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66" r:id="rId5"/>
    <p:sldId id="260" r:id="rId6"/>
    <p:sldId id="263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FFHB" TargetMode="External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FFHB" TargetMode="External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F7FDD-1823-479E-BCD9-14BE2538C7C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46171DB-7557-4868-A0DD-61FFDDE6B87A}">
      <dgm:prSet phldrT="[Texte]"/>
      <dgm:spPr/>
      <dgm:t>
        <a:bodyPr/>
        <a:lstStyle/>
        <a:p>
          <a:r>
            <a:rPr lang="fr-FR" dirty="0"/>
            <a:t>METHOLOGIE</a:t>
          </a:r>
        </a:p>
      </dgm:t>
    </dgm:pt>
    <dgm:pt modelId="{E7BEAE56-BA3A-4066-A477-35D1BAA740F5}" type="parTrans" cxnId="{93EF67AA-33CF-4402-9211-B012AD3B8089}">
      <dgm:prSet/>
      <dgm:spPr/>
      <dgm:t>
        <a:bodyPr/>
        <a:lstStyle/>
        <a:p>
          <a:endParaRPr lang="fr-FR"/>
        </a:p>
      </dgm:t>
    </dgm:pt>
    <dgm:pt modelId="{094AEF71-29A8-4233-9DE3-724B70FB0FA3}" type="sibTrans" cxnId="{93EF67AA-33CF-4402-9211-B012AD3B8089}">
      <dgm:prSet/>
      <dgm:spPr/>
      <dgm:t>
        <a:bodyPr/>
        <a:lstStyle/>
        <a:p>
          <a:endParaRPr lang="fr-FR"/>
        </a:p>
      </dgm:t>
    </dgm:pt>
    <dgm:pt modelId="{A9072DD5-A2A8-44AA-929C-DFD68E2F3F80}">
      <dgm:prSet phldrT="[Texte]"/>
      <dgm:spPr/>
      <dgm:t>
        <a:bodyPr/>
        <a:lstStyle/>
        <a:p>
          <a:endParaRPr lang="fr-FR" dirty="0"/>
        </a:p>
      </dgm:t>
    </dgm:pt>
    <dgm:pt modelId="{A1CA70E5-BB13-42DD-9F04-AF657CB566C4}" type="parTrans" cxnId="{5F8B0634-7825-4874-81D7-C4C4520CA095}">
      <dgm:prSet/>
      <dgm:spPr/>
      <dgm:t>
        <a:bodyPr/>
        <a:lstStyle/>
        <a:p>
          <a:endParaRPr lang="fr-FR"/>
        </a:p>
      </dgm:t>
    </dgm:pt>
    <dgm:pt modelId="{A9D628F9-380A-4ED2-9B04-24AB8C17EB17}" type="sibTrans" cxnId="{5F8B0634-7825-4874-81D7-C4C4520CA095}">
      <dgm:prSet/>
      <dgm:spPr/>
      <dgm:t>
        <a:bodyPr/>
        <a:lstStyle/>
        <a:p>
          <a:endParaRPr lang="fr-FR"/>
        </a:p>
      </dgm:t>
    </dgm:pt>
    <dgm:pt modelId="{A6B39E01-7BFC-4491-8AD0-285F86C9F671}">
      <dgm:prSet phldrT="[Texte]"/>
      <dgm:spPr/>
      <dgm:t>
        <a:bodyPr/>
        <a:lstStyle/>
        <a:p>
          <a:pPr>
            <a:buNone/>
          </a:pPr>
          <a:r>
            <a:rPr lang="fr-FR" dirty="0"/>
            <a:t>Apprendre à :</a:t>
          </a:r>
        </a:p>
      </dgm:t>
    </dgm:pt>
    <dgm:pt modelId="{7B77191B-DDA3-4328-9BCD-7D639D5C2538}" type="parTrans" cxnId="{FA95FF20-90C7-452D-B700-687D1051DC13}">
      <dgm:prSet/>
      <dgm:spPr/>
      <dgm:t>
        <a:bodyPr/>
        <a:lstStyle/>
        <a:p>
          <a:endParaRPr lang="fr-FR"/>
        </a:p>
      </dgm:t>
    </dgm:pt>
    <dgm:pt modelId="{F302DB9A-7E44-4A19-A14C-40F0FD15FD50}" type="sibTrans" cxnId="{FA95FF20-90C7-452D-B700-687D1051DC13}">
      <dgm:prSet/>
      <dgm:spPr/>
      <dgm:t>
        <a:bodyPr/>
        <a:lstStyle/>
        <a:p>
          <a:endParaRPr lang="fr-FR"/>
        </a:p>
      </dgm:t>
    </dgm:pt>
    <dgm:pt modelId="{A2EF1A5D-E731-410C-A4DC-C4300091A9CE}">
      <dgm:prSet phldrT="[Texte]"/>
      <dgm:spPr/>
      <dgm:t>
        <a:bodyPr/>
        <a:lstStyle/>
        <a:p>
          <a:r>
            <a:rPr lang="fr-FR" dirty="0"/>
            <a:t>PERSONNALISATION</a:t>
          </a:r>
        </a:p>
      </dgm:t>
    </dgm:pt>
    <dgm:pt modelId="{E54276C8-8E94-4DDC-9554-CB76284F0747}" type="parTrans" cxnId="{6D848F43-43A6-4C37-B521-47A63196F7A7}">
      <dgm:prSet/>
      <dgm:spPr/>
      <dgm:t>
        <a:bodyPr/>
        <a:lstStyle/>
        <a:p>
          <a:endParaRPr lang="fr-FR"/>
        </a:p>
      </dgm:t>
    </dgm:pt>
    <dgm:pt modelId="{94E51020-A308-4002-A1E0-7F5717D26E1B}" type="sibTrans" cxnId="{6D848F43-43A6-4C37-B521-47A63196F7A7}">
      <dgm:prSet/>
      <dgm:spPr/>
      <dgm:t>
        <a:bodyPr/>
        <a:lstStyle/>
        <a:p>
          <a:endParaRPr lang="fr-FR"/>
        </a:p>
      </dgm:t>
    </dgm:pt>
    <dgm:pt modelId="{80E583F2-1A90-4E09-B87E-4769BBB1A7E4}">
      <dgm:prSet phldrT="[Texte]"/>
      <dgm:spPr/>
      <dgm:t>
        <a:bodyPr/>
        <a:lstStyle/>
        <a:p>
          <a:pPr>
            <a:buNone/>
          </a:pPr>
          <a:r>
            <a:rPr lang="fr-FR" dirty="0"/>
            <a:t>   -  Définition d’un projet,-- Mise en place d’un          calendrier d’accompagnement, enseignement théorique et pratique des matières (renforcement ou remplacement du programme)</a:t>
          </a:r>
        </a:p>
      </dgm:t>
    </dgm:pt>
    <dgm:pt modelId="{1A17D67C-6CDB-4123-AB45-062792FE1487}" type="parTrans" cxnId="{FFB23418-8625-42C8-A798-4392C0EAD1AE}">
      <dgm:prSet/>
      <dgm:spPr/>
      <dgm:t>
        <a:bodyPr/>
        <a:lstStyle/>
        <a:p>
          <a:endParaRPr lang="fr-FR"/>
        </a:p>
      </dgm:t>
    </dgm:pt>
    <dgm:pt modelId="{7D19E387-DEDB-4508-9FF9-21882FCDA970}" type="sibTrans" cxnId="{FFB23418-8625-42C8-A798-4392C0EAD1AE}">
      <dgm:prSet/>
      <dgm:spPr/>
      <dgm:t>
        <a:bodyPr/>
        <a:lstStyle/>
        <a:p>
          <a:endParaRPr lang="fr-FR"/>
        </a:p>
      </dgm:t>
    </dgm:pt>
    <dgm:pt modelId="{F308F1BE-5FB2-4B2B-90B4-69E69AF0E562}">
      <dgm:prSet phldrT="[Texte]" phldr="1"/>
      <dgm:spPr/>
      <dgm:t>
        <a:bodyPr/>
        <a:lstStyle/>
        <a:p>
          <a:endParaRPr lang="fr-FR" dirty="0"/>
        </a:p>
      </dgm:t>
    </dgm:pt>
    <dgm:pt modelId="{46FAAA08-72C8-4794-B4C5-240F40AE2BF4}" type="parTrans" cxnId="{D9F98EC9-21EC-4359-B689-C8C09067E2DA}">
      <dgm:prSet/>
      <dgm:spPr/>
      <dgm:t>
        <a:bodyPr/>
        <a:lstStyle/>
        <a:p>
          <a:endParaRPr lang="fr-FR"/>
        </a:p>
      </dgm:t>
    </dgm:pt>
    <dgm:pt modelId="{26F50FEC-DF85-4860-8BD6-A71B0BCD5647}" type="sibTrans" cxnId="{D9F98EC9-21EC-4359-B689-C8C09067E2DA}">
      <dgm:prSet/>
      <dgm:spPr/>
      <dgm:t>
        <a:bodyPr/>
        <a:lstStyle/>
        <a:p>
          <a:endParaRPr lang="fr-FR"/>
        </a:p>
      </dgm:t>
    </dgm:pt>
    <dgm:pt modelId="{CCF04ACF-FE67-45DE-86BC-C7B3AC51B37E}">
      <dgm:prSet phldrT="[Texte]"/>
      <dgm:spPr/>
      <dgm:t>
        <a:bodyPr/>
        <a:lstStyle/>
        <a:p>
          <a:r>
            <a:rPr lang="fr-FR" dirty="0"/>
            <a:t>EXAMENS</a:t>
          </a:r>
        </a:p>
      </dgm:t>
    </dgm:pt>
    <dgm:pt modelId="{F03EF651-5A16-44B8-B744-C78A9587E862}" type="parTrans" cxnId="{84E32B4F-1445-4844-9B5F-4C73FFC5F0FA}">
      <dgm:prSet/>
      <dgm:spPr/>
      <dgm:t>
        <a:bodyPr/>
        <a:lstStyle/>
        <a:p>
          <a:endParaRPr lang="fr-FR"/>
        </a:p>
      </dgm:t>
    </dgm:pt>
    <dgm:pt modelId="{0D689381-9560-4578-B689-44603D79E9CB}" type="sibTrans" cxnId="{84E32B4F-1445-4844-9B5F-4C73FFC5F0FA}">
      <dgm:prSet/>
      <dgm:spPr/>
      <dgm:t>
        <a:bodyPr/>
        <a:lstStyle/>
        <a:p>
          <a:endParaRPr lang="fr-FR"/>
        </a:p>
      </dgm:t>
    </dgm:pt>
    <dgm:pt modelId="{476E267A-7D0D-46EA-88B9-ED2F0C996005}">
      <dgm:prSet phldrT="[Texte]"/>
      <dgm:spPr/>
      <dgm:t>
        <a:bodyPr/>
        <a:lstStyle/>
        <a:p>
          <a:pPr>
            <a:buNone/>
          </a:pPr>
          <a:r>
            <a:rPr lang="fr-FR" dirty="0"/>
            <a:t>- Attentes du jury, </a:t>
          </a:r>
        </a:p>
      </dgm:t>
    </dgm:pt>
    <dgm:pt modelId="{3F297121-5775-4F26-A6B3-9BCFB8C8FC87}" type="parTrans" cxnId="{350775BC-D77D-4B97-8845-8BFEF9E75DD4}">
      <dgm:prSet/>
      <dgm:spPr/>
      <dgm:t>
        <a:bodyPr/>
        <a:lstStyle/>
        <a:p>
          <a:endParaRPr lang="fr-FR"/>
        </a:p>
      </dgm:t>
    </dgm:pt>
    <dgm:pt modelId="{5861892E-7D14-4277-8F31-77C7FF63B185}" type="sibTrans" cxnId="{350775BC-D77D-4B97-8845-8BFEF9E75DD4}">
      <dgm:prSet/>
      <dgm:spPr/>
      <dgm:t>
        <a:bodyPr/>
        <a:lstStyle/>
        <a:p>
          <a:endParaRPr lang="fr-FR"/>
        </a:p>
      </dgm:t>
    </dgm:pt>
    <dgm:pt modelId="{7DFED201-C019-4780-970A-0488AD516566}">
      <dgm:prSet phldrT="[Texte]" phldr="1"/>
      <dgm:spPr/>
      <dgm:t>
        <a:bodyPr/>
        <a:lstStyle/>
        <a:p>
          <a:endParaRPr lang="fr-FR" dirty="0"/>
        </a:p>
      </dgm:t>
    </dgm:pt>
    <dgm:pt modelId="{F595E0C8-911C-4054-9723-FFD9ED6FCF28}" type="parTrans" cxnId="{B8407FB7-0C75-4C1F-9B89-82082B70B663}">
      <dgm:prSet/>
      <dgm:spPr/>
      <dgm:t>
        <a:bodyPr/>
        <a:lstStyle/>
        <a:p>
          <a:endParaRPr lang="fr-FR"/>
        </a:p>
      </dgm:t>
    </dgm:pt>
    <dgm:pt modelId="{3DF37231-6202-4AA1-B9E8-CC557E1B2533}" type="sibTrans" cxnId="{B8407FB7-0C75-4C1F-9B89-82082B70B663}">
      <dgm:prSet/>
      <dgm:spPr/>
      <dgm:t>
        <a:bodyPr/>
        <a:lstStyle/>
        <a:p>
          <a:endParaRPr lang="fr-FR"/>
        </a:p>
      </dgm:t>
    </dgm:pt>
    <dgm:pt modelId="{E3DED9FC-5DE6-4D69-90AC-93D2E12D6430}">
      <dgm:prSet phldrT="[Texte]"/>
      <dgm:spPr/>
      <dgm:t>
        <a:bodyPr/>
        <a:lstStyle/>
        <a:p>
          <a:pPr>
            <a:buNone/>
          </a:pPr>
          <a:r>
            <a:rPr lang="fr-FR" dirty="0"/>
            <a:t>- travailler à distance, </a:t>
          </a:r>
        </a:p>
      </dgm:t>
    </dgm:pt>
    <dgm:pt modelId="{186216AE-77FA-4790-8A73-68A1C3C3FC74}" type="parTrans" cxnId="{E4AB496F-14B1-4307-83DE-4EDD8AE01C6E}">
      <dgm:prSet/>
      <dgm:spPr/>
      <dgm:t>
        <a:bodyPr/>
        <a:lstStyle/>
        <a:p>
          <a:endParaRPr lang="fr-FR"/>
        </a:p>
      </dgm:t>
    </dgm:pt>
    <dgm:pt modelId="{4D81039E-BB8B-45AB-AFA8-BECBDF6CDD4A}" type="sibTrans" cxnId="{E4AB496F-14B1-4307-83DE-4EDD8AE01C6E}">
      <dgm:prSet/>
      <dgm:spPr/>
      <dgm:t>
        <a:bodyPr/>
        <a:lstStyle/>
        <a:p>
          <a:endParaRPr lang="fr-FR"/>
        </a:p>
      </dgm:t>
    </dgm:pt>
    <dgm:pt modelId="{E68101EC-8C97-447E-9531-10485DD29A6B}">
      <dgm:prSet phldrT="[Texte]"/>
      <dgm:spPr/>
      <dgm:t>
        <a:bodyPr/>
        <a:lstStyle/>
        <a:p>
          <a:pPr>
            <a:buNone/>
          </a:pPr>
          <a:r>
            <a:rPr lang="fr-FR" dirty="0"/>
            <a:t>- s’organiser, </a:t>
          </a:r>
        </a:p>
      </dgm:t>
    </dgm:pt>
    <dgm:pt modelId="{A789BE2F-B6E7-4F97-A7FA-DC11EE52693B}" type="parTrans" cxnId="{1D73A772-1673-4158-B4C8-FF8402A3D92C}">
      <dgm:prSet/>
      <dgm:spPr/>
      <dgm:t>
        <a:bodyPr/>
        <a:lstStyle/>
        <a:p>
          <a:endParaRPr lang="fr-FR"/>
        </a:p>
      </dgm:t>
    </dgm:pt>
    <dgm:pt modelId="{13E09881-185D-4210-A187-3C597C11C988}" type="sibTrans" cxnId="{1D73A772-1673-4158-B4C8-FF8402A3D92C}">
      <dgm:prSet/>
      <dgm:spPr/>
      <dgm:t>
        <a:bodyPr/>
        <a:lstStyle/>
        <a:p>
          <a:endParaRPr lang="fr-FR"/>
        </a:p>
      </dgm:t>
    </dgm:pt>
    <dgm:pt modelId="{45E4A730-2415-44C0-9331-D5FFC10D7BA6}">
      <dgm:prSet phldrT="[Texte]"/>
      <dgm:spPr/>
      <dgm:t>
        <a:bodyPr/>
        <a:lstStyle/>
        <a:p>
          <a:pPr>
            <a:buNone/>
          </a:pPr>
          <a:r>
            <a:rPr lang="fr-FR" dirty="0"/>
            <a:t>- apprendre, </a:t>
          </a:r>
        </a:p>
      </dgm:t>
    </dgm:pt>
    <dgm:pt modelId="{56A74846-0842-4C83-933E-807B2423AFC6}" type="parTrans" cxnId="{23FFBE3A-BE81-4EC9-AFDB-48DF82ACD4F4}">
      <dgm:prSet/>
      <dgm:spPr/>
      <dgm:t>
        <a:bodyPr/>
        <a:lstStyle/>
        <a:p>
          <a:endParaRPr lang="fr-FR"/>
        </a:p>
      </dgm:t>
    </dgm:pt>
    <dgm:pt modelId="{2A1674D8-29B0-4BD4-82F0-3E63114A4D6C}" type="sibTrans" cxnId="{23FFBE3A-BE81-4EC9-AFDB-48DF82ACD4F4}">
      <dgm:prSet/>
      <dgm:spPr/>
      <dgm:t>
        <a:bodyPr/>
        <a:lstStyle/>
        <a:p>
          <a:endParaRPr lang="fr-FR"/>
        </a:p>
      </dgm:t>
    </dgm:pt>
    <dgm:pt modelId="{25B02A48-8434-4828-B664-6D3DE82C8279}">
      <dgm:prSet phldrT="[Texte]"/>
      <dgm:spPr/>
      <dgm:t>
        <a:bodyPr/>
        <a:lstStyle/>
        <a:p>
          <a:pPr>
            <a:buNone/>
          </a:pPr>
          <a:r>
            <a:rPr lang="fr-FR" dirty="0"/>
            <a:t>- prendre la parole en public…</a:t>
          </a:r>
        </a:p>
      </dgm:t>
    </dgm:pt>
    <dgm:pt modelId="{53822C33-1EA8-4091-9645-FED31B8AFDDB}" type="parTrans" cxnId="{5A6CF324-C2CA-4029-A590-491DA982CC1E}">
      <dgm:prSet/>
      <dgm:spPr/>
      <dgm:t>
        <a:bodyPr/>
        <a:lstStyle/>
        <a:p>
          <a:endParaRPr lang="fr-FR"/>
        </a:p>
      </dgm:t>
    </dgm:pt>
    <dgm:pt modelId="{8CBCD232-583D-4C6A-B325-D599A0ED8590}" type="sibTrans" cxnId="{5A6CF324-C2CA-4029-A590-491DA982CC1E}">
      <dgm:prSet/>
      <dgm:spPr/>
      <dgm:t>
        <a:bodyPr/>
        <a:lstStyle/>
        <a:p>
          <a:endParaRPr lang="fr-FR"/>
        </a:p>
      </dgm:t>
    </dgm:pt>
    <dgm:pt modelId="{88C0A2CE-CD6D-4A54-A1B1-198CBA7BFD71}">
      <dgm:prSet phldrT="[Texte]"/>
      <dgm:spPr/>
      <dgm:t>
        <a:bodyPr/>
        <a:lstStyle/>
        <a:p>
          <a:pPr>
            <a:buNone/>
          </a:pPr>
          <a:r>
            <a:rPr lang="fr-FR" dirty="0"/>
            <a:t>   - Bilan</a:t>
          </a:r>
        </a:p>
      </dgm:t>
    </dgm:pt>
    <dgm:pt modelId="{AE57292D-8E64-4996-AC81-9FEF84BA4E03}" type="parTrans" cxnId="{E8C3B674-A030-452A-8F23-C222DBE41B44}">
      <dgm:prSet/>
      <dgm:spPr/>
      <dgm:t>
        <a:bodyPr/>
        <a:lstStyle/>
        <a:p>
          <a:endParaRPr lang="fr-FR"/>
        </a:p>
      </dgm:t>
    </dgm:pt>
    <dgm:pt modelId="{8B61C3DE-D966-49F1-8213-FD0062EAF7DD}" type="sibTrans" cxnId="{E8C3B674-A030-452A-8F23-C222DBE41B44}">
      <dgm:prSet/>
      <dgm:spPr/>
      <dgm:t>
        <a:bodyPr/>
        <a:lstStyle/>
        <a:p>
          <a:endParaRPr lang="fr-FR"/>
        </a:p>
      </dgm:t>
    </dgm:pt>
    <dgm:pt modelId="{426E3511-6D33-4240-AFD8-4E1635F5DE7A}">
      <dgm:prSet phldrT="[Texte]"/>
      <dgm:spPr/>
      <dgm:t>
        <a:bodyPr/>
        <a:lstStyle/>
        <a:p>
          <a:pPr>
            <a:buNone/>
          </a:pPr>
          <a:r>
            <a:rPr lang="fr-FR" dirty="0"/>
            <a:t>- Méthodologie</a:t>
          </a:r>
        </a:p>
      </dgm:t>
    </dgm:pt>
    <dgm:pt modelId="{A3E94E6B-50C5-47AB-AC5E-CB924D892A16}" type="parTrans" cxnId="{A15EDD70-6B31-4FDC-9C9D-92853A8748A8}">
      <dgm:prSet/>
      <dgm:spPr/>
      <dgm:t>
        <a:bodyPr/>
        <a:lstStyle/>
        <a:p>
          <a:endParaRPr lang="fr-FR"/>
        </a:p>
      </dgm:t>
    </dgm:pt>
    <dgm:pt modelId="{81E42FF2-88AC-4820-A22F-25428EC54121}" type="sibTrans" cxnId="{A15EDD70-6B31-4FDC-9C9D-92853A8748A8}">
      <dgm:prSet/>
      <dgm:spPr/>
      <dgm:t>
        <a:bodyPr/>
        <a:lstStyle/>
        <a:p>
          <a:endParaRPr lang="fr-FR"/>
        </a:p>
      </dgm:t>
    </dgm:pt>
    <dgm:pt modelId="{9ECAD2B0-8050-43DC-83E6-0D58EE5229E4}">
      <dgm:prSet phldrT="[Texte]"/>
      <dgm:spPr/>
      <dgm:t>
        <a:bodyPr/>
        <a:lstStyle/>
        <a:p>
          <a:pPr>
            <a:buNone/>
          </a:pPr>
          <a:r>
            <a:rPr lang="fr-FR" dirty="0"/>
            <a:t>- Révision</a:t>
          </a:r>
        </a:p>
      </dgm:t>
    </dgm:pt>
    <dgm:pt modelId="{9F6C2B54-EC79-41A8-AF08-A632D853A03D}" type="parTrans" cxnId="{FB212615-F502-4937-AFA4-345F85C968F9}">
      <dgm:prSet/>
      <dgm:spPr/>
      <dgm:t>
        <a:bodyPr/>
        <a:lstStyle/>
        <a:p>
          <a:endParaRPr lang="fr-FR"/>
        </a:p>
      </dgm:t>
    </dgm:pt>
    <dgm:pt modelId="{4C63D421-7586-4CC7-B1C4-09C644E2CCCC}" type="sibTrans" cxnId="{FB212615-F502-4937-AFA4-345F85C968F9}">
      <dgm:prSet/>
      <dgm:spPr/>
      <dgm:t>
        <a:bodyPr/>
        <a:lstStyle/>
        <a:p>
          <a:endParaRPr lang="fr-FR"/>
        </a:p>
      </dgm:t>
    </dgm:pt>
    <dgm:pt modelId="{2FA5A6FC-AC37-498E-B43D-9F8A7C249CF0}" type="pres">
      <dgm:prSet presAssocID="{D36F7FDD-1823-479E-BCD9-14BE2538C7C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6218C6F-249D-4FD3-B109-54D6B86720F2}" type="pres">
      <dgm:prSet presAssocID="{A46171DB-7557-4868-A0DD-61FFDDE6B87A}" presName="compositeNode" presStyleCnt="0">
        <dgm:presLayoutVars>
          <dgm:bulletEnabled val="1"/>
        </dgm:presLayoutVars>
      </dgm:prSet>
      <dgm:spPr/>
    </dgm:pt>
    <dgm:pt modelId="{FE02BB8B-2E8B-4C6A-A91E-F3E37FBE2D5C}" type="pres">
      <dgm:prSet presAssocID="{A46171DB-7557-4868-A0DD-61FFDDE6B87A}" presName="image" presStyleLbl="fgImgPlace1" presStyleIdx="0" presStyleCnt="3" custScaleX="97527" custScaleY="102619" custLinFactNeighborX="34317" custLinFactNeighborY="-84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fr-FR"/>
        </a:p>
      </dgm:t>
    </dgm:pt>
    <dgm:pt modelId="{5DA187D3-FB76-438F-A641-31573A8561BC}" type="pres">
      <dgm:prSet presAssocID="{A46171DB-7557-4868-A0DD-61FFDDE6B87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6E744C-1B20-4CFE-B6AE-DAA0A1DB5B58}" type="pres">
      <dgm:prSet presAssocID="{A46171DB-7557-4868-A0DD-61FFDDE6B87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D5A46B-01A1-4CD5-BE02-ADB782361B1A}" type="pres">
      <dgm:prSet presAssocID="{094AEF71-29A8-4233-9DE3-724B70FB0FA3}" presName="sibTrans" presStyleCnt="0"/>
      <dgm:spPr/>
    </dgm:pt>
    <dgm:pt modelId="{91B7963D-A964-4781-9B0E-33A0759D4AE4}" type="pres">
      <dgm:prSet presAssocID="{A2EF1A5D-E731-410C-A4DC-C4300091A9CE}" presName="compositeNode" presStyleCnt="0">
        <dgm:presLayoutVars>
          <dgm:bulletEnabled val="1"/>
        </dgm:presLayoutVars>
      </dgm:prSet>
      <dgm:spPr/>
    </dgm:pt>
    <dgm:pt modelId="{C5252F13-1383-4EB9-82BA-3A271D064205}" type="pres">
      <dgm:prSet presAssocID="{A2EF1A5D-E731-410C-A4DC-C4300091A9CE}" presName="image" presStyleLbl="fgImgPlace1" presStyleIdx="1" presStyleCnt="3" custLinFactNeighborX="7" custLinFactNeighborY="-1103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fr-FR"/>
        </a:p>
      </dgm:t>
    </dgm:pt>
    <dgm:pt modelId="{3DCE88CD-36A0-4B27-87DA-1C8BFD8E7FBA}" type="pres">
      <dgm:prSet presAssocID="{A2EF1A5D-E731-410C-A4DC-C4300091A9C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C21708-704A-4F19-B628-BF7D14BF0122}" type="pres">
      <dgm:prSet presAssocID="{A2EF1A5D-E731-410C-A4DC-C4300091A9C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A967E1-7963-409F-8392-6AF517A66175}" type="pres">
      <dgm:prSet presAssocID="{94E51020-A308-4002-A1E0-7F5717D26E1B}" presName="sibTrans" presStyleCnt="0"/>
      <dgm:spPr/>
    </dgm:pt>
    <dgm:pt modelId="{8EA715B4-A568-4AE1-83F5-B425DBB75419}" type="pres">
      <dgm:prSet presAssocID="{CCF04ACF-FE67-45DE-86BC-C7B3AC51B37E}" presName="compositeNode" presStyleCnt="0">
        <dgm:presLayoutVars>
          <dgm:bulletEnabled val="1"/>
        </dgm:presLayoutVars>
      </dgm:prSet>
      <dgm:spPr/>
    </dgm:pt>
    <dgm:pt modelId="{17EED9BD-BA7C-4DB0-A6F1-C1F3EF0E6801}" type="pres">
      <dgm:prSet presAssocID="{CCF04ACF-FE67-45DE-86BC-C7B3AC51B37E}" presName="image" presStyleLbl="fgImgPlace1" presStyleIdx="2" presStyleCnt="3" custLinFactNeighborX="7" custLinFactNeighborY="-1205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4000" r="-24000"/>
          </a:stretch>
        </a:blipFill>
      </dgm:spPr>
    </dgm:pt>
    <dgm:pt modelId="{427036AA-07A6-49BD-BF93-4104EB23ACC2}" type="pres">
      <dgm:prSet presAssocID="{CCF04ACF-FE67-45DE-86BC-C7B3AC51B37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EA15B3-41FF-4E96-91CC-F38E34A0ADF0}" type="pres">
      <dgm:prSet presAssocID="{CCF04ACF-FE67-45DE-86BC-C7B3AC51B37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6BC7A16-90CD-4AEA-B4F2-2B4C855C3BCC}" type="presOf" srcId="{7DFED201-C019-4780-970A-0488AD516566}" destId="{427036AA-07A6-49BD-BF93-4104EB23ACC2}" srcOrd="0" destOrd="3" presId="urn:microsoft.com/office/officeart/2005/8/layout/hList2"/>
    <dgm:cxn modelId="{350775BC-D77D-4B97-8845-8BFEF9E75DD4}" srcId="{CCF04ACF-FE67-45DE-86BC-C7B3AC51B37E}" destId="{476E267A-7D0D-46EA-88B9-ED2F0C996005}" srcOrd="0" destOrd="0" parTransId="{3F297121-5775-4F26-A6B3-9BCFB8C8FC87}" sibTransId="{5861892E-7D14-4277-8F31-77C7FF63B185}"/>
    <dgm:cxn modelId="{34A0D308-0BA0-4CEA-B5B0-A685CD8A2371}" type="presOf" srcId="{80E583F2-1A90-4E09-B87E-4769BBB1A7E4}" destId="{3DCE88CD-36A0-4B27-87DA-1C8BFD8E7FBA}" srcOrd="0" destOrd="0" presId="urn:microsoft.com/office/officeart/2005/8/layout/hList2"/>
    <dgm:cxn modelId="{6D848F43-43A6-4C37-B521-47A63196F7A7}" srcId="{D36F7FDD-1823-479E-BCD9-14BE2538C7C9}" destId="{A2EF1A5D-E731-410C-A4DC-C4300091A9CE}" srcOrd="1" destOrd="0" parTransId="{E54276C8-8E94-4DDC-9554-CB76284F0747}" sibTransId="{94E51020-A308-4002-A1E0-7F5717D26E1B}"/>
    <dgm:cxn modelId="{E4AB496F-14B1-4307-83DE-4EDD8AE01C6E}" srcId="{A46171DB-7557-4868-A0DD-61FFDDE6B87A}" destId="{E3DED9FC-5DE6-4D69-90AC-93D2E12D6430}" srcOrd="2" destOrd="0" parTransId="{186216AE-77FA-4790-8A73-68A1C3C3FC74}" sibTransId="{4D81039E-BB8B-45AB-AFA8-BECBDF6CDD4A}"/>
    <dgm:cxn modelId="{23FFBE3A-BE81-4EC9-AFDB-48DF82ACD4F4}" srcId="{A46171DB-7557-4868-A0DD-61FFDDE6B87A}" destId="{45E4A730-2415-44C0-9331-D5FFC10D7BA6}" srcOrd="4" destOrd="0" parTransId="{56A74846-0842-4C83-933E-807B2423AFC6}" sibTransId="{2A1674D8-29B0-4BD4-82F0-3E63114A4D6C}"/>
    <dgm:cxn modelId="{98EFC2B2-4795-4E7C-B1D7-E7E3F6B7EC46}" type="presOf" srcId="{476E267A-7D0D-46EA-88B9-ED2F0C996005}" destId="{427036AA-07A6-49BD-BF93-4104EB23ACC2}" srcOrd="0" destOrd="0" presId="urn:microsoft.com/office/officeart/2005/8/layout/hList2"/>
    <dgm:cxn modelId="{1D73A772-1673-4158-B4C8-FF8402A3D92C}" srcId="{A46171DB-7557-4868-A0DD-61FFDDE6B87A}" destId="{E68101EC-8C97-447E-9531-10485DD29A6B}" srcOrd="3" destOrd="0" parTransId="{A789BE2F-B6E7-4F97-A7FA-DC11EE52693B}" sibTransId="{13E09881-185D-4210-A187-3C597C11C988}"/>
    <dgm:cxn modelId="{C65D46E5-7174-4CCA-BEF2-841CD97ABA62}" type="presOf" srcId="{88C0A2CE-CD6D-4A54-A1B1-198CBA7BFD71}" destId="{3DCE88CD-36A0-4B27-87DA-1C8BFD8E7FBA}" srcOrd="0" destOrd="1" presId="urn:microsoft.com/office/officeart/2005/8/layout/hList2"/>
    <dgm:cxn modelId="{91CD024C-EB10-4086-8894-06DD97D89B86}" type="presOf" srcId="{A46171DB-7557-4868-A0DD-61FFDDE6B87A}" destId="{FC6E744C-1B20-4CFE-B6AE-DAA0A1DB5B58}" srcOrd="0" destOrd="0" presId="urn:microsoft.com/office/officeart/2005/8/layout/hList2"/>
    <dgm:cxn modelId="{FA95FF20-90C7-452D-B700-687D1051DC13}" srcId="{A46171DB-7557-4868-A0DD-61FFDDE6B87A}" destId="{A6B39E01-7BFC-4491-8AD0-285F86C9F671}" srcOrd="1" destOrd="0" parTransId="{7B77191B-DDA3-4328-9BCD-7D639D5C2538}" sibTransId="{F302DB9A-7E44-4A19-A14C-40F0FD15FD50}"/>
    <dgm:cxn modelId="{6D5AB1EF-73A9-4436-BE0E-370BDA2B0B79}" type="presOf" srcId="{A9072DD5-A2A8-44AA-929C-DFD68E2F3F80}" destId="{5DA187D3-FB76-438F-A641-31573A8561BC}" srcOrd="0" destOrd="0" presId="urn:microsoft.com/office/officeart/2005/8/layout/hList2"/>
    <dgm:cxn modelId="{B8407FB7-0C75-4C1F-9B89-82082B70B663}" srcId="{CCF04ACF-FE67-45DE-86BC-C7B3AC51B37E}" destId="{7DFED201-C019-4780-970A-0488AD516566}" srcOrd="3" destOrd="0" parTransId="{F595E0C8-911C-4054-9723-FFD9ED6FCF28}" sibTransId="{3DF37231-6202-4AA1-B9E8-CC557E1B2533}"/>
    <dgm:cxn modelId="{908C9916-CE70-4735-AD86-1293C1CC468A}" type="presOf" srcId="{E3DED9FC-5DE6-4D69-90AC-93D2E12D6430}" destId="{5DA187D3-FB76-438F-A641-31573A8561BC}" srcOrd="0" destOrd="2" presId="urn:microsoft.com/office/officeart/2005/8/layout/hList2"/>
    <dgm:cxn modelId="{8EF35156-CFA6-42C9-AE89-6382C023D638}" type="presOf" srcId="{E68101EC-8C97-447E-9531-10485DD29A6B}" destId="{5DA187D3-FB76-438F-A641-31573A8561BC}" srcOrd="0" destOrd="3" presId="urn:microsoft.com/office/officeart/2005/8/layout/hList2"/>
    <dgm:cxn modelId="{84E32B4F-1445-4844-9B5F-4C73FFC5F0FA}" srcId="{D36F7FDD-1823-479E-BCD9-14BE2538C7C9}" destId="{CCF04ACF-FE67-45DE-86BC-C7B3AC51B37E}" srcOrd="2" destOrd="0" parTransId="{F03EF651-5A16-44B8-B744-C78A9587E862}" sibTransId="{0D689381-9560-4578-B689-44603D79E9CB}"/>
    <dgm:cxn modelId="{D1A94897-880C-42F6-A11D-6F0D39E65DB6}" type="presOf" srcId="{F308F1BE-5FB2-4B2B-90B4-69E69AF0E562}" destId="{3DCE88CD-36A0-4B27-87DA-1C8BFD8E7FBA}" srcOrd="0" destOrd="2" presId="urn:microsoft.com/office/officeart/2005/8/layout/hList2"/>
    <dgm:cxn modelId="{CD971EFF-E814-428B-8D90-868463B0977A}" type="presOf" srcId="{CCF04ACF-FE67-45DE-86BC-C7B3AC51B37E}" destId="{C6EA15B3-41FF-4E96-91CC-F38E34A0ADF0}" srcOrd="0" destOrd="0" presId="urn:microsoft.com/office/officeart/2005/8/layout/hList2"/>
    <dgm:cxn modelId="{E8C3B674-A030-452A-8F23-C222DBE41B44}" srcId="{A2EF1A5D-E731-410C-A4DC-C4300091A9CE}" destId="{88C0A2CE-CD6D-4A54-A1B1-198CBA7BFD71}" srcOrd="1" destOrd="0" parTransId="{AE57292D-8E64-4996-AC81-9FEF84BA4E03}" sibTransId="{8B61C3DE-D966-49F1-8213-FD0062EAF7DD}"/>
    <dgm:cxn modelId="{D9F98EC9-21EC-4359-B689-C8C09067E2DA}" srcId="{A2EF1A5D-E731-410C-A4DC-C4300091A9CE}" destId="{F308F1BE-5FB2-4B2B-90B4-69E69AF0E562}" srcOrd="2" destOrd="0" parTransId="{46FAAA08-72C8-4794-B4C5-240F40AE2BF4}" sibTransId="{26F50FEC-DF85-4860-8BD6-A71B0BCD5647}"/>
    <dgm:cxn modelId="{9B963454-0671-48D7-BE85-E2CBFF279C6E}" type="presOf" srcId="{9ECAD2B0-8050-43DC-83E6-0D58EE5229E4}" destId="{427036AA-07A6-49BD-BF93-4104EB23ACC2}" srcOrd="0" destOrd="1" presId="urn:microsoft.com/office/officeart/2005/8/layout/hList2"/>
    <dgm:cxn modelId="{FFB23418-8625-42C8-A798-4392C0EAD1AE}" srcId="{A2EF1A5D-E731-410C-A4DC-C4300091A9CE}" destId="{80E583F2-1A90-4E09-B87E-4769BBB1A7E4}" srcOrd="0" destOrd="0" parTransId="{1A17D67C-6CDB-4123-AB45-062792FE1487}" sibTransId="{7D19E387-DEDB-4508-9FF9-21882FCDA970}"/>
    <dgm:cxn modelId="{0C7FCF98-0004-468D-AC39-5DA29F0E9152}" type="presOf" srcId="{A6B39E01-7BFC-4491-8AD0-285F86C9F671}" destId="{5DA187D3-FB76-438F-A641-31573A8561BC}" srcOrd="0" destOrd="1" presId="urn:microsoft.com/office/officeart/2005/8/layout/hList2"/>
    <dgm:cxn modelId="{FB212615-F502-4937-AFA4-345F85C968F9}" srcId="{CCF04ACF-FE67-45DE-86BC-C7B3AC51B37E}" destId="{9ECAD2B0-8050-43DC-83E6-0D58EE5229E4}" srcOrd="1" destOrd="0" parTransId="{9F6C2B54-EC79-41A8-AF08-A632D853A03D}" sibTransId="{4C63D421-7586-4CC7-B1C4-09C644E2CCCC}"/>
    <dgm:cxn modelId="{5A6CF324-C2CA-4029-A590-491DA982CC1E}" srcId="{A46171DB-7557-4868-A0DD-61FFDDE6B87A}" destId="{25B02A48-8434-4828-B664-6D3DE82C8279}" srcOrd="5" destOrd="0" parTransId="{53822C33-1EA8-4091-9645-FED31B8AFDDB}" sibTransId="{8CBCD232-583D-4C6A-B325-D599A0ED8590}"/>
    <dgm:cxn modelId="{E1CB63F5-9A5A-4455-A73D-45EA4D938894}" type="presOf" srcId="{D36F7FDD-1823-479E-BCD9-14BE2538C7C9}" destId="{2FA5A6FC-AC37-498E-B43D-9F8A7C249CF0}" srcOrd="0" destOrd="0" presId="urn:microsoft.com/office/officeart/2005/8/layout/hList2"/>
    <dgm:cxn modelId="{96CA2D6B-B8C4-494D-807C-B4AFCD1990E8}" type="presOf" srcId="{A2EF1A5D-E731-410C-A4DC-C4300091A9CE}" destId="{D3C21708-704A-4F19-B628-BF7D14BF0122}" srcOrd="0" destOrd="0" presId="urn:microsoft.com/office/officeart/2005/8/layout/hList2"/>
    <dgm:cxn modelId="{5F8B0634-7825-4874-81D7-C4C4520CA095}" srcId="{A46171DB-7557-4868-A0DD-61FFDDE6B87A}" destId="{A9072DD5-A2A8-44AA-929C-DFD68E2F3F80}" srcOrd="0" destOrd="0" parTransId="{A1CA70E5-BB13-42DD-9F04-AF657CB566C4}" sibTransId="{A9D628F9-380A-4ED2-9B04-24AB8C17EB17}"/>
    <dgm:cxn modelId="{A15EDD70-6B31-4FDC-9C9D-92853A8748A8}" srcId="{CCF04ACF-FE67-45DE-86BC-C7B3AC51B37E}" destId="{426E3511-6D33-4240-AFD8-4E1635F5DE7A}" srcOrd="2" destOrd="0" parTransId="{A3E94E6B-50C5-47AB-AC5E-CB924D892A16}" sibTransId="{81E42FF2-88AC-4820-A22F-25428EC54121}"/>
    <dgm:cxn modelId="{93EF67AA-33CF-4402-9211-B012AD3B8089}" srcId="{D36F7FDD-1823-479E-BCD9-14BE2538C7C9}" destId="{A46171DB-7557-4868-A0DD-61FFDDE6B87A}" srcOrd="0" destOrd="0" parTransId="{E7BEAE56-BA3A-4066-A477-35D1BAA740F5}" sibTransId="{094AEF71-29A8-4233-9DE3-724B70FB0FA3}"/>
    <dgm:cxn modelId="{317DDDC7-08ED-46A7-9036-E0683D7629F2}" type="presOf" srcId="{45E4A730-2415-44C0-9331-D5FFC10D7BA6}" destId="{5DA187D3-FB76-438F-A641-31573A8561BC}" srcOrd="0" destOrd="4" presId="urn:microsoft.com/office/officeart/2005/8/layout/hList2"/>
    <dgm:cxn modelId="{58232746-CA9A-4DA2-9ACF-BC022767C07D}" type="presOf" srcId="{25B02A48-8434-4828-B664-6D3DE82C8279}" destId="{5DA187D3-FB76-438F-A641-31573A8561BC}" srcOrd="0" destOrd="5" presId="urn:microsoft.com/office/officeart/2005/8/layout/hList2"/>
    <dgm:cxn modelId="{311C1285-75C1-4873-9BA5-9BA7C0CCFC0B}" type="presOf" srcId="{426E3511-6D33-4240-AFD8-4E1635F5DE7A}" destId="{427036AA-07A6-49BD-BF93-4104EB23ACC2}" srcOrd="0" destOrd="2" presId="urn:microsoft.com/office/officeart/2005/8/layout/hList2"/>
    <dgm:cxn modelId="{B80AFB58-B638-4A00-80D0-D35402E4C5D6}" type="presParOf" srcId="{2FA5A6FC-AC37-498E-B43D-9F8A7C249CF0}" destId="{06218C6F-249D-4FD3-B109-54D6B86720F2}" srcOrd="0" destOrd="0" presId="urn:microsoft.com/office/officeart/2005/8/layout/hList2"/>
    <dgm:cxn modelId="{C615920C-57AF-481C-A468-C43A14DC755A}" type="presParOf" srcId="{06218C6F-249D-4FD3-B109-54D6B86720F2}" destId="{FE02BB8B-2E8B-4C6A-A91E-F3E37FBE2D5C}" srcOrd="0" destOrd="0" presId="urn:microsoft.com/office/officeart/2005/8/layout/hList2"/>
    <dgm:cxn modelId="{95480139-59A1-46DA-98E3-D46C77362B5C}" type="presParOf" srcId="{06218C6F-249D-4FD3-B109-54D6B86720F2}" destId="{5DA187D3-FB76-438F-A641-31573A8561BC}" srcOrd="1" destOrd="0" presId="urn:microsoft.com/office/officeart/2005/8/layout/hList2"/>
    <dgm:cxn modelId="{110CB253-187D-4B4F-B7FC-9CA996FEBFCD}" type="presParOf" srcId="{06218C6F-249D-4FD3-B109-54D6B86720F2}" destId="{FC6E744C-1B20-4CFE-B6AE-DAA0A1DB5B58}" srcOrd="2" destOrd="0" presId="urn:microsoft.com/office/officeart/2005/8/layout/hList2"/>
    <dgm:cxn modelId="{8F5D5A5B-F7FF-4F89-B42E-4FB283294C4B}" type="presParOf" srcId="{2FA5A6FC-AC37-498E-B43D-9F8A7C249CF0}" destId="{ECD5A46B-01A1-4CD5-BE02-ADB782361B1A}" srcOrd="1" destOrd="0" presId="urn:microsoft.com/office/officeart/2005/8/layout/hList2"/>
    <dgm:cxn modelId="{1CD9771E-1AEC-4544-AAFB-2491C16AECFF}" type="presParOf" srcId="{2FA5A6FC-AC37-498E-B43D-9F8A7C249CF0}" destId="{91B7963D-A964-4781-9B0E-33A0759D4AE4}" srcOrd="2" destOrd="0" presId="urn:microsoft.com/office/officeart/2005/8/layout/hList2"/>
    <dgm:cxn modelId="{7A72E555-E26B-41CB-A7E0-3E3981BAC39B}" type="presParOf" srcId="{91B7963D-A964-4781-9B0E-33A0759D4AE4}" destId="{C5252F13-1383-4EB9-82BA-3A271D064205}" srcOrd="0" destOrd="0" presId="urn:microsoft.com/office/officeart/2005/8/layout/hList2"/>
    <dgm:cxn modelId="{65E73E16-F4BE-4D00-BAC7-C27E0F11384A}" type="presParOf" srcId="{91B7963D-A964-4781-9B0E-33A0759D4AE4}" destId="{3DCE88CD-36A0-4B27-87DA-1C8BFD8E7FBA}" srcOrd="1" destOrd="0" presId="urn:microsoft.com/office/officeart/2005/8/layout/hList2"/>
    <dgm:cxn modelId="{F63B148D-249E-48CD-A6AE-71C2F4207FFF}" type="presParOf" srcId="{91B7963D-A964-4781-9B0E-33A0759D4AE4}" destId="{D3C21708-704A-4F19-B628-BF7D14BF0122}" srcOrd="2" destOrd="0" presId="urn:microsoft.com/office/officeart/2005/8/layout/hList2"/>
    <dgm:cxn modelId="{E04DCD57-7CF8-4F43-9717-3A797FC9FABF}" type="presParOf" srcId="{2FA5A6FC-AC37-498E-B43D-9F8A7C249CF0}" destId="{30A967E1-7963-409F-8392-6AF517A66175}" srcOrd="3" destOrd="0" presId="urn:microsoft.com/office/officeart/2005/8/layout/hList2"/>
    <dgm:cxn modelId="{E5763057-2E49-4560-A454-D5A4A11F2C4B}" type="presParOf" srcId="{2FA5A6FC-AC37-498E-B43D-9F8A7C249CF0}" destId="{8EA715B4-A568-4AE1-83F5-B425DBB75419}" srcOrd="4" destOrd="0" presId="urn:microsoft.com/office/officeart/2005/8/layout/hList2"/>
    <dgm:cxn modelId="{4D37FB07-9A42-4DEB-BCF4-4BBA39FD8B2E}" type="presParOf" srcId="{8EA715B4-A568-4AE1-83F5-B425DBB75419}" destId="{17EED9BD-BA7C-4DB0-A6F1-C1F3EF0E6801}" srcOrd="0" destOrd="0" presId="urn:microsoft.com/office/officeart/2005/8/layout/hList2"/>
    <dgm:cxn modelId="{E34C4086-6D24-4761-A6DB-4A6807FFBA62}" type="presParOf" srcId="{8EA715B4-A568-4AE1-83F5-B425DBB75419}" destId="{427036AA-07A6-49BD-BF93-4104EB23ACC2}" srcOrd="1" destOrd="0" presId="urn:microsoft.com/office/officeart/2005/8/layout/hList2"/>
    <dgm:cxn modelId="{1DA2EA79-2712-41FE-B63A-FF91D22BEC1A}" type="presParOf" srcId="{8EA715B4-A568-4AE1-83F5-B425DBB75419}" destId="{C6EA15B3-41FF-4E96-91CC-F38E34A0ADF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E744C-1B20-4CFE-B6AE-DAA0A1DB5B58}">
      <dsp:nvSpPr>
        <dsp:cNvPr id="0" name=""/>
        <dsp:cNvSpPr/>
      </dsp:nvSpPr>
      <dsp:spPr>
        <a:xfrm rot="16200000">
          <a:off x="-1373746" y="2277867"/>
          <a:ext cx="3411379" cy="52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4099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METHOLOGIE</a:t>
          </a:r>
        </a:p>
      </dsp:txBody>
      <dsp:txXfrm>
        <a:off x="-1373746" y="2277867"/>
        <a:ext cx="3411379" cy="526222"/>
      </dsp:txXfrm>
    </dsp:sp>
    <dsp:sp modelId="{5DA187D3-FB76-438F-A641-31573A8561BC}">
      <dsp:nvSpPr>
        <dsp:cNvPr id="0" name=""/>
        <dsp:cNvSpPr/>
      </dsp:nvSpPr>
      <dsp:spPr>
        <a:xfrm>
          <a:off x="595054" y="835289"/>
          <a:ext cx="2621145" cy="3411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6409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Apprendre à 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- travailler à distance,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- s’organiser,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- apprendre,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- prendre la parole en public…</a:t>
          </a:r>
        </a:p>
      </dsp:txBody>
      <dsp:txXfrm>
        <a:off x="595054" y="835289"/>
        <a:ext cx="2621145" cy="3411379"/>
      </dsp:txXfrm>
    </dsp:sp>
    <dsp:sp modelId="{FE02BB8B-2E8B-4C6A-A91E-F3E37FBE2D5C}">
      <dsp:nvSpPr>
        <dsp:cNvPr id="0" name=""/>
        <dsp:cNvSpPr/>
      </dsp:nvSpPr>
      <dsp:spPr>
        <a:xfrm>
          <a:off x="443012" y="37962"/>
          <a:ext cx="1026417" cy="10800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21708-704A-4F19-B628-BF7D14BF0122}">
      <dsp:nvSpPr>
        <dsp:cNvPr id="0" name=""/>
        <dsp:cNvSpPr/>
      </dsp:nvSpPr>
      <dsp:spPr>
        <a:xfrm rot="16200000">
          <a:off x="2470137" y="2264086"/>
          <a:ext cx="3411379" cy="52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4099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PERSONNALISATION</a:t>
          </a:r>
        </a:p>
      </dsp:txBody>
      <dsp:txXfrm>
        <a:off x="2470137" y="2264086"/>
        <a:ext cx="3411379" cy="526222"/>
      </dsp:txXfrm>
    </dsp:sp>
    <dsp:sp modelId="{3DCE88CD-36A0-4B27-87DA-1C8BFD8E7FBA}">
      <dsp:nvSpPr>
        <dsp:cNvPr id="0" name=""/>
        <dsp:cNvSpPr/>
      </dsp:nvSpPr>
      <dsp:spPr>
        <a:xfrm>
          <a:off x="4438938" y="821507"/>
          <a:ext cx="2621145" cy="3411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6409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   -  Définition d’un projet,-- Mise en place d’un          calendrier d’accompagnement, enseignement théorique et pratique des matières (renforcement ou remplacement du programme)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   - Bilan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4438938" y="821507"/>
        <a:ext cx="2621145" cy="3411379"/>
      </dsp:txXfrm>
    </dsp:sp>
    <dsp:sp modelId="{C5252F13-1383-4EB9-82BA-3A271D064205}">
      <dsp:nvSpPr>
        <dsp:cNvPr id="0" name=""/>
        <dsp:cNvSpPr/>
      </dsp:nvSpPr>
      <dsp:spPr>
        <a:xfrm>
          <a:off x="3912789" y="10809"/>
          <a:ext cx="1052444" cy="105244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A15B3-41FF-4E96-91CC-F38E34A0ADF0}">
      <dsp:nvSpPr>
        <dsp:cNvPr id="0" name=""/>
        <dsp:cNvSpPr/>
      </dsp:nvSpPr>
      <dsp:spPr>
        <a:xfrm rot="16200000">
          <a:off x="6314021" y="2264086"/>
          <a:ext cx="3411379" cy="52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4099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EXAMENS</a:t>
          </a:r>
        </a:p>
      </dsp:txBody>
      <dsp:txXfrm>
        <a:off x="6314021" y="2264086"/>
        <a:ext cx="3411379" cy="526222"/>
      </dsp:txXfrm>
    </dsp:sp>
    <dsp:sp modelId="{427036AA-07A6-49BD-BF93-4104EB23ACC2}">
      <dsp:nvSpPr>
        <dsp:cNvPr id="0" name=""/>
        <dsp:cNvSpPr/>
      </dsp:nvSpPr>
      <dsp:spPr>
        <a:xfrm>
          <a:off x="8282822" y="821507"/>
          <a:ext cx="2621145" cy="3411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64099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- Attentes du jury,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- Révision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- Méthodologie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8282822" y="821507"/>
        <a:ext cx="2621145" cy="3411379"/>
      </dsp:txXfrm>
    </dsp:sp>
    <dsp:sp modelId="{17EED9BD-BA7C-4DB0-A6F1-C1F3EF0E6801}">
      <dsp:nvSpPr>
        <dsp:cNvPr id="0" name=""/>
        <dsp:cNvSpPr/>
      </dsp:nvSpPr>
      <dsp:spPr>
        <a:xfrm>
          <a:off x="7756673" y="0"/>
          <a:ext cx="1052444" cy="105244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6E4CAE-3166-4263-ABB5-066858E5A045}" type="datetimeFigureOut">
              <a:rPr lang="fr-FR" smtClean="0"/>
              <a:t>31/01/2018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E6A371-C4CE-4303-931A-036B39D6BB9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Loic.ribler@acadomia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F7CF037-C649-4D39-AA68-B621CB573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D150AD-CE29-4915-A6E2-9543D5B244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er 1">
            <a:extLst>
              <a:ext uri="{FF2B5EF4-FFF2-40B4-BE49-F238E27FC236}">
                <a16:creationId xmlns:a16="http://schemas.microsoft.com/office/drawing/2014/main" xmlns="" id="{1880F3E5-EEC5-4BC4-9392-5F6150751DE2}"/>
              </a:ext>
            </a:extLst>
          </p:cNvPr>
          <p:cNvGrpSpPr/>
          <p:nvPr/>
        </p:nvGrpSpPr>
        <p:grpSpPr>
          <a:xfrm>
            <a:off x="147233" y="0"/>
            <a:ext cx="11879451" cy="6689188"/>
            <a:chOff x="-144378" y="0"/>
            <a:chExt cx="1005038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6F4E355-9CEB-4466-89EB-731E7BD7EAF9}"/>
                </a:ext>
              </a:extLst>
            </p:cNvPr>
            <p:cNvSpPr/>
            <p:nvPr/>
          </p:nvSpPr>
          <p:spPr>
            <a:xfrm>
              <a:off x="-144378" y="0"/>
              <a:ext cx="1005038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63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3F283F0-6E34-43AF-81DD-C06BC644AFD4}"/>
                </a:ext>
              </a:extLst>
            </p:cNvPr>
            <p:cNvSpPr/>
            <p:nvPr/>
          </p:nvSpPr>
          <p:spPr>
            <a:xfrm>
              <a:off x="750477" y="3432062"/>
              <a:ext cx="8233775" cy="1104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4022" dirty="0">
                  <a:latin typeface="Gotham Bold" charset="0"/>
                  <a:ea typeface="Gotham Bold" charset="0"/>
                  <a:cs typeface="Gotham Bold" charset="0"/>
                </a:rPr>
                <a:t>demain se prépare aujourd’hui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329DD03F-F4F2-4E0C-8D02-7F955F944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913648" y="2326342"/>
              <a:ext cx="7878563" cy="13116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31362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9CDC7F5-4C92-42DD-B044-EDB6B94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Votre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52DA1E-9BAA-43C6-8199-E7F65E41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>
              <a:hlinkClick r:id="rId2"/>
            </a:endParaRPr>
          </a:p>
          <a:p>
            <a:pPr marL="0" indent="0" algn="ctr">
              <a:buNone/>
            </a:pPr>
            <a:endParaRPr lang="fr-FR" dirty="0">
              <a:hlinkClick r:id="rId2"/>
            </a:endParaRPr>
          </a:p>
          <a:p>
            <a:pPr marL="0" indent="0" algn="ctr">
              <a:buNone/>
            </a:pPr>
            <a:r>
              <a:rPr lang="fr-FR" dirty="0">
                <a:solidFill>
                  <a:srgbClr val="002060"/>
                </a:solidFill>
                <a:hlinkClick r:id="rId2"/>
              </a:rPr>
              <a:t>loic.ribler@acadomia.fr</a:t>
            </a:r>
            <a:endParaRPr lang="fr-FR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dirty="0">
                <a:solidFill>
                  <a:srgbClr val="002060"/>
                </a:solidFill>
              </a:rPr>
              <a:t>06.69.40.40.91 </a:t>
            </a:r>
          </a:p>
        </p:txBody>
      </p:sp>
    </p:spTree>
    <p:extLst>
      <p:ext uri="{BB962C8B-B14F-4D97-AF65-F5344CB8AC3E}">
        <p14:creationId xmlns:p14="http://schemas.microsoft.com/office/powerpoint/2010/main" val="31617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02DCA8-A7E1-4489-BB43-B9A1F1F1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NOTRE METIER : mener chaque enfant à sa réussite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8B2C790-E5D4-49F1-9AAB-2DF9BEA4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er 4">
            <a:extLst>
              <a:ext uri="{FF2B5EF4-FFF2-40B4-BE49-F238E27FC236}">
                <a16:creationId xmlns:a16="http://schemas.microsoft.com/office/drawing/2014/main" xmlns="" id="{D0FD6425-429C-45B9-AB72-83A21AD834AF}"/>
              </a:ext>
            </a:extLst>
          </p:cNvPr>
          <p:cNvGrpSpPr/>
          <p:nvPr/>
        </p:nvGrpSpPr>
        <p:grpSpPr>
          <a:xfrm>
            <a:off x="616197" y="1701639"/>
            <a:ext cx="11077274" cy="4435690"/>
            <a:chOff x="-868204" y="0"/>
            <a:chExt cx="10774205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8FCE24D-150A-4B4B-BC2F-174FAA7559EC}"/>
                </a:ext>
              </a:extLst>
            </p:cNvPr>
            <p:cNvSpPr/>
            <p:nvPr/>
          </p:nvSpPr>
          <p:spPr>
            <a:xfrm>
              <a:off x="-58427" y="0"/>
              <a:ext cx="9964427" cy="6858000"/>
            </a:xfrm>
            <a:prstGeom prst="rect">
              <a:avLst/>
            </a:prstGeom>
            <a:solidFill>
              <a:srgbClr val="EC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63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4D1A644D-A451-4BD9-856E-A87827ADE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8204" y="0"/>
              <a:ext cx="6858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6EF2C30-016C-4977-BF09-D39752ACFF98}"/>
                </a:ext>
              </a:extLst>
            </p:cNvPr>
            <p:cNvSpPr/>
            <p:nvPr/>
          </p:nvSpPr>
          <p:spPr>
            <a:xfrm>
              <a:off x="4312354" y="813033"/>
              <a:ext cx="4734399" cy="11710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fr-FR" sz="4063" b="1" dirty="0">
                <a:solidFill>
                  <a:srgbClr val="4D4D4C"/>
                </a:solidFill>
                <a:latin typeface="Gotham Bold" charset="0"/>
                <a:ea typeface="Gotham Bold" charset="0"/>
                <a:cs typeface="Gotham Bold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8014A58-A0F0-4533-AAF2-E851C3038FED}"/>
                </a:ext>
              </a:extLst>
            </p:cNvPr>
            <p:cNvSpPr/>
            <p:nvPr/>
          </p:nvSpPr>
          <p:spPr>
            <a:xfrm>
              <a:off x="5038381" y="0"/>
              <a:ext cx="4867620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63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A32FB72-380F-48AC-8FBB-CA87D7159C57}"/>
                </a:ext>
              </a:extLst>
            </p:cNvPr>
            <p:cNvSpPr/>
            <p:nvPr/>
          </p:nvSpPr>
          <p:spPr>
            <a:xfrm>
              <a:off x="5279386" y="813035"/>
              <a:ext cx="4446131" cy="13837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500" dirty="0">
                  <a:solidFill>
                    <a:srgbClr val="ECECED"/>
                  </a:solidFill>
                  <a:latin typeface="Gotham Bold" charset="0"/>
                  <a:ea typeface="Gotham Bold" charset="0"/>
                  <a:cs typeface="Gotham Bold" charset="0"/>
                </a:rPr>
                <a:t>LA CONFIANCE </a:t>
              </a:r>
            </a:p>
            <a:p>
              <a:r>
                <a:rPr lang="fr-FR" sz="2500" dirty="0">
                  <a:solidFill>
                    <a:srgbClr val="ECECED"/>
                  </a:solidFill>
                  <a:latin typeface="Gotham Bold" charset="0"/>
                  <a:ea typeface="Gotham Bold" charset="0"/>
                  <a:cs typeface="Gotham Bold" charset="0"/>
                </a:rPr>
                <a:t>OU LA CLÉ DE L’AVENIR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8F39A4E-9450-437A-84C9-C7932E4D193E}"/>
                </a:ext>
              </a:extLst>
            </p:cNvPr>
            <p:cNvSpPr/>
            <p:nvPr/>
          </p:nvSpPr>
          <p:spPr>
            <a:xfrm>
              <a:off x="5139981" y="4758199"/>
              <a:ext cx="4367118" cy="1104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0912" algn="just"/>
              <a:r>
                <a:rPr lang="fr-FR" sz="1000" dirty="0">
                  <a:solidFill>
                    <a:schemeClr val="bg1"/>
                  </a:solidFill>
                  <a:latin typeface="Gotham Light" charset="0"/>
                  <a:ea typeface="Gotham Light" charset="0"/>
                  <a:cs typeface="Gotham Light" charset="0"/>
                </a:rPr>
                <a:t>George a 13 ans et l’école l’ennuie… sa moyenne ne décolle pas, ses professeurs tirent la sonnette d’alarme, il a la boule au ventre tous les matins avant d’aller en cours. George a pourtant soif de découvrir et de comprendre…</a:t>
              </a:r>
            </a:p>
            <a:p>
              <a:pPr marL="150912" algn="just"/>
              <a:endParaRPr lang="fr-FR" sz="1000" dirty="0">
                <a:solidFill>
                  <a:schemeClr val="bg1"/>
                </a:solidFill>
                <a:latin typeface="Gotham Light" charset="0"/>
                <a:ea typeface="Gotham Light" charset="0"/>
                <a:cs typeface="Gotham Light" charset="0"/>
              </a:endParaRPr>
            </a:p>
            <a:p>
              <a:pPr marL="150912" algn="just"/>
              <a:r>
                <a:rPr lang="fr-FR" sz="1000" dirty="0">
                  <a:solidFill>
                    <a:schemeClr val="bg1"/>
                  </a:solidFill>
                  <a:latin typeface="Gotham Light" charset="0"/>
                  <a:ea typeface="Gotham Light" charset="0"/>
                  <a:cs typeface="Gotham Light" charset="0"/>
                </a:rPr>
                <a:t>Pour plus tard, il hésite entre explorateur, vétérinaire et pilote de drones. Peut-on laisser ces rêves-là se briser sur un problème de maths ? </a:t>
              </a:r>
            </a:p>
            <a:p>
              <a:pPr marL="150912" algn="just"/>
              <a:endParaRPr lang="fr-FR" sz="1000" dirty="0">
                <a:solidFill>
                  <a:schemeClr val="bg1"/>
                </a:solidFill>
                <a:latin typeface="Gotham Light" charset="0"/>
                <a:ea typeface="Gotham Light" charset="0"/>
                <a:cs typeface="Gotham Light" charset="0"/>
              </a:endParaRPr>
            </a:p>
            <a:p>
              <a:pPr marL="150912" algn="just"/>
              <a:r>
                <a:rPr lang="fr-FR" sz="1000" dirty="0">
                  <a:solidFill>
                    <a:schemeClr val="bg1"/>
                  </a:solidFill>
                  <a:latin typeface="Gotham Bold" charset="0"/>
                  <a:ea typeface="Gotham Bold" charset="0"/>
                  <a:cs typeface="Gotham Bold" charset="0"/>
                </a:rPr>
                <a:t>LUI REDONNER CONFIANCE POUR RÉUSSIR, </a:t>
              </a:r>
              <a:r>
                <a:rPr lang="fr-FR" sz="1000" dirty="0">
                  <a:solidFill>
                    <a:schemeClr val="bg1"/>
                  </a:solidFill>
                  <a:latin typeface="Gotham Light" charset="0"/>
                  <a:ea typeface="Gotham Light" charset="0"/>
                  <a:cs typeface="Gotham Light" charset="0"/>
                </a:rPr>
                <a:t>aujourd’hui à l’école et demain dans sa vie d’adulte, voilà notre raison d’être chez Acadomia. </a:t>
              </a:r>
            </a:p>
            <a:p>
              <a:pPr marL="150912" algn="just"/>
              <a:endParaRPr lang="fr-FR" sz="1000" dirty="0">
                <a:solidFill>
                  <a:schemeClr val="bg1"/>
                </a:solidFill>
                <a:latin typeface="Gotham Light" charset="0"/>
                <a:ea typeface="Gotham Light" charset="0"/>
                <a:cs typeface="Gotham Light" charset="0"/>
              </a:endParaRPr>
            </a:p>
            <a:p>
              <a:pPr marL="150912" algn="just"/>
              <a:r>
                <a:rPr lang="fr-FR" sz="1000" dirty="0">
                  <a:solidFill>
                    <a:schemeClr val="bg1"/>
                  </a:solidFill>
                  <a:latin typeface="Gotham Light" charset="0"/>
                  <a:ea typeface="Gotham Light" charset="0"/>
                  <a:cs typeface="Gotham Light" charset="0"/>
                </a:rPr>
                <a:t>C’est notre cœur de mission depuis le premier jour : permettre à chaque enfant, quel que soit son bagage, de réaliser son potentiel.</a:t>
              </a:r>
            </a:p>
            <a:p>
              <a:pPr algn="just"/>
              <a:endParaRPr lang="fr-FR" sz="1000" b="1" dirty="0">
                <a:solidFill>
                  <a:srgbClr val="4D4D4C"/>
                </a:solidFill>
                <a:latin typeface="Gotham Bold" charset="0"/>
                <a:ea typeface="Gotham Bold" charset="0"/>
                <a:cs typeface="Gotham Bold" charset="0"/>
              </a:endParaRPr>
            </a:p>
            <a:p>
              <a:pPr algn="just"/>
              <a:endParaRPr lang="fr-FR" sz="1000" dirty="0">
                <a:latin typeface="Gotham Book" charset="0"/>
                <a:ea typeface="Gotham Book" charset="0"/>
                <a:cs typeface="Gotham Book" charset="0"/>
              </a:endParaRPr>
            </a:p>
            <a:p>
              <a:pPr algn="just"/>
              <a:endParaRPr lang="fr-FR" sz="1050" dirty="0">
                <a:latin typeface="Gotham Bold" charset="0"/>
                <a:ea typeface="Gotham Bold" charset="0"/>
                <a:cs typeface="Gotham Bold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4C99302-3221-4AF1-A1B3-8FCF72E17EFA}"/>
                </a:ext>
              </a:extLst>
            </p:cNvPr>
            <p:cNvSpPr/>
            <p:nvPr/>
          </p:nvSpPr>
          <p:spPr>
            <a:xfrm rot="16200000">
              <a:off x="8599960" y="1780814"/>
              <a:ext cx="2371334" cy="2407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650" dirty="0">
                  <a:solidFill>
                    <a:schemeClr val="bg1"/>
                  </a:solidFill>
                  <a:latin typeface="Gotham Light" charset="0"/>
                  <a:ea typeface="Gotham Light" charset="0"/>
                  <a:cs typeface="Gotham Light" charset="0"/>
                </a:rPr>
                <a:t>ACADOMIA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5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DC6A89-479E-4332-A32A-F82BD308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ACADOMIA EN QUELQUES CHIFFRES</a:t>
            </a: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ea typeface="Gotham Bold" charset="0"/>
                <a:cs typeface="Arial" panose="020B0604020202020204" pitchFamily="34" charset="0"/>
              </a:rPr>
              <a:t/>
            </a:r>
            <a:b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ea typeface="Gotham Bold" charset="0"/>
                <a:cs typeface="Arial" panose="020B0604020202020204" pitchFamily="34" charset="0"/>
              </a:rPr>
            </a:b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F9A2A2-9EDE-43F5-ADD5-CB7AAE688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" y="1077132"/>
            <a:ext cx="11427417" cy="5991325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20" name="Grouper 3">
            <a:extLst>
              <a:ext uri="{FF2B5EF4-FFF2-40B4-BE49-F238E27FC236}">
                <a16:creationId xmlns:a16="http://schemas.microsoft.com/office/drawing/2014/main" xmlns="" id="{311E0BD7-25A7-4C01-828E-E16C97312580}"/>
              </a:ext>
            </a:extLst>
          </p:cNvPr>
          <p:cNvGrpSpPr/>
          <p:nvPr/>
        </p:nvGrpSpPr>
        <p:grpSpPr>
          <a:xfrm>
            <a:off x="1280734" y="1690688"/>
            <a:ext cx="10708066" cy="5377769"/>
            <a:chOff x="0" y="-152400"/>
            <a:chExt cx="9920817" cy="763108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BA7DDD4-C83C-4B8E-B668-5BEE3DB70A28}"/>
                </a:ext>
              </a:extLst>
            </p:cNvPr>
            <p:cNvSpPr/>
            <p:nvPr/>
          </p:nvSpPr>
          <p:spPr>
            <a:xfrm>
              <a:off x="0" y="642938"/>
              <a:ext cx="9906000" cy="55721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63">
                <a:solidFill>
                  <a:srgbClr val="4D4D4C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391B57E-2284-485B-A8BF-CACEB46F0C58}"/>
                </a:ext>
              </a:extLst>
            </p:cNvPr>
            <p:cNvSpPr/>
            <p:nvPr/>
          </p:nvSpPr>
          <p:spPr>
            <a:xfrm>
              <a:off x="0" y="0"/>
              <a:ext cx="9906002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63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xmlns="" id="{FB05DB0E-9003-43E3-A794-4EAA7A607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663" y="-152400"/>
              <a:ext cx="5094154" cy="7631083"/>
            </a:xfrm>
            <a:prstGeom prst="rect">
              <a:avLst/>
            </a:prstGeom>
          </p:spPr>
        </p:pic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689DB52C-AED6-476E-9A00-0C286863E4B6}"/>
                </a:ext>
              </a:extLst>
            </p:cNvPr>
            <p:cNvSpPr/>
            <p:nvPr/>
          </p:nvSpPr>
          <p:spPr>
            <a:xfrm>
              <a:off x="7525962" y="4618859"/>
              <a:ext cx="1731041" cy="17070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651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2388"/>
              <a:endParaRPr lang="fr-FR" sz="1000" b="1" dirty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endParaRPr>
            </a:p>
            <a:p>
              <a:pPr marL="12700" algn="ctr"/>
              <a:r>
                <a:rPr lang="fr-FR" sz="1000" dirty="0">
                  <a:solidFill>
                    <a:schemeClr val="bg1"/>
                  </a:solidFill>
                  <a:latin typeface="Gotham Light" charset="0"/>
                  <a:ea typeface="Gotham Light" charset="0"/>
                  <a:cs typeface="Gotham Light" charset="0"/>
                </a:rPr>
                <a:t>1997-2017</a:t>
              </a:r>
            </a:p>
            <a:p>
              <a:pPr marL="12700" algn="ctr"/>
              <a:r>
                <a:rPr lang="fr-FR" sz="1000" dirty="0">
                  <a:solidFill>
                    <a:schemeClr val="bg1"/>
                  </a:solidFill>
                  <a:latin typeface="Gotham Light" charset="0"/>
                  <a:ea typeface="Gotham Light" charset="0"/>
                  <a:cs typeface="Gotham Light" charset="0"/>
                </a:rPr>
                <a:t>1 million d’élèves suivis en 20 ans, du CP au supérieur</a:t>
              </a:r>
            </a:p>
            <a:p>
              <a:pPr marL="12700" algn="ctr"/>
              <a:r>
                <a:rPr lang="fr-FR" sz="1000" b="1" dirty="0">
                  <a:solidFill>
                    <a:schemeClr val="bg1"/>
                  </a:solidFill>
                  <a:latin typeface="Gotham Bold" charset="0"/>
                  <a:ea typeface="Gotham Bold" charset="0"/>
                  <a:cs typeface="Gotham Bold" charset="0"/>
                </a:rPr>
                <a:t>–</a:t>
              </a:r>
            </a:p>
            <a:p>
              <a:pPr marL="12700" algn="ctr"/>
              <a:endParaRPr lang="fr-FR" sz="1000" dirty="0">
                <a:solidFill>
                  <a:schemeClr val="bg1"/>
                </a:solidFill>
                <a:latin typeface="Gotham Light" charset="0"/>
                <a:ea typeface="Gotham Light" charset="0"/>
                <a:cs typeface="Gotham Light" charset="0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xmlns="" id="{033A130C-0B02-4CB0-9033-BB19F999EA59}"/>
                </a:ext>
              </a:extLst>
            </p:cNvPr>
            <p:cNvSpPr/>
            <p:nvPr/>
          </p:nvSpPr>
          <p:spPr>
            <a:xfrm>
              <a:off x="471147" y="650877"/>
              <a:ext cx="1731041" cy="170707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ffectLst>
              <a:outerShdw blurRad="1651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algn="ctr"/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110</a:t>
              </a:r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 </a:t>
              </a:r>
            </a:p>
            <a:p>
              <a:pPr marL="12700" algn="ctr"/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Centres en France</a:t>
              </a:r>
            </a:p>
            <a:p>
              <a:pPr marL="12700" algn="ctr"/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500</a:t>
              </a:r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 collaborateurs et </a:t>
              </a:r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20 000 </a:t>
              </a:r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enseignants</a:t>
              </a:r>
            </a:p>
            <a:p>
              <a:pPr marL="12700" algn="ctr"/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–</a:t>
              </a:r>
            </a:p>
            <a:p>
              <a:pPr marL="12700" algn="ctr"/>
              <a:endParaRPr lang="fr-FR" sz="1000" dirty="0">
                <a:solidFill>
                  <a:srgbClr val="4D4D4C"/>
                </a:solidFill>
                <a:latin typeface="Gotham Light" charset="0"/>
                <a:ea typeface="Gotham Light" charset="0"/>
                <a:cs typeface="Gotham Light" charset="0"/>
              </a:endParaRPr>
            </a:p>
            <a:p>
              <a:pPr marL="12700" algn="ctr"/>
              <a:endParaRPr lang="fr-FR" sz="1000" dirty="0">
                <a:solidFill>
                  <a:srgbClr val="4D4D4C"/>
                </a:solidFill>
                <a:latin typeface="Gotham Light" charset="0"/>
                <a:ea typeface="Gotham Light" charset="0"/>
                <a:cs typeface="Gotham Light" charset="0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F10676A2-4AE7-4437-8778-4BCFAB76CC7F}"/>
                </a:ext>
              </a:extLst>
            </p:cNvPr>
            <p:cNvSpPr/>
            <p:nvPr/>
          </p:nvSpPr>
          <p:spPr>
            <a:xfrm>
              <a:off x="2667955" y="650876"/>
              <a:ext cx="1731041" cy="170707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ffectLst>
              <a:outerShdw blurRad="1651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2388"/>
              <a:endParaRPr lang="fr-FR" sz="1000" b="1" dirty="0">
                <a:solidFill>
                  <a:srgbClr val="4D4D4C"/>
                </a:solidFill>
                <a:latin typeface="Gotham Bold" charset="0"/>
                <a:ea typeface="Gotham Bold" charset="0"/>
                <a:cs typeface="Gotham Bold" charset="0"/>
              </a:endParaRPr>
            </a:p>
            <a:p>
              <a:pPr marL="52388" algn="ctr"/>
              <a:endParaRPr lang="fr-FR" sz="1000" b="1" dirty="0">
                <a:solidFill>
                  <a:srgbClr val="4D4D4C"/>
                </a:solidFill>
                <a:latin typeface="Gotham Bold" charset="0"/>
                <a:ea typeface="Gotham Bold" charset="0"/>
                <a:cs typeface="Gotham Bold" charset="0"/>
              </a:endParaRPr>
            </a:p>
            <a:p>
              <a:pPr marL="12700" algn="ctr"/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100 000 </a:t>
              </a:r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familles suivies chaque année</a:t>
              </a:r>
            </a:p>
            <a:p>
              <a:pPr marL="12700" algn="ctr"/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–</a:t>
              </a:r>
            </a:p>
            <a:p>
              <a:pPr marL="12700" algn="ctr"/>
              <a:endParaRPr lang="fr-FR" sz="1000" dirty="0">
                <a:solidFill>
                  <a:srgbClr val="4D4D4C"/>
                </a:solidFill>
                <a:latin typeface="Gotham Light" charset="0"/>
                <a:ea typeface="Gotham Light" charset="0"/>
                <a:cs typeface="Gotham Light" charset="0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xmlns="" id="{B9C982EF-F7CA-4884-9257-5CC8F6F7EE69}"/>
                </a:ext>
              </a:extLst>
            </p:cNvPr>
            <p:cNvSpPr/>
            <p:nvPr/>
          </p:nvSpPr>
          <p:spPr>
            <a:xfrm>
              <a:off x="2667955" y="2601146"/>
              <a:ext cx="1731041" cy="170707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ffectLst>
              <a:outerShdw blurRad="1651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algn="ctr"/>
              <a:endParaRPr lang="fr-FR" sz="1000" b="1" dirty="0">
                <a:solidFill>
                  <a:srgbClr val="4D4D4C"/>
                </a:solidFill>
                <a:latin typeface="Gotham Bold" charset="0"/>
                <a:ea typeface="Gotham Bold" charset="0"/>
                <a:cs typeface="Gotham Bold" charset="0"/>
              </a:endParaRPr>
            </a:p>
            <a:p>
              <a:pPr marL="12700" algn="ctr"/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3 millions </a:t>
              </a:r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d’heures de cours dispensées depuis </a:t>
              </a:r>
              <a:r>
                <a:rPr lang="fr-FR" sz="1000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20</a:t>
              </a:r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 ans</a:t>
              </a:r>
            </a:p>
            <a:p>
              <a:pPr marL="12700" algn="ctr"/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–</a:t>
              </a:r>
            </a:p>
            <a:p>
              <a:pPr marL="12700" algn="ctr"/>
              <a:endParaRPr lang="fr-FR" sz="1000" dirty="0">
                <a:solidFill>
                  <a:srgbClr val="4D4D4C"/>
                </a:solidFill>
                <a:latin typeface="Gotham Light" charset="0"/>
                <a:ea typeface="Gotham Light" charset="0"/>
                <a:cs typeface="Gotham Light" charset="0"/>
              </a:endParaRPr>
            </a:p>
            <a:p>
              <a:pPr marL="110927"/>
              <a:endParaRPr lang="fr-FR" sz="1138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3863ECBE-303A-40AA-A5CB-57C5EC6C5B78}"/>
                </a:ext>
              </a:extLst>
            </p:cNvPr>
            <p:cNvSpPr/>
            <p:nvPr/>
          </p:nvSpPr>
          <p:spPr>
            <a:xfrm>
              <a:off x="471147" y="4551415"/>
              <a:ext cx="1731041" cy="170707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ffectLst>
              <a:outerShdw blurRad="1651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2388"/>
              <a:endParaRPr lang="fr-FR" sz="1000" b="1" dirty="0">
                <a:solidFill>
                  <a:srgbClr val="4D4D4C"/>
                </a:solidFill>
                <a:latin typeface="Gotham Bold" charset="0"/>
                <a:ea typeface="Gotham Bold" charset="0"/>
                <a:cs typeface="Gotham Bold" charset="0"/>
              </a:endParaRPr>
            </a:p>
            <a:p>
              <a:pPr marL="52388" algn="ctr"/>
              <a:endParaRPr lang="fr-FR" sz="1000" b="1" dirty="0">
                <a:solidFill>
                  <a:srgbClr val="4D4D4C"/>
                </a:solidFill>
                <a:latin typeface="Gotham Bold" charset="0"/>
                <a:ea typeface="Gotham Bold" charset="0"/>
                <a:cs typeface="Gotham Bold" charset="0"/>
              </a:endParaRPr>
            </a:p>
            <a:p>
              <a:pPr marL="12700" algn="ctr"/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Une bonne à très bonne  image pour </a:t>
              </a:r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95% </a:t>
              </a:r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des clients</a:t>
              </a:r>
            </a:p>
            <a:p>
              <a:pPr marL="12700" algn="ctr"/>
              <a:r>
                <a:rPr lang="fr-FR" sz="12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–</a:t>
              </a:r>
            </a:p>
            <a:p>
              <a:pPr marL="12700" algn="ctr"/>
              <a:endParaRPr lang="fr-FR" sz="1138" dirty="0">
                <a:solidFill>
                  <a:srgbClr val="4D4D4C"/>
                </a:solidFill>
                <a:latin typeface="Gotham Light" charset="0"/>
                <a:ea typeface="Gotham Light" charset="0"/>
                <a:cs typeface="Gotham Light" charset="0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xmlns="" id="{34F05444-75E8-4360-B5B5-DCA88FB26620}"/>
                </a:ext>
              </a:extLst>
            </p:cNvPr>
            <p:cNvSpPr/>
            <p:nvPr/>
          </p:nvSpPr>
          <p:spPr>
            <a:xfrm>
              <a:off x="471147" y="2601146"/>
              <a:ext cx="1731041" cy="170707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ffectLst>
              <a:outerShdw blurRad="1651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algn="ctr"/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120 millions </a:t>
              </a:r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d’euros de chiffre d’affaires et une croissance de </a:t>
              </a:r>
              <a:r>
                <a:rPr lang="fr-FR" sz="1000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10 à 20% </a:t>
              </a:r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depuis 5 ans</a:t>
              </a:r>
            </a:p>
            <a:p>
              <a:pPr marL="12700" algn="ctr"/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–</a:t>
              </a:r>
            </a:p>
            <a:p>
              <a:pPr marL="12700" algn="ctr"/>
              <a:endParaRPr lang="fr-FR" sz="1000" dirty="0">
                <a:solidFill>
                  <a:srgbClr val="4D4D4C"/>
                </a:solidFill>
                <a:latin typeface="Gotham Light" charset="0"/>
                <a:ea typeface="Gotham Light" charset="0"/>
                <a:cs typeface="Gotham Light" charset="0"/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xmlns="" id="{FABF95F9-261B-4CC6-BA5B-F9E65421AE63}"/>
                </a:ext>
              </a:extLst>
            </p:cNvPr>
            <p:cNvSpPr/>
            <p:nvPr/>
          </p:nvSpPr>
          <p:spPr>
            <a:xfrm>
              <a:off x="2667955" y="4551415"/>
              <a:ext cx="1731041" cy="1707073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ffectLst>
              <a:outerShdw blurRad="1651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2388"/>
              <a:endParaRPr lang="fr-FR" sz="1000" b="1" dirty="0">
                <a:solidFill>
                  <a:srgbClr val="4D4D4C"/>
                </a:solidFill>
                <a:latin typeface="Gotham Bold" charset="0"/>
                <a:ea typeface="Gotham Bold" charset="0"/>
                <a:cs typeface="Gotham Bold" charset="0"/>
              </a:endParaRPr>
            </a:p>
            <a:p>
              <a:pPr marL="52388" algn="ctr"/>
              <a:endParaRPr lang="fr-FR" sz="1000" b="1" dirty="0">
                <a:solidFill>
                  <a:srgbClr val="4D4D4C"/>
                </a:solidFill>
                <a:latin typeface="Gotham Bold" charset="0"/>
                <a:ea typeface="Gotham Bold" charset="0"/>
                <a:cs typeface="Gotham Bold" charset="0"/>
              </a:endParaRPr>
            </a:p>
            <a:p>
              <a:pPr marL="12700" algn="ctr"/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Une notoriété de </a:t>
              </a:r>
              <a:r>
                <a:rPr lang="fr-FR" sz="1000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84% </a:t>
              </a:r>
              <a:r>
                <a:rPr lang="fr-FR" sz="1000" dirty="0">
                  <a:solidFill>
                    <a:srgbClr val="4D4D4C"/>
                  </a:solidFill>
                  <a:latin typeface="Gotham Light" charset="0"/>
                  <a:ea typeface="Gotham Light" charset="0"/>
                  <a:cs typeface="Gotham Light" charset="0"/>
                </a:rPr>
                <a:t>auprès des parents non-clients</a:t>
              </a:r>
            </a:p>
            <a:p>
              <a:pPr marL="12700" algn="ctr"/>
              <a:r>
                <a:rPr lang="fr-FR" sz="10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–</a:t>
              </a:r>
            </a:p>
            <a:p>
              <a:pPr marL="12700" algn="ctr"/>
              <a:endParaRPr lang="fr-FR" sz="1000" dirty="0">
                <a:solidFill>
                  <a:srgbClr val="4D4D4C"/>
                </a:solidFill>
                <a:latin typeface="Gotham Light" charset="0"/>
                <a:ea typeface="Gotham Light" charset="0"/>
                <a:cs typeface="Gotham Light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B9D57484-B996-448E-B124-868D120B9274}"/>
                </a:ext>
              </a:extLst>
            </p:cNvPr>
            <p:cNvSpPr/>
            <p:nvPr/>
          </p:nvSpPr>
          <p:spPr>
            <a:xfrm rot="5400000">
              <a:off x="1693542" y="2876932"/>
              <a:ext cx="6858001" cy="1104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charset="0"/>
                  <a:ea typeface="Gotham Bold" charset="0"/>
                  <a:cs typeface="Gotham Bold" charset="0"/>
                </a:rPr>
                <a:t>ACADOMIA EN QUELQUES CHIFFRES</a:t>
              </a:r>
              <a:endParaRPr lang="fr-FR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ld" charset="0"/>
                <a:ea typeface="Gotham Bold" charset="0"/>
                <a:cs typeface="Gotham Bold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4D25E5E-7419-422A-B37D-CDCAAF694633}"/>
                </a:ext>
              </a:extLst>
            </p:cNvPr>
            <p:cNvSpPr/>
            <p:nvPr/>
          </p:nvSpPr>
          <p:spPr>
            <a:xfrm rot="16200000">
              <a:off x="8599960" y="1780814"/>
              <a:ext cx="2371334" cy="240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650" dirty="0">
                  <a:solidFill>
                    <a:schemeClr val="bg1"/>
                  </a:solidFill>
                  <a:latin typeface="Gotham Light" charset="0"/>
                  <a:ea typeface="Gotham Light" charset="0"/>
                  <a:cs typeface="Gotham Light" charset="0"/>
                </a:rPr>
                <a:t>ACADOMIA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0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9F100E-0C0E-4133-82B8-C3DE28E4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MODES D’ACCOMPAGNEMENT SCOLAIRE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3AA7B7C-F7B3-40D8-8EF9-E696FA36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er 3">
            <a:extLst>
              <a:ext uri="{FF2B5EF4-FFF2-40B4-BE49-F238E27FC236}">
                <a16:creationId xmlns:a16="http://schemas.microsoft.com/office/drawing/2014/main" xmlns="" id="{F7C9A690-0870-4313-B593-024B32F07CB8}"/>
              </a:ext>
            </a:extLst>
          </p:cNvPr>
          <p:cNvGrpSpPr/>
          <p:nvPr/>
        </p:nvGrpSpPr>
        <p:grpSpPr>
          <a:xfrm>
            <a:off x="1181686" y="1825625"/>
            <a:ext cx="9875519" cy="4351338"/>
            <a:chOff x="0" y="0"/>
            <a:chExt cx="990600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581C629-85ED-49E1-BA06-5A5F3430C1A6}"/>
                </a:ext>
              </a:extLst>
            </p:cNvPr>
            <p:cNvSpPr/>
            <p:nvPr/>
          </p:nvSpPr>
          <p:spPr>
            <a:xfrm>
              <a:off x="0" y="0"/>
              <a:ext cx="9906002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63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406D1B-5746-4DC5-914C-8FA9F309D05F}"/>
                </a:ext>
              </a:extLst>
            </p:cNvPr>
            <p:cNvSpPr/>
            <p:nvPr/>
          </p:nvSpPr>
          <p:spPr>
            <a:xfrm>
              <a:off x="0" y="642938"/>
              <a:ext cx="9906000" cy="55721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463">
                <a:solidFill>
                  <a:srgbClr val="ECECED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8A4BD3E-CC6F-45CF-A6E6-AE039FF81C7A}"/>
                </a:ext>
              </a:extLst>
            </p:cNvPr>
            <p:cNvSpPr/>
            <p:nvPr/>
          </p:nvSpPr>
          <p:spPr>
            <a:xfrm>
              <a:off x="1" y="4235886"/>
              <a:ext cx="8969187" cy="386741"/>
            </a:xfrm>
            <a:prstGeom prst="rect">
              <a:avLst/>
            </a:prstGeom>
            <a:solidFill>
              <a:srgbClr val="EC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1193800"/>
              <a:r>
                <a:rPr lang="fr-FR" sz="1100" dirty="0">
                  <a:solidFill>
                    <a:srgbClr val="4D4D4C"/>
                  </a:solidFill>
                  <a:latin typeface="Gotham Book" charset="0"/>
                  <a:ea typeface="Gotham Book" charset="0"/>
                  <a:cs typeface="Gotham Book" charset="0"/>
                </a:rPr>
                <a:t>LES MODES D’ACCOMPAGNEMENT SCOLAIRE DEVELOPPES DEPUIS 1997 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xmlns="" id="{29784C0F-AA3C-4202-A3FB-7AE3A22AC778}"/>
                </a:ext>
              </a:extLst>
            </p:cNvPr>
            <p:cNvSpPr/>
            <p:nvPr/>
          </p:nvSpPr>
          <p:spPr>
            <a:xfrm>
              <a:off x="1214822" y="1984816"/>
              <a:ext cx="1872000" cy="187200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ffectLst>
              <a:outerShdw blurRad="1651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0927"/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  <a:p>
              <a:pPr marL="9029" indent="30956"/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  <a:p>
              <a:pPr marL="12700" algn="ctr"/>
              <a:r>
                <a:rPr lang="fr-FR" sz="1150" dirty="0">
                  <a:solidFill>
                    <a:srgbClr val="4D4D4C"/>
                  </a:solidFill>
                  <a:latin typeface="Gotham Book" charset="0"/>
                  <a:ea typeface="Gotham Book" charset="0"/>
                  <a:cs typeface="Gotham Book" charset="0"/>
                </a:rPr>
                <a:t>COURS PARTICULIERS</a:t>
              </a:r>
            </a:p>
            <a:p>
              <a:pPr marL="9029" algn="ctr"/>
              <a:r>
                <a:rPr lang="fr-FR" sz="12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–</a:t>
              </a:r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  <a:p>
              <a:pPr marL="110927" algn="just"/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xmlns="" id="{11D2EDCA-DB07-46C3-91C2-4FA64BE1C7D0}"/>
                </a:ext>
              </a:extLst>
            </p:cNvPr>
            <p:cNvSpPr/>
            <p:nvPr/>
          </p:nvSpPr>
          <p:spPr>
            <a:xfrm>
              <a:off x="3707919" y="1984816"/>
              <a:ext cx="1872000" cy="187200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ffectLst>
              <a:outerShdw blurRad="1651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0927"/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  <a:p>
              <a:pPr marL="9029" indent="30956"/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  <a:p>
              <a:pPr marL="9029"/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  <a:p>
              <a:pPr marL="9029" algn="ctr"/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  <a:p>
              <a:pPr marL="12700" algn="ctr"/>
              <a:r>
                <a:rPr lang="fr-FR" sz="1150" dirty="0">
                  <a:solidFill>
                    <a:srgbClr val="4D4D4C"/>
                  </a:solidFill>
                  <a:latin typeface="Gotham Book" charset="0"/>
                  <a:ea typeface="Gotham Book" charset="0"/>
                  <a:cs typeface="Gotham Book" charset="0"/>
                </a:rPr>
                <a:t>COURS EN PETITS GROUPES</a:t>
              </a:r>
            </a:p>
            <a:p>
              <a:pPr marL="12700" algn="ctr"/>
              <a:r>
                <a:rPr lang="fr-FR" sz="12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–</a:t>
              </a:r>
              <a:endParaRPr lang="fr-FR" sz="1200" dirty="0">
                <a:solidFill>
                  <a:srgbClr val="4D4D4C"/>
                </a:solidFill>
                <a:latin typeface="Gotham Light" charset="0"/>
                <a:ea typeface="Gotham Light" charset="0"/>
                <a:cs typeface="Gotham Light" charset="0"/>
              </a:endParaRPr>
            </a:p>
            <a:p>
              <a:pPr marL="110927"/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  <a:p>
              <a:pPr marL="110927" algn="just"/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  <a:p>
              <a:pPr marL="110927" algn="just"/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xmlns="" id="{02E35F3F-B1EF-4CD3-A40F-F0D69771C8A9}"/>
                </a:ext>
              </a:extLst>
            </p:cNvPr>
            <p:cNvSpPr/>
            <p:nvPr/>
          </p:nvSpPr>
          <p:spPr>
            <a:xfrm>
              <a:off x="6209372" y="1984816"/>
              <a:ext cx="1872000" cy="1872000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  <a:effectLst>
              <a:outerShdw blurRad="1651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0927"/>
              <a:endParaRPr lang="fr-FR" sz="1200" dirty="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  <a:p>
              <a:pPr marL="12700" algn="ctr"/>
              <a:r>
                <a:rPr lang="fr-FR" sz="1150" dirty="0">
                  <a:solidFill>
                    <a:srgbClr val="4D4D4C"/>
                  </a:solidFill>
                  <a:latin typeface="Gotham Book" charset="0"/>
                  <a:ea typeface="Gotham Book" charset="0"/>
                  <a:cs typeface="Gotham Book" charset="0"/>
                </a:rPr>
                <a:t>SCOLARITÉS</a:t>
              </a:r>
            </a:p>
            <a:p>
              <a:pPr marL="12700" algn="ctr"/>
              <a:r>
                <a:rPr lang="fr-FR" sz="1200" b="1" dirty="0">
                  <a:solidFill>
                    <a:srgbClr val="4D4D4C"/>
                  </a:solidFill>
                  <a:latin typeface="Gotham Bold" charset="0"/>
                  <a:ea typeface="Gotham Bold" charset="0"/>
                  <a:cs typeface="Gotham Bold" charset="0"/>
                </a:rPr>
                <a:t>–</a:t>
              </a:r>
              <a:endParaRPr lang="fr-FR" sz="1200" dirty="0">
                <a:solidFill>
                  <a:srgbClr val="4D4D4C"/>
                </a:solidFill>
                <a:latin typeface="Gotham Light" charset="0"/>
                <a:ea typeface="Gotham Light" charset="0"/>
                <a:cs typeface="Gotham Light" charset="0"/>
              </a:endParaRPr>
            </a:p>
          </p:txBody>
        </p:sp>
        <p:sp>
          <p:nvSpPr>
            <p:cNvPr id="11" name="Triangle 2">
              <a:extLst>
                <a:ext uri="{FF2B5EF4-FFF2-40B4-BE49-F238E27FC236}">
                  <a16:creationId xmlns:a16="http://schemas.microsoft.com/office/drawing/2014/main" xmlns="" id="{3DEE90B7-BF26-489D-BC7E-61ACD1B693D3}"/>
                </a:ext>
              </a:extLst>
            </p:cNvPr>
            <p:cNvSpPr/>
            <p:nvPr/>
          </p:nvSpPr>
          <p:spPr>
            <a:xfrm rot="5400000">
              <a:off x="8735266" y="3941976"/>
              <a:ext cx="1234500" cy="1016153"/>
            </a:xfrm>
            <a:prstGeom prst="triangle">
              <a:avLst/>
            </a:prstGeom>
            <a:solidFill>
              <a:srgbClr val="EBEBEB"/>
            </a:solidFill>
            <a:ln>
              <a:noFill/>
            </a:ln>
            <a:effectLst>
              <a:outerShdw blurRad="1651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0927"/>
              <a:endParaRPr lang="fr-FR" sz="1200">
                <a:solidFill>
                  <a:srgbClr val="4D4D4C"/>
                </a:solidFill>
                <a:latin typeface="Gotham Book" charset="0"/>
                <a:ea typeface="Gotham Book" charset="0"/>
                <a:cs typeface="Gotham Book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A9BE2E0-5224-42EA-82A4-03F8DE75E474}"/>
                </a:ext>
              </a:extLst>
            </p:cNvPr>
            <p:cNvSpPr/>
            <p:nvPr/>
          </p:nvSpPr>
          <p:spPr>
            <a:xfrm rot="16200000">
              <a:off x="8599960" y="1780814"/>
              <a:ext cx="2371334" cy="2407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650" dirty="0">
                  <a:solidFill>
                    <a:schemeClr val="bg1"/>
                  </a:solidFill>
                  <a:latin typeface="Gotham Light" charset="0"/>
                  <a:ea typeface="Gotham Light" charset="0"/>
                  <a:cs typeface="Gotham Light" charset="0"/>
                </a:rPr>
                <a:t>ACADOMIA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8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6517AF-DC8B-43D0-9970-85F084BE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RESULTATS CONCRETS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2CBD5D-848F-4E3D-9EC2-D6D8B2D2C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Etude ACADOMIA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consummerlive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2017, pour un élève suivi à l’année en cours particulier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8C3FD8-1AEC-4ECC-BCB6-5F36F0E81CA9}"/>
              </a:ext>
            </a:extLst>
          </p:cNvPr>
          <p:cNvSpPr/>
          <p:nvPr/>
        </p:nvSpPr>
        <p:spPr>
          <a:xfrm>
            <a:off x="2433235" y="2351782"/>
            <a:ext cx="671076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0" b="1" dirty="0">
                <a:solidFill>
                  <a:srgbClr val="4D4D4C"/>
                </a:solidFill>
                <a:latin typeface="Gotham Bold" charset="0"/>
                <a:ea typeface="Gotham Bold" charset="0"/>
                <a:cs typeface="Gotham Bold" charset="0"/>
              </a:rPr>
              <a:t>+3,4 </a:t>
            </a:r>
          </a:p>
          <a:p>
            <a:r>
              <a:rPr lang="fr-FR" b="1" dirty="0">
                <a:solidFill>
                  <a:srgbClr val="4D4D4C"/>
                </a:solidFill>
                <a:latin typeface="Gotham Bold" charset="0"/>
                <a:ea typeface="Gotham Bold" charset="0"/>
                <a:cs typeface="Gotham Bold" charset="0"/>
              </a:rPr>
              <a:t>points de moyenne,</a:t>
            </a:r>
          </a:p>
          <a:p>
            <a:r>
              <a:rPr lang="fr-FR" dirty="0">
                <a:solidFill>
                  <a:srgbClr val="4D4D4C"/>
                </a:solidFill>
                <a:latin typeface="Gotham Light" charset="0"/>
                <a:ea typeface="Gotham Light" charset="0"/>
                <a:cs typeface="Gotham Light" charset="0"/>
              </a:rPr>
              <a:t>c’est la progression moyenne de nos élèves dans la matière enseignée.</a:t>
            </a:r>
            <a:endParaRPr lang="fr-FR" sz="2400" b="1" dirty="0">
              <a:solidFill>
                <a:srgbClr val="4D4D4C"/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AB1787-A824-46D6-815E-0EE4F79F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Partenariat ACADOMIA </a:t>
            </a: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ET LA FFHANDBALL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65E3BC9-E9DB-4C5C-B266-3A3BF5295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35" y="1797489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latin typeface="Gotham Bold"/>
              </a:rPr>
              <a:t> </a:t>
            </a:r>
            <a:endParaRPr lang="fr-FR" dirty="0">
              <a:latin typeface="Gotham Bold"/>
            </a:endParaRPr>
          </a:p>
          <a:p>
            <a:pPr marL="0" indent="0">
              <a:buNone/>
            </a:pPr>
            <a:r>
              <a:rPr lang="fr-FR" dirty="0">
                <a:latin typeface="Gotham Bold"/>
              </a:rPr>
              <a:t>La </a:t>
            </a:r>
            <a:r>
              <a:rPr lang="fr-FR" dirty="0" smtClean="0">
                <a:latin typeface="Gotham Bold"/>
              </a:rPr>
              <a:t>FFH est amenée à </a:t>
            </a:r>
            <a:r>
              <a:rPr lang="fr-FR" dirty="0">
                <a:latin typeface="Gotham Bold"/>
              </a:rPr>
              <a:t>préparer les nouvelles générations de manière à construire les Equipes </a:t>
            </a:r>
            <a:r>
              <a:rPr lang="fr-FR" dirty="0" smtClean="0">
                <a:latin typeface="Gotham Bold"/>
              </a:rPr>
              <a:t>de </a:t>
            </a:r>
            <a:r>
              <a:rPr lang="fr-FR" dirty="0">
                <a:latin typeface="Gotham Bold"/>
              </a:rPr>
              <a:t>demain (à la fois sportivement, mais également d’un point de vue éducatif). </a:t>
            </a:r>
            <a:endParaRPr lang="fr-FR" dirty="0" smtClean="0">
              <a:latin typeface="Gotham Bold"/>
            </a:endParaRPr>
          </a:p>
          <a:p>
            <a:pPr marL="0" indent="0">
              <a:buNone/>
            </a:pPr>
            <a:endParaRPr lang="fr-FR" dirty="0" smtClean="0">
              <a:latin typeface="Gotham Bold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Gotham Bold"/>
              </a:rPr>
              <a:t>La FFH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Gotham Bold"/>
              </a:rPr>
              <a:t>va donc inciter ses structures (ligues, comités et clubs) à développer des projets permettant de délivrer une formation éducative en parallèle de la formation sportive (ex: stages des vacances scolaires, activités périscolaires…). 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Gotham Bold"/>
            </a:endParaRPr>
          </a:p>
          <a:p>
            <a:pPr marL="0" indent="0"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Gotham Bold"/>
            </a:endParaRPr>
          </a:p>
          <a:p>
            <a:pPr marL="0" indent="0">
              <a:buNone/>
            </a:pPr>
            <a:r>
              <a:rPr lang="fr-FR" dirty="0">
                <a:latin typeface="Gotham Bold"/>
              </a:rPr>
              <a:t>Le partenariat entre ACADOMIA et la </a:t>
            </a:r>
            <a:r>
              <a:rPr lang="fr-FR" dirty="0" smtClean="0">
                <a:latin typeface="Gotham Bold"/>
              </a:rPr>
              <a:t>FFH </a:t>
            </a:r>
            <a:r>
              <a:rPr lang="fr-FR" dirty="0">
                <a:latin typeface="Gotham Bold"/>
              </a:rPr>
              <a:t>a pour vocation de promouvoir à la fois l’expertise et le savoir-faire d’ACADOMIA, mais également la volonté de la </a:t>
            </a:r>
            <a:r>
              <a:rPr lang="fr-FR" dirty="0" smtClean="0">
                <a:latin typeface="Gotham Bold"/>
              </a:rPr>
              <a:t>FFH </a:t>
            </a:r>
            <a:r>
              <a:rPr lang="fr-FR" dirty="0">
                <a:latin typeface="Gotham Bold"/>
              </a:rPr>
              <a:t>de participer à l’éducation et à la construction </a:t>
            </a:r>
            <a:r>
              <a:rPr lang="fr-FR" dirty="0" smtClean="0">
                <a:latin typeface="Gotham Bold"/>
              </a:rPr>
              <a:t>sportive </a:t>
            </a:r>
            <a:r>
              <a:rPr lang="fr-FR" dirty="0">
                <a:latin typeface="Gotham Bold"/>
              </a:rPr>
              <a:t>et </a:t>
            </a:r>
            <a:r>
              <a:rPr lang="fr-FR" dirty="0" smtClean="0">
                <a:latin typeface="Gotham Bold"/>
              </a:rPr>
              <a:t>scolaire </a:t>
            </a:r>
            <a:r>
              <a:rPr lang="fr-FR" dirty="0">
                <a:latin typeface="Gotham Bold"/>
              </a:rPr>
              <a:t>de ses jeunes.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3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A0ABEF-8B25-4FA1-91FE-6B51F0B9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218941"/>
            <a:ext cx="11014229" cy="1171977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ACCOMPAGNEMENT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INDIVIDUEL DES ESPOIRS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FÉDÉRAUX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(cellule dédiée)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xmlns="" id="{98A564E0-FD0E-4C94-BA7D-473D49CBC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00294"/>
              </p:ext>
            </p:extLst>
          </p:nvPr>
        </p:nvGraphicFramePr>
        <p:xfrm>
          <a:off x="609600" y="1752600"/>
          <a:ext cx="109728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6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878C4C-69EE-4FBA-A663-24A38CF8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 exemple: Stage duo au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Pauc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 descr="Une image contenant personne, texte, journal, homme&#10;&#10;Description générée avec un niveau de confiance élevé">
            <a:extLst>
              <a:ext uri="{FF2B5EF4-FFF2-40B4-BE49-F238E27FC236}">
                <a16:creationId xmlns:a16="http://schemas.microsoft.com/office/drawing/2014/main" xmlns="" id="{CB6B537F-ADEE-4252-8430-D76D7CCA2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66" y="1263112"/>
            <a:ext cx="4517755" cy="5377912"/>
          </a:xfrm>
        </p:spPr>
      </p:pic>
    </p:spTree>
    <p:extLst>
      <p:ext uri="{BB962C8B-B14F-4D97-AF65-F5344CB8AC3E}">
        <p14:creationId xmlns:p14="http://schemas.microsoft.com/office/powerpoint/2010/main" val="21226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4956DC-D320-4630-B662-CD2BE185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 levier de COMMUNICATION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 descr="Une image contenant journal, text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0AE95885-AA6D-4B13-BBDE-958BDA894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62" y="2138766"/>
            <a:ext cx="8950148" cy="3688597"/>
          </a:xfrm>
        </p:spPr>
      </p:pic>
    </p:spTree>
    <p:extLst>
      <p:ext uri="{BB962C8B-B14F-4D97-AF65-F5344CB8AC3E}">
        <p14:creationId xmlns:p14="http://schemas.microsoft.com/office/powerpoint/2010/main" val="39198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387</TotalTime>
  <Words>441</Words>
  <Application>Microsoft Office PowerPoint</Application>
  <PresentationFormat>Personnalisé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Apothicaire</vt:lpstr>
      <vt:lpstr>Présentation PowerPoint</vt:lpstr>
      <vt:lpstr>NOTRE METIER : mener chaque enfant à sa réussite</vt:lpstr>
      <vt:lpstr>ACADOMIA EN QUELQUES CHIFFRES </vt:lpstr>
      <vt:lpstr>LES MODES D’ACCOMPAGNEMENT SCOLAIRE  </vt:lpstr>
      <vt:lpstr>DES RESULTATS CONCRETS </vt:lpstr>
      <vt:lpstr>Partenariat ACADOMIA ET LA FFHANDBALL  </vt:lpstr>
      <vt:lpstr>   ACCOMPAGNEMENT INDIVIDUEL DES ESPOIRS FÉDÉRAUX (cellule dédiée)   </vt:lpstr>
      <vt:lpstr>Un exemple: Stage duo au Pauc </vt:lpstr>
      <vt:lpstr>Un levier de COMMUNICATION</vt:lpstr>
      <vt:lpstr>Votre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Loic Ribler</dc:creator>
  <cp:lastModifiedBy>Christine Courtier</cp:lastModifiedBy>
  <cp:revision>25</cp:revision>
  <dcterms:created xsi:type="dcterms:W3CDTF">2018-01-25T11:10:47Z</dcterms:created>
  <dcterms:modified xsi:type="dcterms:W3CDTF">2018-01-31T14:14:36Z</dcterms:modified>
</cp:coreProperties>
</file>