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760A6-9BFD-4696-A466-D8167E4D545F}" v="8" dt="2020-11-06T09:39:11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IOT AUDREY (COMITÉ DES YVELINES)" userId="9053899e-566e-4940-bec6-bd6f8afa6fda" providerId="ADAL" clId="{A27CE3AF-4444-43CB-A459-DC464EDDD374}"/>
    <pc:docChg chg="undo custSel modSld">
      <pc:chgData name="PETIOT AUDREY (COMITÉ DES YVELINES)" userId="9053899e-566e-4940-bec6-bd6f8afa6fda" providerId="ADAL" clId="{A27CE3AF-4444-43CB-A459-DC464EDDD374}" dt="2020-10-29T14:15:33.942" v="88" actId="115"/>
      <pc:docMkLst>
        <pc:docMk/>
      </pc:docMkLst>
      <pc:sldChg chg="modSp mod">
        <pc:chgData name="PETIOT AUDREY (COMITÉ DES YVELINES)" userId="9053899e-566e-4940-bec6-bd6f8afa6fda" providerId="ADAL" clId="{A27CE3AF-4444-43CB-A459-DC464EDDD374}" dt="2020-10-29T14:13:23.335" v="2" actId="2165"/>
        <pc:sldMkLst>
          <pc:docMk/>
          <pc:sldMk cId="3422646017" sldId="261"/>
        </pc:sldMkLst>
        <pc:graphicFrameChg chg="modGraphic">
          <ac:chgData name="PETIOT AUDREY (COMITÉ DES YVELINES)" userId="9053899e-566e-4940-bec6-bd6f8afa6fda" providerId="ADAL" clId="{A27CE3AF-4444-43CB-A459-DC464EDDD374}" dt="2020-10-29T14:13:23.335" v="2" actId="2165"/>
          <ac:graphicFrameMkLst>
            <pc:docMk/>
            <pc:sldMk cId="3422646017" sldId="261"/>
            <ac:graphicFrameMk id="2" creationId="{C539CD1C-CE0E-420A-B0EF-6ED140ADF9D3}"/>
          </ac:graphicFrameMkLst>
        </pc:graphicFrameChg>
      </pc:sldChg>
      <pc:sldChg chg="addSp delSp modSp mod">
        <pc:chgData name="PETIOT AUDREY (COMITÉ DES YVELINES)" userId="9053899e-566e-4940-bec6-bd6f8afa6fda" providerId="ADAL" clId="{A27CE3AF-4444-43CB-A459-DC464EDDD374}" dt="2020-10-29T14:15:33.942" v="88" actId="115"/>
        <pc:sldMkLst>
          <pc:docMk/>
          <pc:sldMk cId="3744437578" sldId="262"/>
        </pc:sldMkLst>
        <pc:spChg chg="mod">
          <ac:chgData name="PETIOT AUDREY (COMITÉ DES YVELINES)" userId="9053899e-566e-4940-bec6-bd6f8afa6fda" providerId="ADAL" clId="{A27CE3AF-4444-43CB-A459-DC464EDDD374}" dt="2020-10-29T14:15:33.942" v="88" actId="115"/>
          <ac:spMkLst>
            <pc:docMk/>
            <pc:sldMk cId="3744437578" sldId="262"/>
            <ac:spMk id="3" creationId="{65A0F19D-62A8-4FCA-9245-6D852E2583F4}"/>
          </ac:spMkLst>
        </pc:spChg>
        <pc:spChg chg="add del mod">
          <ac:chgData name="PETIOT AUDREY (COMITÉ DES YVELINES)" userId="9053899e-566e-4940-bec6-bd6f8afa6fda" providerId="ADAL" clId="{A27CE3AF-4444-43CB-A459-DC464EDDD374}" dt="2020-10-29T14:14:13.692" v="7" actId="22"/>
          <ac:spMkLst>
            <pc:docMk/>
            <pc:sldMk cId="3744437578" sldId="262"/>
            <ac:spMk id="6" creationId="{46498615-D195-4DA5-91D4-07083734F43F}"/>
          </ac:spMkLst>
        </pc:spChg>
        <pc:picChg chg="add del">
          <ac:chgData name="PETIOT AUDREY (COMITÉ DES YVELINES)" userId="9053899e-566e-4940-bec6-bd6f8afa6fda" providerId="ADAL" clId="{A27CE3AF-4444-43CB-A459-DC464EDDD374}" dt="2020-10-29T14:14:37.276" v="21" actId="478"/>
          <ac:picMkLst>
            <pc:docMk/>
            <pc:sldMk cId="3744437578" sldId="262"/>
            <ac:picMk id="5" creationId="{97AFEF05-37E2-4EAD-8ABF-C855D060F511}"/>
          </ac:picMkLst>
        </pc:picChg>
      </pc:sldChg>
    </pc:docChg>
  </pc:docChgLst>
  <pc:docChgLst>
    <pc:chgData name="MOKRANI" userId="a39a1361-dbfa-45b6-acfb-8f8cd06b4292" providerId="ADAL" clId="{C06D3EF6-60DC-43AA-BDDC-0C78EE35A739}"/>
    <pc:docChg chg="undo custSel modSld">
      <pc:chgData name="MOKRANI" userId="a39a1361-dbfa-45b6-acfb-8f8cd06b4292" providerId="ADAL" clId="{C06D3EF6-60DC-43AA-BDDC-0C78EE35A739}" dt="2020-11-02T15:10:13.905" v="1777" actId="20577"/>
      <pc:docMkLst>
        <pc:docMk/>
      </pc:docMkLst>
      <pc:sldChg chg="modSp mod">
        <pc:chgData name="MOKRANI" userId="a39a1361-dbfa-45b6-acfb-8f8cd06b4292" providerId="ADAL" clId="{C06D3EF6-60DC-43AA-BDDC-0C78EE35A739}" dt="2020-11-02T15:09:11.897" v="1754" actId="5793"/>
        <pc:sldMkLst>
          <pc:docMk/>
          <pc:sldMk cId="3240703234" sldId="258"/>
        </pc:sldMkLst>
        <pc:spChg chg="mod">
          <ac:chgData name="MOKRANI" userId="a39a1361-dbfa-45b6-acfb-8f8cd06b4292" providerId="ADAL" clId="{C06D3EF6-60DC-43AA-BDDC-0C78EE35A739}" dt="2020-11-02T15:09:11.897" v="1754" actId="5793"/>
          <ac:spMkLst>
            <pc:docMk/>
            <pc:sldMk cId="3240703234" sldId="258"/>
            <ac:spMk id="3" creationId="{65A0F19D-62A8-4FCA-9245-6D852E2583F4}"/>
          </ac:spMkLst>
        </pc:spChg>
      </pc:sldChg>
      <pc:sldChg chg="modSp mod">
        <pc:chgData name="MOKRANI" userId="a39a1361-dbfa-45b6-acfb-8f8cd06b4292" providerId="ADAL" clId="{C06D3EF6-60DC-43AA-BDDC-0C78EE35A739}" dt="2020-11-02T15:10:13.905" v="1777" actId="20577"/>
        <pc:sldMkLst>
          <pc:docMk/>
          <pc:sldMk cId="3182976433" sldId="260"/>
        </pc:sldMkLst>
        <pc:spChg chg="mod">
          <ac:chgData name="MOKRANI" userId="a39a1361-dbfa-45b6-acfb-8f8cd06b4292" providerId="ADAL" clId="{C06D3EF6-60DC-43AA-BDDC-0C78EE35A739}" dt="2020-11-02T15:10:13.905" v="1777" actId="20577"/>
          <ac:spMkLst>
            <pc:docMk/>
            <pc:sldMk cId="3182976433" sldId="260"/>
            <ac:spMk id="3" creationId="{65A0F19D-62A8-4FCA-9245-6D852E2583F4}"/>
          </ac:spMkLst>
        </pc:spChg>
      </pc:sldChg>
    </pc:docChg>
  </pc:docChgLst>
  <pc:docChgLst>
    <pc:chgData name="HOLLAND" userId="23ff5415-9d06-4a2d-8b27-cdcd4e7834ba" providerId="ADAL" clId="{2BB760A6-9BFD-4696-A466-D8167E4D545F}"/>
    <pc:docChg chg="undo custSel modSld">
      <pc:chgData name="HOLLAND" userId="23ff5415-9d06-4a2d-8b27-cdcd4e7834ba" providerId="ADAL" clId="{2BB760A6-9BFD-4696-A466-D8167E4D545F}" dt="2020-11-06T09:39:11.288" v="111" actId="14100"/>
      <pc:docMkLst>
        <pc:docMk/>
      </pc:docMkLst>
      <pc:sldChg chg="addSp delSp modSp mod">
        <pc:chgData name="HOLLAND" userId="23ff5415-9d06-4a2d-8b27-cdcd4e7834ba" providerId="ADAL" clId="{2BB760A6-9BFD-4696-A466-D8167E4D545F}" dt="2020-11-06T09:38:28.419" v="106" actId="14100"/>
        <pc:sldMkLst>
          <pc:docMk/>
          <pc:sldMk cId="3240703234" sldId="258"/>
        </pc:sldMkLst>
        <pc:spChg chg="add del mod">
          <ac:chgData name="HOLLAND" userId="23ff5415-9d06-4a2d-8b27-cdcd4e7834ba" providerId="ADAL" clId="{2BB760A6-9BFD-4696-A466-D8167E4D545F}" dt="2020-10-30T10:07:44.131" v="7"/>
          <ac:spMkLst>
            <pc:docMk/>
            <pc:sldMk cId="3240703234" sldId="258"/>
            <ac:spMk id="5" creationId="{2BFB43D5-4B65-4858-A040-172E804D7A61}"/>
          </ac:spMkLst>
        </pc:spChg>
        <pc:spChg chg="add del mod">
          <ac:chgData name="HOLLAND" userId="23ff5415-9d06-4a2d-8b27-cdcd4e7834ba" providerId="ADAL" clId="{2BB760A6-9BFD-4696-A466-D8167E4D545F}" dt="2020-10-30T10:10:20.178" v="11"/>
          <ac:spMkLst>
            <pc:docMk/>
            <pc:sldMk cId="3240703234" sldId="258"/>
            <ac:spMk id="7" creationId="{E10307E4-F790-4695-9697-58F301B214CD}"/>
          </ac:spMkLst>
        </pc:spChg>
        <pc:graphicFrameChg chg="add mod modGraphic">
          <ac:chgData name="HOLLAND" userId="23ff5415-9d06-4a2d-8b27-cdcd4e7834ba" providerId="ADAL" clId="{2BB760A6-9BFD-4696-A466-D8167E4D545F}" dt="2020-11-06T09:38:28.419" v="106" actId="14100"/>
          <ac:graphicFrameMkLst>
            <pc:docMk/>
            <pc:sldMk cId="3240703234" sldId="258"/>
            <ac:graphicFrameMk id="2" creationId="{04F10FE6-FBFC-4A13-BD81-F6058F20D977}"/>
          </ac:graphicFrameMkLst>
        </pc:graphicFrameChg>
        <pc:graphicFrameChg chg="add del mod">
          <ac:chgData name="HOLLAND" userId="23ff5415-9d06-4a2d-8b27-cdcd4e7834ba" providerId="ADAL" clId="{2BB760A6-9BFD-4696-A466-D8167E4D545F}" dt="2020-10-30T10:07:44.131" v="7"/>
          <ac:graphicFrameMkLst>
            <pc:docMk/>
            <pc:sldMk cId="3240703234" sldId="258"/>
            <ac:graphicFrameMk id="2" creationId="{9EE004FF-49AE-4FD6-B25E-4A9B262FE652}"/>
          </ac:graphicFrameMkLst>
        </pc:graphicFrameChg>
        <pc:graphicFrameChg chg="add del mod">
          <ac:chgData name="HOLLAND" userId="23ff5415-9d06-4a2d-8b27-cdcd4e7834ba" providerId="ADAL" clId="{2BB760A6-9BFD-4696-A466-D8167E4D545F}" dt="2020-10-30T10:10:20.178" v="11"/>
          <ac:graphicFrameMkLst>
            <pc:docMk/>
            <pc:sldMk cId="3240703234" sldId="258"/>
            <ac:graphicFrameMk id="6" creationId="{8E7DBDEB-73EF-46E4-B100-8DCBFB7A227C}"/>
          </ac:graphicFrameMkLst>
        </pc:graphicFrameChg>
        <pc:graphicFrameChg chg="add mod">
          <ac:chgData name="HOLLAND" userId="23ff5415-9d06-4a2d-8b27-cdcd4e7834ba" providerId="ADAL" clId="{2BB760A6-9BFD-4696-A466-D8167E4D545F}" dt="2020-10-30T10:10:37.727" v="12"/>
          <ac:graphicFrameMkLst>
            <pc:docMk/>
            <pc:sldMk cId="3240703234" sldId="258"/>
            <ac:graphicFrameMk id="8" creationId="{0DA83BD3-0059-4EBA-A56C-59202BD1FDA5}"/>
          </ac:graphicFrameMkLst>
        </pc:graphicFrameChg>
        <pc:graphicFrameChg chg="add del mod modGraphic">
          <ac:chgData name="HOLLAND" userId="23ff5415-9d06-4a2d-8b27-cdcd4e7834ba" providerId="ADAL" clId="{2BB760A6-9BFD-4696-A466-D8167E4D545F}" dt="2020-11-06T09:37:35.482" v="98" actId="21"/>
          <ac:graphicFrameMkLst>
            <pc:docMk/>
            <pc:sldMk cId="3240703234" sldId="258"/>
            <ac:graphicFrameMk id="9" creationId="{0642F6EA-15ED-4188-A71D-48A089F67055}"/>
          </ac:graphicFrameMkLst>
        </pc:graphicFrameChg>
      </pc:sldChg>
      <pc:sldChg chg="modSp mod">
        <pc:chgData name="HOLLAND" userId="23ff5415-9d06-4a2d-8b27-cdcd4e7834ba" providerId="ADAL" clId="{2BB760A6-9BFD-4696-A466-D8167E4D545F}" dt="2020-11-03T08:37:59.505" v="73" actId="20577"/>
        <pc:sldMkLst>
          <pc:docMk/>
          <pc:sldMk cId="3182976433" sldId="260"/>
        </pc:sldMkLst>
        <pc:spChg chg="mod">
          <ac:chgData name="HOLLAND" userId="23ff5415-9d06-4a2d-8b27-cdcd4e7834ba" providerId="ADAL" clId="{2BB760A6-9BFD-4696-A466-D8167E4D545F}" dt="2020-11-03T08:37:59.505" v="73" actId="20577"/>
          <ac:spMkLst>
            <pc:docMk/>
            <pc:sldMk cId="3182976433" sldId="260"/>
            <ac:spMk id="3" creationId="{65A0F19D-62A8-4FCA-9245-6D852E2583F4}"/>
          </ac:spMkLst>
        </pc:spChg>
      </pc:sldChg>
      <pc:sldChg chg="addSp delSp modSp mod">
        <pc:chgData name="HOLLAND" userId="23ff5415-9d06-4a2d-8b27-cdcd4e7834ba" providerId="ADAL" clId="{2BB760A6-9BFD-4696-A466-D8167E4D545F}" dt="2020-11-06T09:39:11.288" v="111" actId="14100"/>
        <pc:sldMkLst>
          <pc:docMk/>
          <pc:sldMk cId="3422646017" sldId="261"/>
        </pc:sldMkLst>
        <pc:spChg chg="mod">
          <ac:chgData name="HOLLAND" userId="23ff5415-9d06-4a2d-8b27-cdcd4e7834ba" providerId="ADAL" clId="{2BB760A6-9BFD-4696-A466-D8167E4D545F}" dt="2020-11-05T10:49:17.243" v="96" actId="20577"/>
          <ac:spMkLst>
            <pc:docMk/>
            <pc:sldMk cId="3422646017" sldId="261"/>
            <ac:spMk id="3" creationId="{65A0F19D-62A8-4FCA-9245-6D852E2583F4}"/>
          </ac:spMkLst>
        </pc:spChg>
        <pc:spChg chg="add mod">
          <ac:chgData name="HOLLAND" userId="23ff5415-9d06-4a2d-8b27-cdcd4e7834ba" providerId="ADAL" clId="{2BB760A6-9BFD-4696-A466-D8167E4D545F}" dt="2020-11-06T09:39:11.288" v="111" actId="14100"/>
          <ac:spMkLst>
            <pc:docMk/>
            <pc:sldMk cId="3422646017" sldId="261"/>
            <ac:spMk id="5" creationId="{860A4696-66E8-45B3-B5A0-3C801D6080A1}"/>
          </ac:spMkLst>
        </pc:spChg>
        <pc:spChg chg="add mod">
          <ac:chgData name="HOLLAND" userId="23ff5415-9d06-4a2d-8b27-cdcd4e7834ba" providerId="ADAL" clId="{2BB760A6-9BFD-4696-A466-D8167E4D545F}" dt="2020-10-30T10:16:14.252" v="54" actId="14100"/>
          <ac:spMkLst>
            <pc:docMk/>
            <pc:sldMk cId="3422646017" sldId="261"/>
            <ac:spMk id="6" creationId="{AA3A68EE-777A-451E-B341-4C7DBD9CDD25}"/>
          </ac:spMkLst>
        </pc:spChg>
        <pc:graphicFrameChg chg="add mod modGraphic">
          <ac:chgData name="HOLLAND" userId="23ff5415-9d06-4a2d-8b27-cdcd4e7834ba" providerId="ADAL" clId="{2BB760A6-9BFD-4696-A466-D8167E4D545F}" dt="2020-11-05T10:49:09.830" v="94" actId="14734"/>
          <ac:graphicFrameMkLst>
            <pc:docMk/>
            <pc:sldMk cId="3422646017" sldId="261"/>
            <ac:graphicFrameMk id="2" creationId="{C74C354E-BE20-4A61-A4E4-64022D53232C}"/>
          </ac:graphicFrameMkLst>
        </pc:graphicFrameChg>
        <pc:graphicFrameChg chg="add mod">
          <ac:chgData name="HOLLAND" userId="23ff5415-9d06-4a2d-8b27-cdcd4e7834ba" providerId="ADAL" clId="{2BB760A6-9BFD-4696-A466-D8167E4D545F}" dt="2020-11-06T09:39:11.288" v="111" actId="14100"/>
          <ac:graphicFrameMkLst>
            <pc:docMk/>
            <pc:sldMk cId="3422646017" sldId="261"/>
            <ac:graphicFrameMk id="4" creationId="{170AB559-4077-4D7B-B6C8-0505C8CAB5F5}"/>
          </ac:graphicFrameMkLst>
        </pc:graphicFrameChg>
        <pc:graphicFrameChg chg="add del mod modGraphic">
          <ac:chgData name="HOLLAND" userId="23ff5415-9d06-4a2d-8b27-cdcd4e7834ba" providerId="ADAL" clId="{2BB760A6-9BFD-4696-A466-D8167E4D545F}" dt="2020-11-05T10:47:51.928" v="89" actId="21"/>
          <ac:graphicFrameMkLst>
            <pc:docMk/>
            <pc:sldMk cId="3422646017" sldId="261"/>
            <ac:graphicFrameMk id="4" creationId="{771019E9-26D3-4E40-948B-49E50B6616EC}"/>
          </ac:graphicFrameMkLst>
        </pc:graphicFrameChg>
        <pc:graphicFrameChg chg="add del mod">
          <ac:chgData name="HOLLAND" userId="23ff5415-9d06-4a2d-8b27-cdcd4e7834ba" providerId="ADAL" clId="{2BB760A6-9BFD-4696-A466-D8167E4D545F}" dt="2020-11-05T10:42:55.946" v="84" actId="21"/>
          <ac:graphicFrameMkLst>
            <pc:docMk/>
            <pc:sldMk cId="3422646017" sldId="261"/>
            <ac:graphicFrameMk id="5" creationId="{BC3A2254-C6EE-4948-8C69-C7E1D5B09E0C}"/>
          </ac:graphicFrameMkLst>
        </pc:graphicFrameChg>
        <pc:graphicFrameChg chg="add del mod modGraphic">
          <ac:chgData name="HOLLAND" userId="23ff5415-9d06-4a2d-8b27-cdcd4e7834ba" providerId="ADAL" clId="{2BB760A6-9BFD-4696-A466-D8167E4D545F}" dt="2020-11-05T10:41:34.790" v="77" actId="21"/>
          <ac:graphicFrameMkLst>
            <pc:docMk/>
            <pc:sldMk cId="3422646017" sldId="261"/>
            <ac:graphicFrameMk id="7" creationId="{2ECD3BE3-56F1-48A8-B8CC-2573A5A1500C}"/>
          </ac:graphicFrameMkLst>
        </pc:graphicFrameChg>
        <pc:graphicFrameChg chg="add del mod modGraphic">
          <ac:chgData name="HOLLAND" userId="23ff5415-9d06-4a2d-8b27-cdcd4e7834ba" providerId="ADAL" clId="{2BB760A6-9BFD-4696-A466-D8167E4D545F}" dt="2020-11-06T09:38:38.975" v="107" actId="21"/>
          <ac:graphicFrameMkLst>
            <pc:docMk/>
            <pc:sldMk cId="3422646017" sldId="261"/>
            <ac:graphicFrameMk id="8" creationId="{F040DACF-8243-48CF-813E-31C2E8595264}"/>
          </ac:graphicFrameMkLst>
        </pc:graphicFrameChg>
      </pc:sldChg>
      <pc:sldChg chg="modSp">
        <pc:chgData name="HOLLAND" userId="23ff5415-9d06-4a2d-8b27-cdcd4e7834ba" providerId="ADAL" clId="{2BB760A6-9BFD-4696-A466-D8167E4D545F}" dt="2020-10-30T10:12:28.626" v="51" actId="20577"/>
        <pc:sldMkLst>
          <pc:docMk/>
          <pc:sldMk cId="3744437578" sldId="262"/>
        </pc:sldMkLst>
        <pc:graphicFrameChg chg="mod">
          <ac:chgData name="HOLLAND" userId="23ff5415-9d06-4a2d-8b27-cdcd4e7834ba" providerId="ADAL" clId="{2BB760A6-9BFD-4696-A466-D8167E4D545F}" dt="2020-10-30T10:12:28.626" v="51" actId="20577"/>
          <ac:graphicFrameMkLst>
            <pc:docMk/>
            <pc:sldMk cId="3744437578" sldId="262"/>
            <ac:graphicFrameMk id="7" creationId="{0E6F0FC5-FB1A-4037-9467-464D1CD6E1FA}"/>
          </ac:graphicFrameMkLst>
        </pc:graphicFrameChg>
      </pc:sldChg>
      <pc:sldChg chg="addSp delSp modSp">
        <pc:chgData name="HOLLAND" userId="23ff5415-9d06-4a2d-8b27-cdcd4e7834ba" providerId="ADAL" clId="{2BB760A6-9BFD-4696-A466-D8167E4D545F}" dt="2020-10-30T10:20:12.863" v="56"/>
        <pc:sldMkLst>
          <pc:docMk/>
          <pc:sldMk cId="1583387070" sldId="263"/>
        </pc:sldMkLst>
        <pc:spChg chg="del">
          <ac:chgData name="HOLLAND" userId="23ff5415-9d06-4a2d-8b27-cdcd4e7834ba" providerId="ADAL" clId="{2BB760A6-9BFD-4696-A466-D8167E4D545F}" dt="2020-10-30T10:20:12.863" v="56"/>
          <ac:spMkLst>
            <pc:docMk/>
            <pc:sldMk cId="1583387070" sldId="263"/>
            <ac:spMk id="3" creationId="{A491927D-E204-48FA-A8BC-7648A35674F9}"/>
          </ac:spMkLst>
        </pc:spChg>
        <pc:picChg chg="add mod">
          <ac:chgData name="HOLLAND" userId="23ff5415-9d06-4a2d-8b27-cdcd4e7834ba" providerId="ADAL" clId="{2BB760A6-9BFD-4696-A466-D8167E4D545F}" dt="2020-10-30T10:20:12.863" v="56"/>
          <ac:picMkLst>
            <pc:docMk/>
            <pc:sldMk cId="1583387070" sldId="263"/>
            <ac:picMk id="5" creationId="{4D7B13FB-3634-4B44-A354-AAE16124BD9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C1D85-B75C-4670-B839-BADC51D397D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EF1DA77-AA27-4E62-AC4E-9F4B56B6FC85}">
      <dgm:prSet phldrT="[Texte]"/>
      <dgm:spPr/>
      <dgm:t>
        <a:bodyPr/>
        <a:lstStyle/>
        <a:p>
          <a:pPr>
            <a:buNone/>
          </a:pPr>
          <a:r>
            <a:rPr lang="fr-FR" b="1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Compte tenu des mesures sanitaires prises en date du 28/10/2020, tous les regroupements sont suspendus jusqu’à nouvel ordre</a:t>
          </a:r>
          <a:r>
            <a: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fr-FR" dirty="0"/>
        </a:p>
      </dgm:t>
    </dgm:pt>
    <dgm:pt modelId="{F869D5B9-6F63-4218-B77D-942DCCBDFC10}" type="parTrans" cxnId="{C6D64EF6-B506-410C-8503-802DE5823DAC}">
      <dgm:prSet/>
      <dgm:spPr/>
      <dgm:t>
        <a:bodyPr/>
        <a:lstStyle/>
        <a:p>
          <a:endParaRPr lang="fr-FR"/>
        </a:p>
      </dgm:t>
    </dgm:pt>
    <dgm:pt modelId="{0C718335-759C-4346-BE71-D42E438B618C}" type="sibTrans" cxnId="{C6D64EF6-B506-410C-8503-802DE5823DAC}">
      <dgm:prSet/>
      <dgm:spPr/>
      <dgm:t>
        <a:bodyPr/>
        <a:lstStyle/>
        <a:p>
          <a:endParaRPr lang="fr-FR"/>
        </a:p>
      </dgm:t>
    </dgm:pt>
    <dgm:pt modelId="{FF1B9D27-4A18-4A40-8711-561DAD84AE8F}">
      <dgm:prSet phldrT="[Texte]"/>
      <dgm:spPr/>
      <dgm:t>
        <a:bodyPr/>
        <a:lstStyle/>
        <a:p>
          <a:pPr>
            <a:buNone/>
          </a:pPr>
          <a:r>
            <a:rPr lang="fr-FR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Merci au club de Mantes-La-Jolie pour la mise à disposition de leurs installations durant le stage.</a:t>
          </a:r>
          <a:endParaRPr lang="fr-FR" dirty="0">
            <a:latin typeface="Titillium Web" panose="00000500000000000000" pitchFamily="2" charset="0"/>
          </a:endParaRPr>
        </a:p>
      </dgm:t>
    </dgm:pt>
    <dgm:pt modelId="{E7E6740B-F4FF-48B7-B259-0A08FB3AC550}" type="parTrans" cxnId="{8B08DD72-84EF-409F-936F-9446911D9CDF}">
      <dgm:prSet/>
      <dgm:spPr/>
      <dgm:t>
        <a:bodyPr/>
        <a:lstStyle/>
        <a:p>
          <a:endParaRPr lang="fr-FR"/>
        </a:p>
      </dgm:t>
    </dgm:pt>
    <dgm:pt modelId="{0CDB101E-5343-455F-8730-DAFC12850C4E}" type="sibTrans" cxnId="{8B08DD72-84EF-409F-936F-9446911D9CDF}">
      <dgm:prSet/>
      <dgm:spPr/>
      <dgm:t>
        <a:bodyPr/>
        <a:lstStyle/>
        <a:p>
          <a:endParaRPr lang="fr-FR"/>
        </a:p>
      </dgm:t>
    </dgm:pt>
    <dgm:pt modelId="{E32C3777-1C1B-4A97-87FC-01B3452834A7}" type="pres">
      <dgm:prSet presAssocID="{F63C1D85-B75C-4670-B839-BADC51D397DF}" presName="linearFlow" presStyleCnt="0">
        <dgm:presLayoutVars>
          <dgm:dir/>
          <dgm:resizeHandles val="exact"/>
        </dgm:presLayoutVars>
      </dgm:prSet>
      <dgm:spPr/>
    </dgm:pt>
    <dgm:pt modelId="{BDD54CA7-B019-4470-9A87-3B6DDEE68DD6}" type="pres">
      <dgm:prSet presAssocID="{1EF1DA77-AA27-4E62-AC4E-9F4B56B6FC85}" presName="composite" presStyleCnt="0"/>
      <dgm:spPr/>
    </dgm:pt>
    <dgm:pt modelId="{71E5DA0E-B7A6-48D1-8600-067497A6A8AC}" type="pres">
      <dgm:prSet presAssocID="{1EF1DA77-AA27-4E62-AC4E-9F4B56B6FC85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gaphone"/>
        </a:ext>
      </dgm:extLst>
    </dgm:pt>
    <dgm:pt modelId="{DAAF1CA0-FAE8-4FF9-A112-86B3EA1B47FA}" type="pres">
      <dgm:prSet presAssocID="{1EF1DA77-AA27-4E62-AC4E-9F4B56B6FC85}" presName="txShp" presStyleLbl="node1" presStyleIdx="0" presStyleCnt="2">
        <dgm:presLayoutVars>
          <dgm:bulletEnabled val="1"/>
        </dgm:presLayoutVars>
      </dgm:prSet>
      <dgm:spPr/>
    </dgm:pt>
    <dgm:pt modelId="{535D9CD9-4031-4B13-BBBE-4F78E42C0EA8}" type="pres">
      <dgm:prSet presAssocID="{0C718335-759C-4346-BE71-D42E438B618C}" presName="spacing" presStyleCnt="0"/>
      <dgm:spPr/>
    </dgm:pt>
    <dgm:pt modelId="{74DD1039-48E0-4453-B272-8F6568CEFB94}" type="pres">
      <dgm:prSet presAssocID="{FF1B9D27-4A18-4A40-8711-561DAD84AE8F}" presName="composite" presStyleCnt="0"/>
      <dgm:spPr/>
    </dgm:pt>
    <dgm:pt modelId="{3B9C4AEB-0830-4E2F-A6D1-94BFDF7A6260}" type="pres">
      <dgm:prSet presAssocID="{FF1B9D27-4A18-4A40-8711-561DAD84AE8F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aire, J’aime"/>
        </a:ext>
      </dgm:extLst>
    </dgm:pt>
    <dgm:pt modelId="{4A8FA827-A464-4B30-A2AF-E5738B1D87BC}" type="pres">
      <dgm:prSet presAssocID="{FF1B9D27-4A18-4A40-8711-561DAD84AE8F}" presName="txShp" presStyleLbl="node1" presStyleIdx="1" presStyleCnt="2">
        <dgm:presLayoutVars>
          <dgm:bulletEnabled val="1"/>
        </dgm:presLayoutVars>
      </dgm:prSet>
      <dgm:spPr/>
    </dgm:pt>
  </dgm:ptLst>
  <dgm:cxnLst>
    <dgm:cxn modelId="{33894347-8DB3-49FA-9856-0634B08E2CA7}" type="presOf" srcId="{FF1B9D27-4A18-4A40-8711-561DAD84AE8F}" destId="{4A8FA827-A464-4B30-A2AF-E5738B1D87BC}" srcOrd="0" destOrd="0" presId="urn:microsoft.com/office/officeart/2005/8/layout/vList3"/>
    <dgm:cxn modelId="{8B08DD72-84EF-409F-936F-9446911D9CDF}" srcId="{F63C1D85-B75C-4670-B839-BADC51D397DF}" destId="{FF1B9D27-4A18-4A40-8711-561DAD84AE8F}" srcOrd="1" destOrd="0" parTransId="{E7E6740B-F4FF-48B7-B259-0A08FB3AC550}" sibTransId="{0CDB101E-5343-455F-8730-DAFC12850C4E}"/>
    <dgm:cxn modelId="{B2210682-14D2-4E92-8276-8D2458CF3FAC}" type="presOf" srcId="{1EF1DA77-AA27-4E62-AC4E-9F4B56B6FC85}" destId="{DAAF1CA0-FAE8-4FF9-A112-86B3EA1B47FA}" srcOrd="0" destOrd="0" presId="urn:microsoft.com/office/officeart/2005/8/layout/vList3"/>
    <dgm:cxn modelId="{E2DF10CD-1953-4D7E-BD30-84F8AE9DACA9}" type="presOf" srcId="{F63C1D85-B75C-4670-B839-BADC51D397DF}" destId="{E32C3777-1C1B-4A97-87FC-01B3452834A7}" srcOrd="0" destOrd="0" presId="urn:microsoft.com/office/officeart/2005/8/layout/vList3"/>
    <dgm:cxn modelId="{C6D64EF6-B506-410C-8503-802DE5823DAC}" srcId="{F63C1D85-B75C-4670-B839-BADC51D397DF}" destId="{1EF1DA77-AA27-4E62-AC4E-9F4B56B6FC85}" srcOrd="0" destOrd="0" parTransId="{F869D5B9-6F63-4218-B77D-942DCCBDFC10}" sibTransId="{0C718335-759C-4346-BE71-D42E438B618C}"/>
    <dgm:cxn modelId="{1CE196BF-709E-4D21-BDD3-1F96629A401A}" type="presParOf" srcId="{E32C3777-1C1B-4A97-87FC-01B3452834A7}" destId="{BDD54CA7-B019-4470-9A87-3B6DDEE68DD6}" srcOrd="0" destOrd="0" presId="urn:microsoft.com/office/officeart/2005/8/layout/vList3"/>
    <dgm:cxn modelId="{73FC1958-3A6B-43F1-8150-10B4552F5282}" type="presParOf" srcId="{BDD54CA7-B019-4470-9A87-3B6DDEE68DD6}" destId="{71E5DA0E-B7A6-48D1-8600-067497A6A8AC}" srcOrd="0" destOrd="0" presId="urn:microsoft.com/office/officeart/2005/8/layout/vList3"/>
    <dgm:cxn modelId="{D373EFEA-4CCA-4CB1-BA49-E58D6B0B010C}" type="presParOf" srcId="{BDD54CA7-B019-4470-9A87-3B6DDEE68DD6}" destId="{DAAF1CA0-FAE8-4FF9-A112-86B3EA1B47FA}" srcOrd="1" destOrd="0" presId="urn:microsoft.com/office/officeart/2005/8/layout/vList3"/>
    <dgm:cxn modelId="{DB32B8CF-5F37-4F0C-AB2E-7668D09C0E3C}" type="presParOf" srcId="{E32C3777-1C1B-4A97-87FC-01B3452834A7}" destId="{535D9CD9-4031-4B13-BBBE-4F78E42C0EA8}" srcOrd="1" destOrd="0" presId="urn:microsoft.com/office/officeart/2005/8/layout/vList3"/>
    <dgm:cxn modelId="{D05960C7-77FF-4DC6-8E41-0C04A0E8BC9E}" type="presParOf" srcId="{E32C3777-1C1B-4A97-87FC-01B3452834A7}" destId="{74DD1039-48E0-4453-B272-8F6568CEFB94}" srcOrd="2" destOrd="0" presId="urn:microsoft.com/office/officeart/2005/8/layout/vList3"/>
    <dgm:cxn modelId="{53DABE82-3630-4767-BA67-B1743FAA7F92}" type="presParOf" srcId="{74DD1039-48E0-4453-B272-8F6568CEFB94}" destId="{3B9C4AEB-0830-4E2F-A6D1-94BFDF7A6260}" srcOrd="0" destOrd="0" presId="urn:microsoft.com/office/officeart/2005/8/layout/vList3"/>
    <dgm:cxn modelId="{17C2211A-D92F-4FB7-9A83-B59C740A69F8}" type="presParOf" srcId="{74DD1039-48E0-4453-B272-8F6568CEFB94}" destId="{4A8FA827-A464-4B30-A2AF-E5738B1D87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1CA0-FAE8-4FF9-A112-86B3EA1B47FA}">
      <dsp:nvSpPr>
        <dsp:cNvPr id="0" name=""/>
        <dsp:cNvSpPr/>
      </dsp:nvSpPr>
      <dsp:spPr>
        <a:xfrm rot="10800000">
          <a:off x="1209363" y="1099"/>
          <a:ext cx="3351455" cy="14607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17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Compte tenu des mesures sanitaires prises en date du 28/10/2020, tous les regroupements sont suspendus jusqu’à nouvel ordre</a:t>
          </a:r>
          <a:r>
            <a:rPr lang="fr-FR" sz="15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fr-FR" sz="1500" kern="1200" dirty="0"/>
        </a:p>
      </dsp:txBody>
      <dsp:txXfrm rot="10800000">
        <a:off x="1574562" y="1099"/>
        <a:ext cx="2986256" cy="1460798"/>
      </dsp:txXfrm>
    </dsp:sp>
    <dsp:sp modelId="{71E5DA0E-B7A6-48D1-8600-067497A6A8AC}">
      <dsp:nvSpPr>
        <dsp:cNvPr id="0" name=""/>
        <dsp:cNvSpPr/>
      </dsp:nvSpPr>
      <dsp:spPr>
        <a:xfrm>
          <a:off x="478963" y="1099"/>
          <a:ext cx="1460798" cy="14607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FA827-A464-4B30-A2AF-E5738B1D87BC}">
      <dsp:nvSpPr>
        <dsp:cNvPr id="0" name=""/>
        <dsp:cNvSpPr/>
      </dsp:nvSpPr>
      <dsp:spPr>
        <a:xfrm rot="10800000">
          <a:off x="1209363" y="1897957"/>
          <a:ext cx="3351455" cy="14607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17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Merci au club de Mantes-La-Jolie pour la mise à disposition de leurs installations durant le stage.</a:t>
          </a:r>
          <a:endParaRPr lang="fr-FR" sz="1500" kern="1200" dirty="0">
            <a:latin typeface="Titillium Web" panose="00000500000000000000" pitchFamily="2" charset="0"/>
          </a:endParaRPr>
        </a:p>
      </dsp:txBody>
      <dsp:txXfrm rot="10800000">
        <a:off x="1574562" y="1897957"/>
        <a:ext cx="2986256" cy="1460798"/>
      </dsp:txXfrm>
    </dsp:sp>
    <dsp:sp modelId="{3B9C4AEB-0830-4E2F-A6D1-94BFDF7A6260}">
      <dsp:nvSpPr>
        <dsp:cNvPr id="0" name=""/>
        <dsp:cNvSpPr/>
      </dsp:nvSpPr>
      <dsp:spPr>
        <a:xfrm>
          <a:off x="478963" y="1897957"/>
          <a:ext cx="1460798" cy="14607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2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6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47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37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5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6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96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E7C8A925-017C-4D27-9B0B-3FBFA9FED2B1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516BC36-C58D-4CD0-81D9-9234DDC96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2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BB99CBD-22E0-474E-A0D5-1BA789CF1D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238"/>
            <a:ext cx="7559040" cy="10689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7FB7A8-9B1C-4E31-ABCA-169992A02C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8D007B-FAB9-42E1-A6CC-FE69DE7BBF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" y="56441"/>
            <a:ext cx="968810" cy="9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bg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bg1"/>
          </a:solidFill>
          <a:latin typeface="Titillium Web" panose="00000500000000000000" pitchFamily="2" charset="0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bg1"/>
          </a:solidFill>
          <a:latin typeface="Titillium Web" panose="00000500000000000000" pitchFamily="2" charset="0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bg1"/>
          </a:solidFill>
          <a:latin typeface="Titillium Web" panose="00000500000000000000" pitchFamily="2" charset="0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bg1"/>
          </a:solidFill>
          <a:latin typeface="Titillium Web" panose="00000500000000000000" pitchFamily="2" charset="0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bg1"/>
          </a:solidFill>
          <a:latin typeface="Titillium Web" panose="00000500000000000000" pitchFamily="2" charset="0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CE9F1-516D-48EA-B407-210AF16C4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Règles aménagées par catégorie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62B9F0-7FEB-460B-94AC-59647F9D7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Comité Départemental de handball des Yvelines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B29B0307-D452-479D-B5FF-ABBCFB9F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238"/>
            <a:ext cx="7559040" cy="106893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E63549-E0FB-46AB-8C7B-AF98D464140F}"/>
              </a:ext>
            </a:extLst>
          </p:cNvPr>
          <p:cNvSpPr txBox="1"/>
          <p:nvPr/>
        </p:nvSpPr>
        <p:spPr>
          <a:xfrm>
            <a:off x="944959" y="3610962"/>
            <a:ext cx="56697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Titillium Web" panose="00000500000000000000" pitchFamily="2" charset="0"/>
              </a:rPr>
              <a:t>Bilan Stage Sélection 2007 &amp; 2008 Masculine </a:t>
            </a:r>
          </a:p>
          <a:p>
            <a:pPr algn="ctr"/>
            <a:endParaRPr lang="fr-FR" i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algn="ctr"/>
            <a:endParaRPr lang="fr-FR" i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Titillium Web" panose="00000500000000000000" pitchFamily="2" charset="0"/>
              </a:rPr>
              <a:t>26 au 28 Octobre </a:t>
            </a:r>
            <a:r>
              <a:rPr lang="fr-FR" b="1" i="1">
                <a:solidFill>
                  <a:schemeClr val="bg1"/>
                </a:solidFill>
                <a:latin typeface="Titillium Web" panose="00000500000000000000" pitchFamily="2" charset="0"/>
              </a:rPr>
              <a:t>2020 Mantes-La-Jolie</a:t>
            </a:r>
            <a:endParaRPr lang="fr-FR" b="1" i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3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0F19D-62A8-4FCA-9245-6D852E25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1100380"/>
            <a:ext cx="6520220" cy="8529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rgbClr val="002060"/>
                </a:solidFill>
              </a:rPr>
              <a:t>Liste des joueurs présents : </a:t>
            </a:r>
          </a:p>
          <a:p>
            <a:pPr marL="0" indent="0">
              <a:buNone/>
            </a:pPr>
            <a:r>
              <a:rPr lang="fr-FR" sz="1300" dirty="0">
                <a:solidFill>
                  <a:srgbClr val="002060"/>
                </a:solidFill>
              </a:rPr>
              <a:t>Le stage s’est déroulé du 26 au 28 octobre à Mantes-La-Jolie.</a:t>
            </a: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marR="0" lvl="0" indent="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>
              <a:solidFill>
                <a:srgbClr val="002060"/>
              </a:solidFill>
            </a:endParaRPr>
          </a:p>
          <a:p>
            <a:pPr marL="0" marR="0" lvl="0" indent="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thèmes travaillés durant le stage ont été les suivants :</a:t>
            </a:r>
          </a:p>
          <a:p>
            <a:pPr marL="342900" marR="0" lvl="0" indent="-34290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Lundi matin : Relation Passeur/Réceptionneur + Duel </a:t>
            </a: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fr-F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ireur</a:t>
            </a: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/G</a:t>
            </a:r>
            <a:r>
              <a:rPr kumimoji="0" lang="fr-F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ardien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Lundi après-midi : Jeu au poste (Base avant/base Arrière)</a:t>
            </a:r>
          </a:p>
          <a:p>
            <a:pPr marL="342900" marR="0" lvl="0" indent="-34290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Mardi matin : Organisation de la montée de balle </a:t>
            </a:r>
          </a:p>
          <a:p>
            <a:pPr marL="342900" marR="0" lvl="0" indent="-34290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Mardi après-midi : Jeu en surnombre </a:t>
            </a:r>
          </a:p>
          <a:p>
            <a:pPr marL="342900" marR="0" lvl="0" indent="-34290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Mercredi matin :Savoir faire défensif individuel (Activité–volume–intensité-Orientation…)</a:t>
            </a:r>
          </a:p>
          <a:p>
            <a:pPr marL="342900" marR="0" lvl="0" indent="-342900" algn="just" defTabSz="755934" rtl="0" eaLnBrk="1" fontAlgn="auto" latinLnBrk="0" hangingPunct="1">
              <a:lnSpc>
                <a:spcPct val="107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Mercredi après-midi : Savoir faire défensif collectif (Entraide – Alignement – </a:t>
            </a: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fr-F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tagement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4F10FE6-FBFC-4A13-BD81-F6058F20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43083"/>
              </p:ext>
            </p:extLst>
          </p:nvPr>
        </p:nvGraphicFramePr>
        <p:xfrm>
          <a:off x="721043" y="2083633"/>
          <a:ext cx="6117590" cy="4871790"/>
        </p:xfrm>
        <a:graphic>
          <a:graphicData uri="http://schemas.openxmlformats.org/drawingml/2006/table">
            <a:tbl>
              <a:tblPr firstRow="1" firstCol="1" bandRow="1"/>
              <a:tblGrid>
                <a:gridCol w="2049145">
                  <a:extLst>
                    <a:ext uri="{9D8B030D-6E8A-4147-A177-3AD203B41FA5}">
                      <a16:colId xmlns:a16="http://schemas.microsoft.com/office/drawing/2014/main" val="2201586423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1857461668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2649526145"/>
                    </a:ext>
                  </a:extLst>
                </a:gridCol>
              </a:tblGrid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3710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BOUTILLIER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BONNIERES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55474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DUPUIS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BONNIERES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60412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BARBELETTE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MANTES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55039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LILIAN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674216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BASUYAUX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NOLAN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98635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FULGENCE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ARTHUR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029500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HANG HU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YOANN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8660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VUILLEMIN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716550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ISMAIL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MONTIGNY LE BRETONNEUX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47899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COQUELIN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MONTIGNY LE BRETONNEUX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6899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GASQUET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MONTIGNY LE BRETONNEUX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7430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BORNERT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KILLIAN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CELLOIS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73771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JOSEPH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 ACHERES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0456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NOLAN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 ACHERES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961247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PELOPIDAS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TREVIS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 ACHERES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80162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MACEO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93148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GARIN LACOMBE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GUYANCOURT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01603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DASSI VIGNON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SULLIVAN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HBC CONFLANS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2790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WENBANYAMA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OSCAR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CHESNAY YVELINES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9992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DREHER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MATHYS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926086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GHORZI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ISMAEL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63521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MARGELIN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021890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POISSON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4524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RENARD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957136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ALAZARD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GABRIEL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GERMAIN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48483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BARRY DUMAY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SACHA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TRIEL CHANTELOUP HAUTIL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670358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THIMOTHE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TRIEL CHANTELOUP HAUTIL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99002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BUGUELLOU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HOUDAN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39410"/>
                  </a:ext>
                </a:extLst>
              </a:tr>
              <a:tr h="16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AMIENS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JEREMIE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VERSAILLES HBC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2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70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0F19D-62A8-4FCA-9245-6D852E25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1100380"/>
            <a:ext cx="6520220" cy="85296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Bilan des 3 jours :</a:t>
            </a:r>
            <a:endParaRPr lang="fr-FR" sz="13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3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Après de longs mois loin de la sélection, </a:t>
            </a: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nous avons retrouvé des garçons toujours aussi agréables, sérieux et avec des « centimètres en plus ».  Malgré l’annulation du Grand prix et du tournoi de Vernon, nos adolescents montrent un réel intérêt pour la sélection des Yvelines.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 groupe, très homogène, nous a permis de mettre en place des situations de travail durant le stage, ou chacun a cherché à donner le meilleur de lui même.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Très à l’écoute des consignes individuelles et collectives, nous avons observé au fur et à mesure des trois journées une diminution des comportements déviants et une progression dans l’enchainement des tâches.</a:t>
            </a: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8BCCE7-BBEC-416B-AA9E-2D26A2AE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95" y="4087906"/>
            <a:ext cx="6523285" cy="5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0F19D-62A8-4FCA-9245-6D852E25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1100380"/>
            <a:ext cx="6520220" cy="83484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 des joueurs retenus pour les prochaines échéances 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 des joueurs non retenus 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A3A68EE-777A-451E-B341-4C7DBD9C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148138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74C354E-BE20-4A61-A4E4-64022D532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90172"/>
              </p:ext>
            </p:extLst>
          </p:nvPr>
        </p:nvGraphicFramePr>
        <p:xfrm>
          <a:off x="721043" y="7854846"/>
          <a:ext cx="6117590" cy="813218"/>
        </p:xfrm>
        <a:graphic>
          <a:graphicData uri="http://schemas.openxmlformats.org/drawingml/2006/table">
            <a:tbl>
              <a:tblPr firstRow="1" firstCol="1" bandRow="1"/>
              <a:tblGrid>
                <a:gridCol w="2049145">
                  <a:extLst>
                    <a:ext uri="{9D8B030D-6E8A-4147-A177-3AD203B41FA5}">
                      <a16:colId xmlns:a16="http://schemas.microsoft.com/office/drawing/2014/main" val="1981685510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2190576826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3011267396"/>
                    </a:ext>
                  </a:extLst>
                </a:gridCol>
              </a:tblGrid>
              <a:tr h="239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53980"/>
                  </a:ext>
                </a:extLst>
              </a:tr>
              <a:tr h="19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BORNERT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KILLIAN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CELLOIS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24032"/>
                  </a:ext>
                </a:extLst>
              </a:tr>
              <a:tr h="19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LACOMBE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GUYANCOURT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483899"/>
                  </a:ext>
                </a:extLst>
              </a:tr>
              <a:tr h="19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THIMOTHE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TRIEL CHANTELOUP HAUTIL HB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4015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70AB559-4077-4D7B-B6C8-0505C8CA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10129"/>
              </p:ext>
            </p:extLst>
          </p:nvPr>
        </p:nvGraphicFramePr>
        <p:xfrm>
          <a:off x="721043" y="2203559"/>
          <a:ext cx="6117590" cy="5066677"/>
        </p:xfrm>
        <a:graphic>
          <a:graphicData uri="http://schemas.openxmlformats.org/drawingml/2006/table">
            <a:tbl>
              <a:tblPr firstRow="1" firstCol="1" bandRow="1"/>
              <a:tblGrid>
                <a:gridCol w="2049145">
                  <a:extLst>
                    <a:ext uri="{9D8B030D-6E8A-4147-A177-3AD203B41FA5}">
                      <a16:colId xmlns:a16="http://schemas.microsoft.com/office/drawing/2014/main" val="59584155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4184290472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2955419935"/>
                    </a:ext>
                  </a:extLst>
                </a:gridCol>
              </a:tblGrid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PRENOM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16164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BOUTILLIER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BONNIERES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38786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DUPUIS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BONNIERES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731429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BARBELETTE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MANTES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296006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LILIAN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644102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BASUYAUX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NOLAN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80672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FULGENCE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ARTHUR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66767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HANG HU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YOANN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724244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VUILLEMIN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POISSY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693719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ISMAIL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MONTIGNY LE BRETONNEUX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19266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COQUELIN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MONTIGNY LE BRETONNEUX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14073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GASQUET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MONTIGNY LE BRETONNEUX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92783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JOSEPH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 ACHERES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263528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NOLAN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 ACHERES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41307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PELOPIDAS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TREVIS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 ACHERES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534415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CINTRE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MACEO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60239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DASSI VIGNON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SULLIVAN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HBC CONFLANS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010468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WENBANYAMA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OSCAR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CHESNAY YVELINES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377943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DREHER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MATHYS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43427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GHORZI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ISMAEL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04517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MARGELIN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124679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35138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POISSON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015802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RENARD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PLAISIR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96862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ALAZARD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GABRIEL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GERMAIN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781995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BARRY DUMAY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SACHA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TRIEL CHANTELOUP HAUTIL HB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18189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BUGUELLOU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HOUDAN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784387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AMIENS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JEREMIE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VERSAILLES HBC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9695"/>
                  </a:ext>
                </a:extLst>
              </a:tr>
              <a:tr h="174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BRUN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VERSAILLES HBC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5881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60A4696-66E8-45B3-B5A0-3C801D608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148138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64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0F19D-62A8-4FCA-9245-6D852E25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1100380"/>
            <a:ext cx="6520220" cy="84863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Prochaines échéances et remerciements 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3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Encadrants : </a:t>
            </a: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Mohamed MOKRANI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Robin GAESSLER</a:t>
            </a: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Geoffroy HOLLAND</a:t>
            </a: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9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0E6F0FC5-FB1A-4037-9467-464D1CD6E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215099"/>
              </p:ext>
            </p:extLst>
          </p:nvPr>
        </p:nvGraphicFramePr>
        <p:xfrm>
          <a:off x="519727" y="2626649"/>
          <a:ext cx="5039783" cy="33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4375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598</Words>
  <Application>Microsoft Office PowerPoint</Application>
  <PresentationFormat>Personnalisé</PresentationFormat>
  <Paragraphs>287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Titillium Web</vt:lpstr>
      <vt:lpstr>Thème Office</vt:lpstr>
      <vt:lpstr>Règles aménagées par catégorie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Règles aménagées par catégorie</dc:title>
  <dc:creator>TEC du Comité Yvelines</dc:creator>
  <cp:lastModifiedBy>HOLLAND Geoffroy</cp:lastModifiedBy>
  <cp:revision>3</cp:revision>
  <dcterms:created xsi:type="dcterms:W3CDTF">2020-10-01T12:06:22Z</dcterms:created>
  <dcterms:modified xsi:type="dcterms:W3CDTF">2020-11-06T09:39:23Z</dcterms:modified>
</cp:coreProperties>
</file>