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7"/>
  </p:notesMasterIdLst>
  <p:sldIdLst>
    <p:sldId id="271" r:id="rId2"/>
    <p:sldId id="275" r:id="rId3"/>
    <p:sldId id="282" r:id="rId4"/>
    <p:sldId id="310" r:id="rId5"/>
    <p:sldId id="304" r:id="rId6"/>
    <p:sldId id="288" r:id="rId7"/>
    <p:sldId id="284" r:id="rId8"/>
    <p:sldId id="318" r:id="rId9"/>
    <p:sldId id="305" r:id="rId10"/>
    <p:sldId id="314" r:id="rId11"/>
    <p:sldId id="286" r:id="rId12"/>
    <p:sldId id="313" r:id="rId13"/>
    <p:sldId id="306" r:id="rId14"/>
    <p:sldId id="315" r:id="rId15"/>
    <p:sldId id="308" r:id="rId16"/>
    <p:sldId id="312" r:id="rId17"/>
    <p:sldId id="307" r:id="rId18"/>
    <p:sldId id="316" r:id="rId19"/>
    <p:sldId id="309" r:id="rId20"/>
    <p:sldId id="317" r:id="rId21"/>
    <p:sldId id="311" r:id="rId22"/>
    <p:sldId id="268" r:id="rId23"/>
    <p:sldId id="283" r:id="rId24"/>
    <p:sldId id="303" r:id="rId25"/>
    <p:sldId id="287" r:id="rId26"/>
  </p:sldIdLst>
  <p:sldSz cx="9906000" cy="6858000" type="A4"/>
  <p:notesSz cx="7102475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F2D"/>
    <a:srgbClr val="A4DDF7"/>
    <a:srgbClr val="BA8C45"/>
    <a:srgbClr val="044064"/>
    <a:srgbClr val="FFF8AD"/>
    <a:srgbClr val="A4844C"/>
    <a:srgbClr val="235575"/>
    <a:srgbClr val="1F394D"/>
    <a:srgbClr val="0C5575"/>
    <a:srgbClr val="C3A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116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C du Comité Yvelines" userId="S::5878000.coc@ffhandball.net::010bec54-d14a-4e41-aba0-e0f127ca8c84" providerId="AD" clId="Web-{67D66C54-FC35-F5A0-0C0A-2A443902A803}"/>
    <pc:docChg chg="modSld">
      <pc:chgData name="COC du Comité Yvelines" userId="S::5878000.coc@ffhandball.net::010bec54-d14a-4e41-aba0-e0f127ca8c84" providerId="AD" clId="Web-{67D66C54-FC35-F5A0-0C0A-2A443902A803}" dt="2022-11-08T16:51:49.641" v="109" actId="20577"/>
      <pc:docMkLst>
        <pc:docMk/>
      </pc:docMkLst>
      <pc:sldChg chg="modSp">
        <pc:chgData name="COC du Comité Yvelines" userId="S::5878000.coc@ffhandball.net::010bec54-d14a-4e41-aba0-e0f127ca8c84" providerId="AD" clId="Web-{67D66C54-FC35-F5A0-0C0A-2A443902A803}" dt="2022-11-08T16:46:24.636" v="10" actId="20577"/>
        <pc:sldMkLst>
          <pc:docMk/>
          <pc:sldMk cId="606013869" sldId="268"/>
        </pc:sldMkLst>
        <pc:spChg chg="mod">
          <ac:chgData name="COC du Comité Yvelines" userId="S::5878000.coc@ffhandball.net::010bec54-d14a-4e41-aba0-e0f127ca8c84" providerId="AD" clId="Web-{67D66C54-FC35-F5A0-0C0A-2A443902A803}" dt="2022-11-08T16:46:24.636" v="10" actId="20577"/>
          <ac:spMkLst>
            <pc:docMk/>
            <pc:sldMk cId="606013869" sldId="268"/>
            <ac:spMk id="2" creationId="{F6EF7D36-E254-F965-24C7-CF6DEEEAD2C5}"/>
          </ac:spMkLst>
        </pc:spChg>
      </pc:sldChg>
      <pc:sldChg chg="modSp">
        <pc:chgData name="COC du Comité Yvelines" userId="S::5878000.coc@ffhandball.net::010bec54-d14a-4e41-aba0-e0f127ca8c84" providerId="AD" clId="Web-{67D66C54-FC35-F5A0-0C0A-2A443902A803}" dt="2022-11-08T16:45:26.757" v="8" actId="20577"/>
        <pc:sldMkLst>
          <pc:docMk/>
          <pc:sldMk cId="1667077067" sldId="275"/>
        </pc:sldMkLst>
        <pc:spChg chg="mod">
          <ac:chgData name="COC du Comité Yvelines" userId="S::5878000.coc@ffhandball.net::010bec54-d14a-4e41-aba0-e0f127ca8c84" providerId="AD" clId="Web-{67D66C54-FC35-F5A0-0C0A-2A443902A803}" dt="2022-11-08T16:45:26.757" v="8" actId="20577"/>
          <ac:spMkLst>
            <pc:docMk/>
            <pc:sldMk cId="1667077067" sldId="275"/>
            <ac:spMk id="5" creationId="{EA92B225-655D-4B48-89A4-F927CB76E944}"/>
          </ac:spMkLst>
        </pc:spChg>
      </pc:sldChg>
      <pc:sldChg chg="addSp modSp">
        <pc:chgData name="COC du Comité Yvelines" userId="S::5878000.coc@ffhandball.net::010bec54-d14a-4e41-aba0-e0f127ca8c84" providerId="AD" clId="Web-{67D66C54-FC35-F5A0-0C0A-2A443902A803}" dt="2022-11-08T16:51:49.641" v="109" actId="20577"/>
        <pc:sldMkLst>
          <pc:docMk/>
          <pc:sldMk cId="1089271750" sldId="292"/>
        </pc:sldMkLst>
        <pc:spChg chg="add mod">
          <ac:chgData name="COC du Comité Yvelines" userId="S::5878000.coc@ffhandball.net::010bec54-d14a-4e41-aba0-e0f127ca8c84" providerId="AD" clId="Web-{67D66C54-FC35-F5A0-0C0A-2A443902A803}" dt="2022-11-08T16:51:49.641" v="109" actId="20577"/>
          <ac:spMkLst>
            <pc:docMk/>
            <pc:sldMk cId="1089271750" sldId="292"/>
            <ac:spMk id="5" creationId="{9F7A400A-7484-BFF2-BD4E-1827BA366E54}"/>
          </ac:spMkLst>
        </pc:spChg>
      </pc:sldChg>
      <pc:sldChg chg="modSp">
        <pc:chgData name="COC du Comité Yvelines" userId="S::5878000.coc@ffhandball.net::010bec54-d14a-4e41-aba0-e0f127ca8c84" providerId="AD" clId="Web-{67D66C54-FC35-F5A0-0C0A-2A443902A803}" dt="2022-11-08T16:39:27.359" v="2" actId="20577"/>
        <pc:sldMkLst>
          <pc:docMk/>
          <pc:sldMk cId="2293761455" sldId="297"/>
        </pc:sldMkLst>
        <pc:spChg chg="mod">
          <ac:chgData name="COC du Comité Yvelines" userId="S::5878000.coc@ffhandball.net::010bec54-d14a-4e41-aba0-e0f127ca8c84" providerId="AD" clId="Web-{67D66C54-FC35-F5A0-0C0A-2A443902A803}" dt="2022-11-08T16:39:27.359" v="2" actId="20577"/>
          <ac:spMkLst>
            <pc:docMk/>
            <pc:sldMk cId="2293761455" sldId="297"/>
            <ac:spMk id="2" creationId="{9AD483CD-66E8-D736-D73F-7193FFB38B18}"/>
          </ac:spMkLst>
        </pc:spChg>
      </pc:sldChg>
    </pc:docChg>
  </pc:docChgLst>
  <pc:docChgLst>
    <pc:chgData name="COC du Comité Yvelines" userId="S::5878000.coc@ffhandball.net::010bec54-d14a-4e41-aba0-e0f127ca8c84" providerId="AD" clId="Web-{6CDF2BA3-9E0C-5458-990C-E2620B12DA72}"/>
    <pc:docChg chg="modSld">
      <pc:chgData name="COC du Comité Yvelines" userId="S::5878000.coc@ffhandball.net::010bec54-d14a-4e41-aba0-e0f127ca8c84" providerId="AD" clId="Web-{6CDF2BA3-9E0C-5458-990C-E2620B12DA72}" dt="2022-02-17T08:56:53.015" v="3"/>
      <pc:docMkLst>
        <pc:docMk/>
      </pc:docMkLst>
      <pc:sldChg chg="addSp delSp modSp">
        <pc:chgData name="COC du Comité Yvelines" userId="S::5878000.coc@ffhandball.net::010bec54-d14a-4e41-aba0-e0f127ca8c84" providerId="AD" clId="Web-{6CDF2BA3-9E0C-5458-990C-E2620B12DA72}" dt="2022-02-17T08:56:53.015" v="3"/>
        <pc:sldMkLst>
          <pc:docMk/>
          <pc:sldMk cId="2466190961" sldId="283"/>
        </pc:sldMkLst>
        <pc:spChg chg="add del mod">
          <ac:chgData name="COC du Comité Yvelines" userId="S::5878000.coc@ffhandball.net::010bec54-d14a-4e41-aba0-e0f127ca8c84" providerId="AD" clId="Web-{6CDF2BA3-9E0C-5458-990C-E2620B12DA72}" dt="2022-02-17T08:56:53.015" v="3"/>
          <ac:spMkLst>
            <pc:docMk/>
            <pc:sldMk cId="2466190961" sldId="283"/>
            <ac:spMk id="2" creationId="{80877F46-85F2-449E-90CF-666C4AAC856A}"/>
          </ac:spMkLst>
        </pc:spChg>
      </pc:sldChg>
    </pc:docChg>
  </pc:docChgLst>
  <pc:docChgLst>
    <pc:chgData name="MOKRANI MOHAMED (COMITÉ DES YVELINES)" userId="S::5878000.mmokrani@ffhandball.net::a39a1361-dbfa-45b6-acfb-8f8cd06b4292" providerId="AD" clId="Web-{EE8B2696-1A08-E9E9-105E-9232786D896D}"/>
    <pc:docChg chg="modSld">
      <pc:chgData name="MOKRANI MOHAMED (COMITÉ DES YVELINES)" userId="S::5878000.mmokrani@ffhandball.net::a39a1361-dbfa-45b6-acfb-8f8cd06b4292" providerId="AD" clId="Web-{EE8B2696-1A08-E9E9-105E-9232786D896D}" dt="2022-12-17T08:33:56.402" v="11" actId="1076"/>
      <pc:docMkLst>
        <pc:docMk/>
      </pc:docMkLst>
      <pc:sldChg chg="modSp">
        <pc:chgData name="MOKRANI MOHAMED (COMITÉ DES YVELINES)" userId="S::5878000.mmokrani@ffhandball.net::a39a1361-dbfa-45b6-acfb-8f8cd06b4292" providerId="AD" clId="Web-{EE8B2696-1A08-E9E9-105E-9232786D896D}" dt="2022-12-17T08:33:56.402" v="11" actId="1076"/>
        <pc:sldMkLst>
          <pc:docMk/>
          <pc:sldMk cId="1191912615" sldId="309"/>
        </pc:sldMkLst>
        <pc:spChg chg="mod">
          <ac:chgData name="MOKRANI MOHAMED (COMITÉ DES YVELINES)" userId="S::5878000.mmokrani@ffhandball.net::a39a1361-dbfa-45b6-acfb-8f8cd06b4292" providerId="AD" clId="Web-{EE8B2696-1A08-E9E9-105E-9232786D896D}" dt="2022-12-17T08:33:56.402" v="6" actId="1076"/>
          <ac:spMkLst>
            <pc:docMk/>
            <pc:sldMk cId="1191912615" sldId="309"/>
            <ac:spMk id="37" creationId="{76008189-87CD-4A4D-9C25-1EB1BA2A204A}"/>
          </ac:spMkLst>
        </pc:spChg>
        <pc:cxnChg chg="mod">
          <ac:chgData name="MOKRANI MOHAMED (COMITÉ DES YVELINES)" userId="S::5878000.mmokrani@ffhandball.net::a39a1361-dbfa-45b6-acfb-8f8cd06b4292" providerId="AD" clId="Web-{EE8B2696-1A08-E9E9-105E-9232786D896D}" dt="2022-12-17T08:33:56.402" v="11" actId="1076"/>
          <ac:cxnSpMkLst>
            <pc:docMk/>
            <pc:sldMk cId="1191912615" sldId="309"/>
            <ac:cxnSpMk id="60" creationId="{9538E348-E244-4AD9-AEBC-300C7D29D630}"/>
          </ac:cxnSpMkLst>
        </pc:cxnChg>
        <pc:cxnChg chg="mod">
          <ac:chgData name="MOKRANI MOHAMED (COMITÉ DES YVELINES)" userId="S::5878000.mmokrani@ffhandball.net::a39a1361-dbfa-45b6-acfb-8f8cd06b4292" providerId="AD" clId="Web-{EE8B2696-1A08-E9E9-105E-9232786D896D}" dt="2022-12-17T08:33:56.402" v="10" actId="1076"/>
          <ac:cxnSpMkLst>
            <pc:docMk/>
            <pc:sldMk cId="1191912615" sldId="309"/>
            <ac:cxnSpMk id="70" creationId="{AEC1A0E9-C385-44B5-A5B6-161D70FEAFA1}"/>
          </ac:cxnSpMkLst>
        </pc:cxnChg>
        <pc:cxnChg chg="mod">
          <ac:chgData name="MOKRANI MOHAMED (COMITÉ DES YVELINES)" userId="S::5878000.mmokrani@ffhandball.net::a39a1361-dbfa-45b6-acfb-8f8cd06b4292" providerId="AD" clId="Web-{EE8B2696-1A08-E9E9-105E-9232786D896D}" dt="2022-12-17T08:33:56.402" v="9" actId="1076"/>
          <ac:cxnSpMkLst>
            <pc:docMk/>
            <pc:sldMk cId="1191912615" sldId="309"/>
            <ac:cxnSpMk id="76" creationId="{CE3375AB-0493-44F3-A022-4CCA7125511E}"/>
          </ac:cxnSpMkLst>
        </pc:cxnChg>
        <pc:cxnChg chg="mod">
          <ac:chgData name="MOKRANI MOHAMED (COMITÉ DES YVELINES)" userId="S::5878000.mmokrani@ffhandball.net::a39a1361-dbfa-45b6-acfb-8f8cd06b4292" providerId="AD" clId="Web-{EE8B2696-1A08-E9E9-105E-9232786D896D}" dt="2022-12-17T08:33:56.402" v="8" actId="1076"/>
          <ac:cxnSpMkLst>
            <pc:docMk/>
            <pc:sldMk cId="1191912615" sldId="309"/>
            <ac:cxnSpMk id="78" creationId="{DF030572-00FB-43D3-85E7-5A85F0BCE4E4}"/>
          </ac:cxnSpMkLst>
        </pc:cxnChg>
        <pc:cxnChg chg="mod">
          <ac:chgData name="MOKRANI MOHAMED (COMITÉ DES YVELINES)" userId="S::5878000.mmokrani@ffhandball.net::a39a1361-dbfa-45b6-acfb-8f8cd06b4292" providerId="AD" clId="Web-{EE8B2696-1A08-E9E9-105E-9232786D896D}" dt="2022-12-17T08:33:56.402" v="7" actId="1076"/>
          <ac:cxnSpMkLst>
            <pc:docMk/>
            <pc:sldMk cId="1191912615" sldId="309"/>
            <ac:cxnSpMk id="79" creationId="{4E75976F-2CE4-4868-A078-9AA26B196A37}"/>
          </ac:cxnSpMkLst>
        </pc:cxnChg>
      </pc:sldChg>
    </pc:docChg>
  </pc:docChgLst>
  <pc:docChgLst>
    <pc:chgData name="COC du Comité Yvelines" userId="S::5878000.coc@ffhandball.net::010bec54-d14a-4e41-aba0-e0f127ca8c84" providerId="AD" clId="Web-{0974AA51-66AD-88FC-C795-93570BD6E756}"/>
    <pc:docChg chg="addSld delSld modSld sldOrd">
      <pc:chgData name="COC du Comité Yvelines" userId="S::5878000.coc@ffhandball.net::010bec54-d14a-4e41-aba0-e0f127ca8c84" providerId="AD" clId="Web-{0974AA51-66AD-88FC-C795-93570BD6E756}" dt="2022-01-12T11:01:49.664" v="482" actId="20577"/>
      <pc:docMkLst>
        <pc:docMk/>
      </pc:docMkLst>
      <pc:sldChg chg="addSp modSp">
        <pc:chgData name="COC du Comité Yvelines" userId="S::5878000.coc@ffhandball.net::010bec54-d14a-4e41-aba0-e0f127ca8c84" providerId="AD" clId="Web-{0974AA51-66AD-88FC-C795-93570BD6E756}" dt="2022-01-12T10:08:20.179" v="269"/>
        <pc:sldMkLst>
          <pc:docMk/>
          <pc:sldMk cId="3138411720" sldId="256"/>
        </pc:sldMkLst>
        <pc:spChg chg="add">
          <ac:chgData name="COC du Comité Yvelines" userId="S::5878000.coc@ffhandball.net::010bec54-d14a-4e41-aba0-e0f127ca8c84" providerId="AD" clId="Web-{0974AA51-66AD-88FC-C795-93570BD6E756}" dt="2022-01-12T10:08:20.179" v="269"/>
          <ac:spMkLst>
            <pc:docMk/>
            <pc:sldMk cId="3138411720" sldId="256"/>
            <ac:spMk id="2" creationId="{AB464D46-8131-48F4-80B5-394D3286C779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12:25.134" v="36" actId="1076"/>
          <ac:spMkLst>
            <pc:docMk/>
            <pc:sldMk cId="3138411720" sldId="256"/>
            <ac:spMk id="109" creationId="{345452EE-CBE8-4720-BCB0-90C4B59AF5CA}"/>
          </ac:spMkLst>
        </pc:spChg>
      </pc:sldChg>
      <pc:sldChg chg="addSp modSp">
        <pc:chgData name="COC du Comité Yvelines" userId="S::5878000.coc@ffhandball.net::010bec54-d14a-4e41-aba0-e0f127ca8c84" providerId="AD" clId="Web-{0974AA51-66AD-88FC-C795-93570BD6E756}" dt="2022-01-12T10:07:55.553" v="266"/>
        <pc:sldMkLst>
          <pc:docMk/>
          <pc:sldMk cId="0" sldId="259"/>
        </pc:sldMkLst>
        <pc:spChg chg="add">
          <ac:chgData name="COC du Comité Yvelines" userId="S::5878000.coc@ffhandball.net::010bec54-d14a-4e41-aba0-e0f127ca8c84" providerId="AD" clId="Web-{0974AA51-66AD-88FC-C795-93570BD6E756}" dt="2022-01-12T10:07:55.553" v="266"/>
          <ac:spMkLst>
            <pc:docMk/>
            <pc:sldMk cId="0" sldId="259"/>
            <ac:spMk id="2" creationId="{1CFCA6B4-B5C2-42B5-833A-82FBEFCDDB35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11:30.789" v="34" actId="20577"/>
          <ac:spMkLst>
            <pc:docMk/>
            <pc:sldMk cId="0" sldId="259"/>
            <ac:spMk id="100" creationId="{345452EE-CBE8-4720-BCB0-90C4B59AF5CA}"/>
          </ac:spMkLst>
        </pc:spChg>
      </pc:sldChg>
      <pc:sldChg chg="addSp modSp">
        <pc:chgData name="COC du Comité Yvelines" userId="S::5878000.coc@ffhandball.net::010bec54-d14a-4e41-aba0-e0f127ca8c84" providerId="AD" clId="Web-{0974AA51-66AD-88FC-C795-93570BD6E756}" dt="2022-01-12T10:07:06.692" v="264" actId="20577"/>
        <pc:sldMkLst>
          <pc:docMk/>
          <pc:sldMk cId="0" sldId="260"/>
        </pc:sldMkLst>
        <pc:spChg chg="add mod">
          <ac:chgData name="COC du Comité Yvelines" userId="S::5878000.coc@ffhandball.net::010bec54-d14a-4e41-aba0-e0f127ca8c84" providerId="AD" clId="Web-{0974AA51-66AD-88FC-C795-93570BD6E756}" dt="2022-01-12T10:07:06.692" v="264" actId="20577"/>
          <ac:spMkLst>
            <pc:docMk/>
            <pc:sldMk cId="0" sldId="260"/>
            <ac:spMk id="2" creationId="{9870277C-8FB3-432B-9602-126715CFCBAB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11:24.179" v="33" actId="20577"/>
          <ac:spMkLst>
            <pc:docMk/>
            <pc:sldMk cId="0" sldId="260"/>
            <ac:spMk id="100" creationId="{345452EE-CBE8-4720-BCB0-90C4B59AF5CA}"/>
          </ac:spMkLst>
        </pc:spChg>
      </pc:sldChg>
      <pc:sldChg chg="addSp modSp">
        <pc:chgData name="COC du Comité Yvelines" userId="S::5878000.coc@ffhandball.net::010bec54-d14a-4e41-aba0-e0f127ca8c84" providerId="AD" clId="Web-{0974AA51-66AD-88FC-C795-93570BD6E756}" dt="2022-01-12T10:07:32.084" v="265"/>
        <pc:sldMkLst>
          <pc:docMk/>
          <pc:sldMk cId="0" sldId="261"/>
        </pc:sldMkLst>
        <pc:spChg chg="add">
          <ac:chgData name="COC du Comité Yvelines" userId="S::5878000.coc@ffhandball.net::010bec54-d14a-4e41-aba0-e0f127ca8c84" providerId="AD" clId="Web-{0974AA51-66AD-88FC-C795-93570BD6E756}" dt="2022-01-12T10:07:32.084" v="265"/>
          <ac:spMkLst>
            <pc:docMk/>
            <pc:sldMk cId="0" sldId="261"/>
            <ac:spMk id="2" creationId="{5A3478AC-353C-404C-9A05-AA2FC6B7F105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09:30.411" v="24" actId="20577"/>
          <ac:spMkLst>
            <pc:docMk/>
            <pc:sldMk cId="0" sldId="261"/>
            <ac:spMk id="100" creationId="{345452EE-CBE8-4720-BCB0-90C4B59AF5CA}"/>
          </ac:spMkLst>
        </pc:spChg>
      </pc:sldChg>
      <pc:sldChg chg="addSp modSp">
        <pc:chgData name="COC du Comité Yvelines" userId="S::5878000.coc@ffhandball.net::010bec54-d14a-4e41-aba0-e0f127ca8c84" providerId="AD" clId="Web-{0974AA51-66AD-88FC-C795-93570BD6E756}" dt="2022-01-12T10:06:38.848" v="262"/>
        <pc:sldMkLst>
          <pc:docMk/>
          <pc:sldMk cId="0" sldId="263"/>
        </pc:sldMkLst>
        <pc:spChg chg="add">
          <ac:chgData name="COC du Comité Yvelines" userId="S::5878000.coc@ffhandball.net::010bec54-d14a-4e41-aba0-e0f127ca8c84" providerId="AD" clId="Web-{0974AA51-66AD-88FC-C795-93570BD6E756}" dt="2022-01-12T10:06:38.848" v="262"/>
          <ac:spMkLst>
            <pc:docMk/>
            <pc:sldMk cId="0" sldId="263"/>
            <ac:spMk id="2" creationId="{05D1F693-EBF5-4C90-962C-8558037CEF89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09:20.660" v="22" actId="20577"/>
          <ac:spMkLst>
            <pc:docMk/>
            <pc:sldMk cId="0" sldId="263"/>
            <ac:spMk id="100" creationId="{345452EE-CBE8-4720-BCB0-90C4B59AF5CA}"/>
          </ac:spMkLst>
        </pc:spChg>
      </pc:sldChg>
      <pc:sldChg chg="addSp modSp">
        <pc:chgData name="COC du Comité Yvelines" userId="S::5878000.coc@ffhandball.net::010bec54-d14a-4e41-aba0-e0f127ca8c84" providerId="AD" clId="Web-{0974AA51-66AD-88FC-C795-93570BD6E756}" dt="2022-01-12T10:08:09.163" v="268"/>
        <pc:sldMkLst>
          <pc:docMk/>
          <pc:sldMk cId="0" sldId="267"/>
        </pc:sldMkLst>
        <pc:spChg chg="add">
          <ac:chgData name="COC du Comité Yvelines" userId="S::5878000.coc@ffhandball.net::010bec54-d14a-4e41-aba0-e0f127ca8c84" providerId="AD" clId="Web-{0974AA51-66AD-88FC-C795-93570BD6E756}" dt="2022-01-12T10:08:09.163" v="268"/>
          <ac:spMkLst>
            <pc:docMk/>
            <pc:sldMk cId="0" sldId="267"/>
            <ac:spMk id="2" creationId="{EC4EBDA0-DFFD-4EF8-9490-A8995B56F039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10:08:05.866" v="267" actId="20577"/>
          <ac:spMkLst>
            <pc:docMk/>
            <pc:sldMk cId="0" sldId="267"/>
            <ac:spMk id="33" creationId="{38DF9AE0-8E06-46F0-BCE6-B1CCB2ED03D1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09:35.833" v="25" actId="20577"/>
          <ac:spMkLst>
            <pc:docMk/>
            <pc:sldMk cId="0" sldId="267"/>
            <ac:spMk id="100" creationId="{345452EE-CBE8-4720-BCB0-90C4B59AF5CA}"/>
          </ac:spMkLst>
        </pc:spChg>
      </pc:sldChg>
      <pc:sldChg chg="addSp delSp modSp">
        <pc:chgData name="COC du Comité Yvelines" userId="S::5878000.coc@ffhandball.net::010bec54-d14a-4e41-aba0-e0f127ca8c84" providerId="AD" clId="Web-{0974AA51-66AD-88FC-C795-93570BD6E756}" dt="2022-01-12T10:03:15.358" v="225" actId="20577"/>
        <pc:sldMkLst>
          <pc:docMk/>
          <pc:sldMk cId="606013869" sldId="268"/>
        </pc:sldMkLst>
        <pc:spChg chg="del mod">
          <ac:chgData name="COC du Comité Yvelines" userId="S::5878000.coc@ffhandball.net::010bec54-d14a-4e41-aba0-e0f127ca8c84" providerId="AD" clId="Web-{0974AA51-66AD-88FC-C795-93570BD6E756}" dt="2022-01-12T09:50:33.464" v="155"/>
          <ac:spMkLst>
            <pc:docMk/>
            <pc:sldMk cId="606013869" sldId="268"/>
            <ac:spMk id="3" creationId="{2FB66378-79C2-40AE-BA75-33FDB2E6C59E}"/>
          </ac:spMkLst>
        </pc:spChg>
        <pc:spChg chg="add mod">
          <ac:chgData name="COC du Comité Yvelines" userId="S::5878000.coc@ffhandball.net::010bec54-d14a-4e41-aba0-e0f127ca8c84" providerId="AD" clId="Web-{0974AA51-66AD-88FC-C795-93570BD6E756}" dt="2022-01-12T10:03:15.358" v="225" actId="20577"/>
          <ac:spMkLst>
            <pc:docMk/>
            <pc:sldMk cId="606013869" sldId="268"/>
            <ac:spMk id="5" creationId="{BFB63ACC-8C1C-4FA3-82D0-E6A4D7DF8FC9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11:02.538" v="29" actId="20577"/>
          <ac:spMkLst>
            <pc:docMk/>
            <pc:sldMk cId="606013869" sldId="268"/>
            <ac:spMk id="109" creationId="{345452EE-CBE8-4720-BCB0-90C4B59AF5CA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45:26.674" v="111" actId="20577"/>
          <ac:spMkLst>
            <pc:docMk/>
            <pc:sldMk cId="606013869" sldId="268"/>
            <ac:spMk id="119" creationId="{E914D7FF-2DB1-4F90-9220-61113A7F050E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45:50.659" v="114" actId="20577"/>
          <ac:spMkLst>
            <pc:docMk/>
            <pc:sldMk cId="606013869" sldId="268"/>
            <ac:spMk id="192" creationId="{01BD510C-36E5-4453-8108-7759A09CF428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47:32.443" v="146" actId="20577"/>
          <ac:spMkLst>
            <pc:docMk/>
            <pc:sldMk cId="606013869" sldId="268"/>
            <ac:spMk id="328" creationId="{656985F8-68D5-440A-87F3-8EEF2DEBC0B8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14:26.574" v="42" actId="20577"/>
          <ac:spMkLst>
            <pc:docMk/>
            <pc:sldMk cId="606013869" sldId="268"/>
            <ac:spMk id="329" creationId="{EDBA5600-1D7E-449D-88CA-FF2D6131EC20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49:14.852" v="152" actId="20577"/>
          <ac:spMkLst>
            <pc:docMk/>
            <pc:sldMk cId="606013869" sldId="268"/>
            <ac:spMk id="334" creationId="{77D9AA25-B65E-4729-ADB8-CB9A70E216E7}"/>
          </ac:spMkLst>
        </pc:spChg>
      </pc:sldChg>
      <pc:sldChg chg="del">
        <pc:chgData name="COC du Comité Yvelines" userId="S::5878000.coc@ffhandball.net::010bec54-d14a-4e41-aba0-e0f127ca8c84" providerId="AD" clId="Web-{0974AA51-66AD-88FC-C795-93570BD6E756}" dt="2022-01-12T09:08:49.191" v="18"/>
        <pc:sldMkLst>
          <pc:docMk/>
          <pc:sldMk cId="2761368197" sldId="269"/>
        </pc:sldMkLst>
      </pc:sldChg>
      <pc:sldChg chg="addSp modSp">
        <pc:chgData name="COC du Comité Yvelines" userId="S::5878000.coc@ffhandball.net::010bec54-d14a-4e41-aba0-e0f127ca8c84" providerId="AD" clId="Web-{0974AA51-66AD-88FC-C795-93570BD6E756}" dt="2022-01-12T11:01:49.664" v="482" actId="20577"/>
        <pc:sldMkLst>
          <pc:docMk/>
          <pc:sldMk cId="820175489" sldId="270"/>
        </pc:sldMkLst>
        <pc:spChg chg="add mod">
          <ac:chgData name="COC du Comité Yvelines" userId="S::5878000.coc@ffhandball.net::010bec54-d14a-4e41-aba0-e0f127ca8c84" providerId="AD" clId="Web-{0974AA51-66AD-88FC-C795-93570BD6E756}" dt="2022-01-12T10:06:16.129" v="261" actId="20577"/>
          <ac:spMkLst>
            <pc:docMk/>
            <pc:sldMk cId="820175489" sldId="270"/>
            <ac:spMk id="2" creationId="{B0ABFF69-9BAF-4AFB-B022-A2487898CBB4}"/>
          </ac:spMkLst>
        </pc:spChg>
        <pc:spChg chg="add mod">
          <ac:chgData name="COC du Comité Yvelines" userId="S::5878000.coc@ffhandball.net::010bec54-d14a-4e41-aba0-e0f127ca8c84" providerId="AD" clId="Web-{0974AA51-66AD-88FC-C795-93570BD6E756}" dt="2022-01-12T11:00:04.349" v="453" actId="1076"/>
          <ac:spMkLst>
            <pc:docMk/>
            <pc:sldMk cId="820175489" sldId="270"/>
            <ac:spMk id="3" creationId="{995DB4C2-9CDB-42B8-BC44-C9CE845936F5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11:16.523" v="32" actId="20577"/>
          <ac:spMkLst>
            <pc:docMk/>
            <pc:sldMk cId="820175489" sldId="270"/>
            <ac:spMk id="109" creationId="{345452EE-CBE8-4720-BCB0-90C4B59AF5CA}"/>
          </ac:spMkLst>
        </pc:spChg>
        <pc:spChg chg="add mod">
          <ac:chgData name="COC du Comité Yvelines" userId="S::5878000.coc@ffhandball.net::010bec54-d14a-4e41-aba0-e0f127ca8c84" providerId="AD" clId="Web-{0974AA51-66AD-88FC-C795-93570BD6E756}" dt="2022-01-12T11:00:39.991" v="464" actId="20577"/>
          <ac:spMkLst>
            <pc:docMk/>
            <pc:sldMk cId="820175489" sldId="270"/>
            <ac:spMk id="206" creationId="{C91E7C4C-0B9D-4BF6-BAAE-37782D02C77A}"/>
          </ac:spMkLst>
        </pc:spChg>
        <pc:spChg chg="add mod">
          <ac:chgData name="COC du Comité Yvelines" userId="S::5878000.coc@ffhandball.net::010bec54-d14a-4e41-aba0-e0f127ca8c84" providerId="AD" clId="Web-{0974AA51-66AD-88FC-C795-93570BD6E756}" dt="2022-01-12T11:01:09.773" v="471" actId="20577"/>
          <ac:spMkLst>
            <pc:docMk/>
            <pc:sldMk cId="820175489" sldId="270"/>
            <ac:spMk id="207" creationId="{52780BA0-9BD1-4B2C-A92B-993D1BB2DEE3}"/>
          </ac:spMkLst>
        </pc:spChg>
        <pc:spChg chg="add mod">
          <ac:chgData name="COC du Comité Yvelines" userId="S::5878000.coc@ffhandball.net::010bec54-d14a-4e41-aba0-e0f127ca8c84" providerId="AD" clId="Web-{0974AA51-66AD-88FC-C795-93570BD6E756}" dt="2022-01-12T11:01:49.664" v="482" actId="20577"/>
          <ac:spMkLst>
            <pc:docMk/>
            <pc:sldMk cId="820175489" sldId="270"/>
            <ac:spMk id="208" creationId="{836AE90A-6506-4B21-91EF-BD96D32EAC95}"/>
          </ac:spMkLst>
        </pc:spChg>
      </pc:sldChg>
      <pc:sldChg chg="addSp delSp modSp">
        <pc:chgData name="COC du Comité Yvelines" userId="S::5878000.coc@ffhandball.net::010bec54-d14a-4e41-aba0-e0f127ca8c84" providerId="AD" clId="Web-{0974AA51-66AD-88FC-C795-93570BD6E756}" dt="2022-01-12T09:03:38.387" v="8"/>
        <pc:sldMkLst>
          <pc:docMk/>
          <pc:sldMk cId="1368593463" sldId="271"/>
        </pc:sldMkLst>
        <pc:picChg chg="add del mod">
          <ac:chgData name="COC du Comité Yvelines" userId="S::5878000.coc@ffhandball.net::010bec54-d14a-4e41-aba0-e0f127ca8c84" providerId="AD" clId="Web-{0974AA51-66AD-88FC-C795-93570BD6E756}" dt="2022-01-12T09:03:38.387" v="8"/>
          <ac:picMkLst>
            <pc:docMk/>
            <pc:sldMk cId="1368593463" sldId="271"/>
            <ac:picMk id="3" creationId="{0540F6D9-B7D5-439D-AB20-6ED2FB002B2D}"/>
          </ac:picMkLst>
        </pc:picChg>
      </pc:sldChg>
      <pc:sldChg chg="addSp delSp modSp">
        <pc:chgData name="COC du Comité Yvelines" userId="S::5878000.coc@ffhandball.net::010bec54-d14a-4e41-aba0-e0f127ca8c84" providerId="AD" clId="Web-{0974AA51-66AD-88FC-C795-93570BD6E756}" dt="2022-01-12T10:52:02.979" v="427" actId="20577"/>
        <pc:sldMkLst>
          <pc:docMk/>
          <pc:sldMk cId="510962177" sldId="273"/>
        </pc:sldMkLst>
        <pc:spChg chg="add mod">
          <ac:chgData name="COC du Comité Yvelines" userId="S::5878000.coc@ffhandball.net::010bec54-d14a-4e41-aba0-e0f127ca8c84" providerId="AD" clId="Web-{0974AA51-66AD-88FC-C795-93570BD6E756}" dt="2022-01-12T10:09:58.384" v="296" actId="14100"/>
          <ac:spMkLst>
            <pc:docMk/>
            <pc:sldMk cId="510962177" sldId="273"/>
            <ac:spMk id="2" creationId="{1C1C3CDA-F771-4B04-9133-FA38C23EADA3}"/>
          </ac:spMkLst>
        </pc:spChg>
        <pc:spChg chg="add mod">
          <ac:chgData name="COC du Comité Yvelines" userId="S::5878000.coc@ffhandball.net::010bec54-d14a-4e41-aba0-e0f127ca8c84" providerId="AD" clId="Web-{0974AA51-66AD-88FC-C795-93570BD6E756}" dt="2022-01-12T10:52:02.979" v="427" actId="20577"/>
          <ac:spMkLst>
            <pc:docMk/>
            <pc:sldMk cId="510962177" sldId="273"/>
            <ac:spMk id="3" creationId="{1EDBD53D-8CAD-44DB-BC79-10DDF96B86F7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10:48:19.912" v="339" actId="20577"/>
          <ac:spMkLst>
            <pc:docMk/>
            <pc:sldMk cId="510962177" sldId="273"/>
            <ac:spMk id="27" creationId="{62450673-3359-4D06-B0D7-9185BA43DB3D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10:48:30.240" v="342" actId="20577"/>
          <ac:spMkLst>
            <pc:docMk/>
            <pc:sldMk cId="510962177" sldId="273"/>
            <ac:spMk id="29" creationId="{999EEA29-92AE-4E67-9D8C-B9AD39E60E36}"/>
          </ac:spMkLst>
        </pc:spChg>
        <pc:spChg chg="add del mod">
          <ac:chgData name="COC du Comité Yvelines" userId="S::5878000.coc@ffhandball.net::010bec54-d14a-4e41-aba0-e0f127ca8c84" providerId="AD" clId="Web-{0974AA51-66AD-88FC-C795-93570BD6E756}" dt="2022-01-12T10:10:58.230" v="309"/>
          <ac:spMkLst>
            <pc:docMk/>
            <pc:sldMk cId="510962177" sldId="273"/>
            <ac:spMk id="49" creationId="{6000EAC1-C330-4A19-A281-D8F44AD12FC3}"/>
          </ac:spMkLst>
        </pc:spChg>
        <pc:spChg chg="add del mod">
          <ac:chgData name="COC du Comité Yvelines" userId="S::5878000.coc@ffhandball.net::010bec54-d14a-4e41-aba0-e0f127ca8c84" providerId="AD" clId="Web-{0974AA51-66AD-88FC-C795-93570BD6E756}" dt="2022-01-12T10:10:57.026" v="308"/>
          <ac:spMkLst>
            <pc:docMk/>
            <pc:sldMk cId="510962177" sldId="273"/>
            <ac:spMk id="50" creationId="{C954464E-0599-4853-90BA-62316B8FC92D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10:48:23.240" v="340" actId="20577"/>
          <ac:spMkLst>
            <pc:docMk/>
            <pc:sldMk cId="510962177" sldId="273"/>
            <ac:spMk id="57" creationId="{09A5C5B2-2463-45FA-A29D-B0E516B9216C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10:48:34.569" v="344" actId="20577"/>
          <ac:spMkLst>
            <pc:docMk/>
            <pc:sldMk cId="510962177" sldId="273"/>
            <ac:spMk id="58" creationId="{490E5D80-E63F-4F82-AFFE-E5FD8B609BE4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10:49:08.335" v="358" actId="20577"/>
          <ac:spMkLst>
            <pc:docMk/>
            <pc:sldMk cId="510962177" sldId="273"/>
            <ac:spMk id="59" creationId="{53BC28EA-23B8-4E22-A816-2C53F98A78F7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10:12:19.779" v="328" actId="14100"/>
          <ac:spMkLst>
            <pc:docMk/>
            <pc:sldMk cId="510962177" sldId="273"/>
            <ac:spMk id="89" creationId="{F7BC6827-CFC6-437C-B752-8BD8BD44BBCE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10:49:16.929" v="369" actId="20577"/>
          <ac:spMkLst>
            <pc:docMk/>
            <pc:sldMk cId="510962177" sldId="273"/>
            <ac:spMk id="105" creationId="{1A8B8D05-36F6-42B5-AFA1-71FED8DB99DF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09:49.692" v="28" actId="1076"/>
          <ac:spMkLst>
            <pc:docMk/>
            <pc:sldMk cId="510962177" sldId="273"/>
            <ac:spMk id="109" creationId="{345452EE-CBE8-4720-BCB0-90C4B59AF5CA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10:51:19.760" v="400" actId="1076"/>
          <ac:spMkLst>
            <pc:docMk/>
            <pc:sldMk cId="510962177" sldId="273"/>
            <ac:spMk id="182" creationId="{659497A1-7044-44EF-A09F-2D4034279B98}"/>
          </ac:spMkLst>
        </pc:spChg>
      </pc:sldChg>
      <pc:sldChg chg="addSp delSp modSp new del ord">
        <pc:chgData name="COC du Comité Yvelines" userId="S::5878000.coc@ffhandball.net::010bec54-d14a-4e41-aba0-e0f127ca8c84" providerId="AD" clId="Web-{0974AA51-66AD-88FC-C795-93570BD6E756}" dt="2022-01-12T09:07:02.798" v="16"/>
        <pc:sldMkLst>
          <pc:docMk/>
          <pc:sldMk cId="1843966642" sldId="274"/>
        </pc:sldMkLst>
        <pc:spChg chg="del">
          <ac:chgData name="COC du Comité Yvelines" userId="S::5878000.coc@ffhandball.net::010bec54-d14a-4e41-aba0-e0f127ca8c84" providerId="AD" clId="Web-{0974AA51-66AD-88FC-C795-93570BD6E756}" dt="2022-01-12T09:05:55.093" v="15"/>
          <ac:spMkLst>
            <pc:docMk/>
            <pc:sldMk cId="1843966642" sldId="274"/>
            <ac:spMk id="2" creationId="{0C4191D4-4453-46A3-B2A5-3ACB7B5A56AB}"/>
          </ac:spMkLst>
        </pc:spChg>
        <pc:spChg chg="del">
          <ac:chgData name="COC du Comité Yvelines" userId="S::5878000.coc@ffhandball.net::010bec54-d14a-4e41-aba0-e0f127ca8c84" providerId="AD" clId="Web-{0974AA51-66AD-88FC-C795-93570BD6E756}" dt="2022-01-12T09:05:42.405" v="12"/>
          <ac:spMkLst>
            <pc:docMk/>
            <pc:sldMk cId="1843966642" sldId="274"/>
            <ac:spMk id="3" creationId="{587054D5-0794-46DA-8AE6-AC68546590B4}"/>
          </ac:spMkLst>
        </pc:spChg>
        <pc:spChg chg="add del mod">
          <ac:chgData name="COC du Comité Yvelines" userId="S::5878000.coc@ffhandball.net::010bec54-d14a-4e41-aba0-e0f127ca8c84" providerId="AD" clId="Web-{0974AA51-66AD-88FC-C795-93570BD6E756}" dt="2022-01-12T09:05:51.984" v="14"/>
          <ac:spMkLst>
            <pc:docMk/>
            <pc:sldMk cId="1843966642" sldId="274"/>
            <ac:spMk id="6" creationId="{24FADAF2-2AD6-4BC7-86F6-ACC0B7E2333D}"/>
          </ac:spMkLst>
        </pc:spChg>
        <pc:picChg chg="add del mod ord">
          <ac:chgData name="COC du Comité Yvelines" userId="S::5878000.coc@ffhandball.net::010bec54-d14a-4e41-aba0-e0f127ca8c84" providerId="AD" clId="Web-{0974AA51-66AD-88FC-C795-93570BD6E756}" dt="2022-01-12T09:05:48.327" v="13"/>
          <ac:picMkLst>
            <pc:docMk/>
            <pc:sldMk cId="1843966642" sldId="274"/>
            <ac:picMk id="4" creationId="{8444CE46-6ACA-4D24-BCA7-A3326C1A6DC5}"/>
          </ac:picMkLst>
        </pc:picChg>
      </pc:sldChg>
      <pc:sldChg chg="addSp modSp add replId">
        <pc:chgData name="COC du Comité Yvelines" userId="S::5878000.coc@ffhandball.net::010bec54-d14a-4e41-aba0-e0f127ca8c84" providerId="AD" clId="Web-{0974AA51-66AD-88FC-C795-93570BD6E756}" dt="2022-01-12T10:05:24.080" v="233" actId="20577"/>
        <pc:sldMkLst>
          <pc:docMk/>
          <pc:sldMk cId="1988832254" sldId="274"/>
        </pc:sldMkLst>
        <pc:spChg chg="add mod">
          <ac:chgData name="COC du Comité Yvelines" userId="S::5878000.coc@ffhandball.net::010bec54-d14a-4e41-aba0-e0f127ca8c84" providerId="AD" clId="Web-{0974AA51-66AD-88FC-C795-93570BD6E756}" dt="2022-01-12T10:05:24.080" v="233" actId="20577"/>
          <ac:spMkLst>
            <pc:docMk/>
            <pc:sldMk cId="1988832254" sldId="274"/>
            <ac:spMk id="2" creationId="{5DC89842-9324-42C6-A86C-F9861F59F4A3}"/>
          </ac:spMkLst>
        </pc:spChg>
        <pc:spChg chg="mod">
          <ac:chgData name="COC du Comité Yvelines" userId="S::5878000.coc@ffhandball.net::010bec54-d14a-4e41-aba0-e0f127ca8c84" providerId="AD" clId="Web-{0974AA51-66AD-88FC-C795-93570BD6E756}" dt="2022-01-12T09:09:15.301" v="21" actId="20577"/>
          <ac:spMkLst>
            <pc:docMk/>
            <pc:sldMk cId="1988832254" sldId="274"/>
            <ac:spMk id="109" creationId="{345452EE-CBE8-4720-BCB0-90C4B59AF5CA}"/>
          </ac:spMkLst>
        </pc:spChg>
      </pc:sldChg>
      <pc:sldChg chg="addSp delSp modSp new del mod setBg">
        <pc:chgData name="COC du Comité Yvelines" userId="S::5878000.coc@ffhandball.net::010bec54-d14a-4e41-aba0-e0f127ca8c84" providerId="AD" clId="Web-{0974AA51-66AD-88FC-C795-93570BD6E756}" dt="2022-01-12T09:03:50.731" v="9"/>
        <pc:sldMkLst>
          <pc:docMk/>
          <pc:sldMk cId="4104325568" sldId="274"/>
        </pc:sldMkLst>
        <pc:spChg chg="del">
          <ac:chgData name="COC du Comité Yvelines" userId="S::5878000.coc@ffhandball.net::010bec54-d14a-4e41-aba0-e0f127ca8c84" providerId="AD" clId="Web-{0974AA51-66AD-88FC-C795-93570BD6E756}" dt="2022-01-12T09:03:13.073" v="2"/>
          <ac:spMkLst>
            <pc:docMk/>
            <pc:sldMk cId="4104325568" sldId="274"/>
            <ac:spMk id="2" creationId="{C67B6A91-9F5B-4A8A-9DBA-38CDEE584B81}"/>
          </ac:spMkLst>
        </pc:spChg>
        <pc:spChg chg="del">
          <ac:chgData name="COC du Comité Yvelines" userId="S::5878000.coc@ffhandball.net::010bec54-d14a-4e41-aba0-e0f127ca8c84" providerId="AD" clId="Web-{0974AA51-66AD-88FC-C795-93570BD6E756}" dt="2022-01-12T09:03:16.464" v="3"/>
          <ac:spMkLst>
            <pc:docMk/>
            <pc:sldMk cId="4104325568" sldId="274"/>
            <ac:spMk id="3" creationId="{1849A9FB-8694-4F11-8223-F118A3632DCF}"/>
          </ac:spMkLst>
        </pc:spChg>
        <pc:spChg chg="add del">
          <ac:chgData name="COC du Comité Yvelines" userId="S::5878000.coc@ffhandball.net::010bec54-d14a-4e41-aba0-e0f127ca8c84" providerId="AD" clId="Web-{0974AA51-66AD-88FC-C795-93570BD6E756}" dt="2022-01-12T09:03:29.027" v="6"/>
          <ac:spMkLst>
            <pc:docMk/>
            <pc:sldMk cId="4104325568" sldId="274"/>
            <ac:spMk id="9" creationId="{42A4FC2C-047E-45A5-965D-8E1E3BF09BC6}"/>
          </ac:spMkLst>
        </pc:spChg>
        <pc:picChg chg="add mod">
          <ac:chgData name="COC du Comité Yvelines" userId="S::5878000.coc@ffhandball.net::010bec54-d14a-4e41-aba0-e0f127ca8c84" providerId="AD" clId="Web-{0974AA51-66AD-88FC-C795-93570BD6E756}" dt="2022-01-12T09:03:29.027" v="7"/>
          <ac:picMkLst>
            <pc:docMk/>
            <pc:sldMk cId="4104325568" sldId="274"/>
            <ac:picMk id="4" creationId="{9D5C8017-71E4-4B9C-BF6E-FDBF83D793B4}"/>
          </ac:picMkLst>
        </pc:picChg>
      </pc:sldChg>
    </pc:docChg>
  </pc:docChgLst>
  <pc:docChgLst>
    <pc:chgData name="COC du Comité Yvelines" userId="S::5878000.coc@ffhandball.net::010bec54-d14a-4e41-aba0-e0f127ca8c84" providerId="AD" clId="Web-{8557D6C0-B18E-6296-9704-89822D0CBE1E}"/>
    <pc:docChg chg="addSld delSld modSld sldOrd addMainMaster modMainMaster">
      <pc:chgData name="COC du Comité Yvelines" userId="S::5878000.coc@ffhandball.net::010bec54-d14a-4e41-aba0-e0f127ca8c84" providerId="AD" clId="Web-{8557D6C0-B18E-6296-9704-89822D0CBE1E}" dt="2022-01-11T20:08:53.849" v="754" actId="1076"/>
      <pc:docMkLst>
        <pc:docMk/>
      </pc:docMkLst>
      <pc:sldChg chg="del">
        <pc:chgData name="COC du Comité Yvelines" userId="S::5878000.coc@ffhandball.net::010bec54-d14a-4e41-aba0-e0f127ca8c84" providerId="AD" clId="Web-{8557D6C0-B18E-6296-9704-89822D0CBE1E}" dt="2022-01-11T19:48:03.775" v="480"/>
        <pc:sldMkLst>
          <pc:docMk/>
          <pc:sldMk cId="0" sldId="264"/>
        </pc:sldMkLst>
      </pc:sldChg>
      <pc:sldChg chg="modSp ord">
        <pc:chgData name="COC du Comité Yvelines" userId="S::5878000.coc@ffhandball.net::010bec54-d14a-4e41-aba0-e0f127ca8c84" providerId="AD" clId="Web-{8557D6C0-B18E-6296-9704-89822D0CBE1E}" dt="2022-01-11T20:08:53.849" v="754" actId="1076"/>
        <pc:sldMkLst>
          <pc:docMk/>
          <pc:sldMk cId="606013869" sldId="268"/>
        </pc:sldMkLst>
        <pc:spChg chg="mod">
          <ac:chgData name="COC du Comité Yvelines" userId="S::5878000.coc@ffhandball.net::010bec54-d14a-4e41-aba0-e0f127ca8c84" providerId="AD" clId="Web-{8557D6C0-B18E-6296-9704-89822D0CBE1E}" dt="2022-01-11T20:08:53.849" v="754" actId="1076"/>
          <ac:spMkLst>
            <pc:docMk/>
            <pc:sldMk cId="606013869" sldId="268"/>
            <ac:spMk id="109" creationId="{345452EE-CBE8-4720-BCB0-90C4B59AF5CA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20:07:25.706" v="750" actId="20577"/>
          <ac:spMkLst>
            <pc:docMk/>
            <pc:sldMk cId="606013869" sldId="268"/>
            <ac:spMk id="326" creationId="{9CD24F21-D1C0-4F95-88CB-F38A282F56D3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55:35.999" v="563" actId="20577"/>
          <ac:spMkLst>
            <pc:docMk/>
            <pc:sldMk cId="606013869" sldId="268"/>
            <ac:spMk id="327" creationId="{36AB0D55-2DFD-4AD8-AB22-087CA5A5AFB3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20:01:24.274" v="679" actId="20577"/>
          <ac:spMkLst>
            <pc:docMk/>
            <pc:sldMk cId="606013869" sldId="268"/>
            <ac:spMk id="328" creationId="{656985F8-68D5-440A-87F3-8EEF2DEBC0B8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20:00:23.116" v="671" actId="1076"/>
          <ac:spMkLst>
            <pc:docMk/>
            <pc:sldMk cId="606013869" sldId="268"/>
            <ac:spMk id="329" creationId="{EDBA5600-1D7E-449D-88CA-FF2D6131EC20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20:00:52.023" v="675" actId="20577"/>
          <ac:spMkLst>
            <pc:docMk/>
            <pc:sldMk cId="606013869" sldId="268"/>
            <ac:spMk id="330" creationId="{539E987D-2860-4D1F-9C90-AECCA432138F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20:00:29.804" v="672" actId="1076"/>
          <ac:spMkLst>
            <pc:docMk/>
            <pc:sldMk cId="606013869" sldId="268"/>
            <ac:spMk id="331" creationId="{E04D6268-11A7-4F5C-881C-44720606E948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20:01:45.228" v="687" actId="20577"/>
          <ac:spMkLst>
            <pc:docMk/>
            <pc:sldMk cId="606013869" sldId="268"/>
            <ac:spMk id="332" creationId="{65CF3204-26A5-46C2-8A03-B27DA664284D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20:00:49.351" v="674" actId="1076"/>
          <ac:spMkLst>
            <pc:docMk/>
            <pc:sldMk cId="606013869" sldId="268"/>
            <ac:spMk id="333" creationId="{637FEA0E-1028-4C84-8BB5-1B63807CA6E6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20:07:48.832" v="752" actId="20577"/>
          <ac:spMkLst>
            <pc:docMk/>
            <pc:sldMk cId="606013869" sldId="268"/>
            <ac:spMk id="334" creationId="{77D9AA25-B65E-4729-ADB8-CB9A70E216E7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20:02:13.635" v="705" actId="20577"/>
          <ac:spMkLst>
            <pc:docMk/>
            <pc:sldMk cId="606013869" sldId="268"/>
            <ac:spMk id="335" creationId="{038F4705-7860-47F6-94AB-C09D03864F16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20:07:51.847" v="753" actId="20577"/>
          <ac:spMkLst>
            <pc:docMk/>
            <pc:sldMk cId="606013869" sldId="268"/>
            <ac:spMk id="336" creationId="{5276F999-9D1C-4E80-8E8A-C541149C868E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20:06:35.626" v="747" actId="20577"/>
          <ac:spMkLst>
            <pc:docMk/>
            <pc:sldMk cId="606013869" sldId="268"/>
            <ac:spMk id="337" creationId="{BCEF2CF4-3F1E-4DA5-A89B-A1A82622B0F3}"/>
          </ac:spMkLst>
        </pc:spChg>
      </pc:sldChg>
      <pc:sldChg chg="ord">
        <pc:chgData name="COC du Comité Yvelines" userId="S::5878000.coc@ffhandball.net::010bec54-d14a-4e41-aba0-e0f127ca8c84" providerId="AD" clId="Web-{8557D6C0-B18E-6296-9704-89822D0CBE1E}" dt="2022-01-11T19:48:19.963" v="481"/>
        <pc:sldMkLst>
          <pc:docMk/>
          <pc:sldMk cId="2761368197" sldId="269"/>
        </pc:sldMkLst>
      </pc:sldChg>
      <pc:sldChg chg="modSp">
        <pc:chgData name="COC du Comité Yvelines" userId="S::5878000.coc@ffhandball.net::010bec54-d14a-4e41-aba0-e0f127ca8c84" providerId="AD" clId="Web-{8557D6C0-B18E-6296-9704-89822D0CBE1E}" dt="2022-01-11T19:47:16.883" v="479" actId="20577"/>
        <pc:sldMkLst>
          <pc:docMk/>
          <pc:sldMk cId="820175489" sldId="270"/>
        </pc:sldMkLst>
        <pc:spChg chg="mod">
          <ac:chgData name="COC du Comité Yvelines" userId="S::5878000.coc@ffhandball.net::010bec54-d14a-4e41-aba0-e0f127ca8c84" providerId="AD" clId="Web-{8557D6C0-B18E-6296-9704-89822D0CBE1E}" dt="2022-01-11T19:07:31.129" v="6" actId="20577"/>
          <ac:spMkLst>
            <pc:docMk/>
            <pc:sldMk cId="820175489" sldId="270"/>
            <ac:spMk id="109" creationId="{345452EE-CBE8-4720-BCB0-90C4B59AF5CA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29:45.088" v="80" actId="20577"/>
          <ac:spMkLst>
            <pc:docMk/>
            <pc:sldMk cId="820175489" sldId="270"/>
            <ac:spMk id="119" creationId="{E914D7FF-2DB1-4F90-9220-61113A7F050E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27:49.662" v="21" actId="20577"/>
          <ac:spMkLst>
            <pc:docMk/>
            <pc:sldMk cId="820175489" sldId="270"/>
            <ac:spMk id="187" creationId="{3B9DCFB3-DC0E-4CDD-A6BC-0708DD040757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28:02.006" v="37" actId="20577"/>
          <ac:spMkLst>
            <pc:docMk/>
            <pc:sldMk cId="820175489" sldId="270"/>
            <ac:spMk id="188" creationId="{454494EE-0B80-47D8-ADF2-15FFFC71F95C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28:23.741" v="40" actId="20577"/>
          <ac:spMkLst>
            <pc:docMk/>
            <pc:sldMk cId="820175489" sldId="270"/>
            <ac:spMk id="189" creationId="{1A36BDE5-99C0-4BFE-A2BC-4A710596EDD2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29:00.727" v="53" actId="20577"/>
          <ac:spMkLst>
            <pc:docMk/>
            <pc:sldMk cId="820175489" sldId="270"/>
            <ac:spMk id="190" creationId="{1B98788F-B470-47CB-B471-AF3B593BA3D7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29:23.666" v="65" actId="20577"/>
          <ac:spMkLst>
            <pc:docMk/>
            <pc:sldMk cId="820175489" sldId="270"/>
            <ac:spMk id="191" creationId="{3C820E44-F46F-4B02-89E6-D3D055E89480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29:40.682" v="77" actId="20577"/>
          <ac:spMkLst>
            <pc:docMk/>
            <pc:sldMk cId="820175489" sldId="270"/>
            <ac:spMk id="192" creationId="{01BD510C-36E5-4453-8108-7759A09CF428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2:30.952" v="172" actId="20577"/>
          <ac:spMkLst>
            <pc:docMk/>
            <pc:sldMk cId="820175489" sldId="270"/>
            <ac:spMk id="194" creationId="{D759A1B3-7824-4FE0-92BC-2988559576DA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0:15.339" v="87" actId="20577"/>
          <ac:spMkLst>
            <pc:docMk/>
            <pc:sldMk cId="820175489" sldId="270"/>
            <ac:spMk id="195" creationId="{38C3D103-EED6-4818-A167-A189BF3650A0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1:01.169" v="116" actId="20577"/>
          <ac:spMkLst>
            <pc:docMk/>
            <pc:sldMk cId="820175489" sldId="270"/>
            <ac:spMk id="199" creationId="{9D2FB037-E58A-4F05-A5E9-826F7ECF5532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1:24.513" v="131" actId="20577"/>
          <ac:spMkLst>
            <pc:docMk/>
            <pc:sldMk cId="820175489" sldId="270"/>
            <ac:spMk id="200" creationId="{016773E8-7C1A-42F1-887B-91761D8E7B0E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1:50.561" v="151" actId="20577"/>
          <ac:spMkLst>
            <pc:docMk/>
            <pc:sldMk cId="820175489" sldId="270"/>
            <ac:spMk id="201" creationId="{A754FF3E-3390-4804-A2DC-713B1971BF0B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2:18.421" v="154" actId="20577"/>
          <ac:spMkLst>
            <pc:docMk/>
            <pc:sldMk cId="820175489" sldId="270"/>
            <ac:spMk id="202" creationId="{75A1A27E-9413-455A-A314-35CE0832D52A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0:04.558" v="82" actId="1076"/>
          <ac:spMkLst>
            <pc:docMk/>
            <pc:sldMk cId="820175489" sldId="270"/>
            <ac:spMk id="203" creationId="{A637421F-6244-4CA7-9CE1-F6A7E58255E6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3:01.391" v="182" actId="20577"/>
          <ac:spMkLst>
            <pc:docMk/>
            <pc:sldMk cId="820175489" sldId="270"/>
            <ac:spMk id="204" creationId="{C8F49BB1-EBCA-4ED4-8D4B-DAA4310AA373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3:22.985" v="191" actId="20577"/>
          <ac:spMkLst>
            <pc:docMk/>
            <pc:sldMk cId="820175489" sldId="270"/>
            <ac:spMk id="205" creationId="{B5FBC387-88B0-4831-AAC8-235BE1F98EE1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47:16.883" v="479" actId="20577"/>
          <ac:spMkLst>
            <pc:docMk/>
            <pc:sldMk cId="820175489" sldId="270"/>
            <ac:spMk id="323" creationId="{E3BF1D76-AA4B-48A6-8E5A-352DC93A6169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43:13.392" v="438" actId="20577"/>
          <ac:spMkLst>
            <pc:docMk/>
            <pc:sldMk cId="820175489" sldId="270"/>
            <ac:spMk id="324" creationId="{0A6B862D-1FD8-497F-8153-E4ECE92591F4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46:55.711" v="478" actId="20577"/>
          <ac:spMkLst>
            <pc:docMk/>
            <pc:sldMk cId="820175489" sldId="270"/>
            <ac:spMk id="325" creationId="{5F0D7091-4F57-4352-B401-43CB495A4ADA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45:38.115" v="474" actId="20577"/>
          <ac:spMkLst>
            <pc:docMk/>
            <pc:sldMk cId="820175489" sldId="270"/>
            <ac:spMk id="326" creationId="{9CD24F21-D1C0-4F95-88CB-F38A282F56D3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43:55.159" v="443" actId="1076"/>
          <ac:spMkLst>
            <pc:docMk/>
            <pc:sldMk cId="820175489" sldId="270"/>
            <ac:spMk id="327" creationId="{36AB0D55-2DFD-4AD8-AB22-087CA5A5AFB3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44:17.566" v="448" actId="1076"/>
          <ac:spMkLst>
            <pc:docMk/>
            <pc:sldMk cId="820175489" sldId="270"/>
            <ac:spMk id="328" creationId="{656985F8-68D5-440A-87F3-8EEF2DEBC0B8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9:57.293" v="358" actId="20577"/>
          <ac:spMkLst>
            <pc:docMk/>
            <pc:sldMk cId="820175489" sldId="270"/>
            <ac:spMk id="329" creationId="{EDBA5600-1D7E-449D-88CA-FF2D6131EC20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9:41.902" v="352" actId="20577"/>
          <ac:spMkLst>
            <pc:docMk/>
            <pc:sldMk cId="820175489" sldId="270"/>
            <ac:spMk id="330" creationId="{539E987D-2860-4D1F-9C90-AECCA432138F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8:54.541" v="336" actId="20577"/>
          <ac:spMkLst>
            <pc:docMk/>
            <pc:sldMk cId="820175489" sldId="270"/>
            <ac:spMk id="331" creationId="{E04D6268-11A7-4F5C-881C-44720606E948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9:20.104" v="342" actId="20577"/>
          <ac:spMkLst>
            <pc:docMk/>
            <pc:sldMk cId="820175489" sldId="270"/>
            <ac:spMk id="332" creationId="{65CF3204-26A5-46C2-8A03-B27DA664284D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6:25.115" v="286" actId="20577"/>
          <ac:spMkLst>
            <pc:docMk/>
            <pc:sldMk cId="820175489" sldId="270"/>
            <ac:spMk id="333" creationId="{637FEA0E-1028-4C84-8BB5-1B63807CA6E6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5:30.754" v="257" actId="20577"/>
          <ac:spMkLst>
            <pc:docMk/>
            <pc:sldMk cId="820175489" sldId="270"/>
            <ac:spMk id="334" creationId="{77D9AA25-B65E-4729-ADB8-CB9A70E216E7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5:13.051" v="250" actId="20577"/>
          <ac:spMkLst>
            <pc:docMk/>
            <pc:sldMk cId="820175489" sldId="270"/>
            <ac:spMk id="335" creationId="{038F4705-7860-47F6-94AB-C09D03864F16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5:07.566" v="248" actId="20577"/>
          <ac:spMkLst>
            <pc:docMk/>
            <pc:sldMk cId="820175489" sldId="270"/>
            <ac:spMk id="336" creationId="{5276F999-9D1C-4E80-8E8A-C541149C868E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34:34.268" v="230" actId="20577"/>
          <ac:spMkLst>
            <pc:docMk/>
            <pc:sldMk cId="820175489" sldId="270"/>
            <ac:spMk id="337" creationId="{BCEF2CF4-3F1E-4DA5-A89B-A1A82622B0F3}"/>
          </ac:spMkLst>
        </pc:spChg>
        <pc:spChg chg="mod">
          <ac:chgData name="COC du Comité Yvelines" userId="S::5878000.coc@ffhandball.net::010bec54-d14a-4e41-aba0-e0f127ca8c84" providerId="AD" clId="Web-{8557D6C0-B18E-6296-9704-89822D0CBE1E}" dt="2022-01-11T19:42:19.078" v="429" actId="20577"/>
          <ac:spMkLst>
            <pc:docMk/>
            <pc:sldMk cId="820175489" sldId="270"/>
            <ac:spMk id="338" creationId="{7B7DDF78-F38F-4F80-B553-47125BA596BF}"/>
          </ac:spMkLst>
        </pc:spChg>
      </pc:sldChg>
      <pc:sldChg chg="addSp delSp modSp new ord">
        <pc:chgData name="COC du Comité Yvelines" userId="S::5878000.coc@ffhandball.net::010bec54-d14a-4e41-aba0-e0f127ca8c84" providerId="AD" clId="Web-{8557D6C0-B18E-6296-9704-89822D0CBE1E}" dt="2022-01-11T19:53:14.995" v="524" actId="1076"/>
        <pc:sldMkLst>
          <pc:docMk/>
          <pc:sldMk cId="1368593463" sldId="271"/>
        </pc:sldMkLst>
        <pc:spChg chg="mod">
          <ac:chgData name="COC du Comité Yvelines" userId="S::5878000.coc@ffhandball.net::010bec54-d14a-4e41-aba0-e0f127ca8c84" providerId="AD" clId="Web-{8557D6C0-B18E-6296-9704-89822D0CBE1E}" dt="2022-01-11T19:50:42.265" v="494" actId="20577"/>
          <ac:spMkLst>
            <pc:docMk/>
            <pc:sldMk cId="1368593463" sldId="271"/>
            <ac:spMk id="2" creationId="{B82BF180-CB9C-404B-9E81-BC3444CE2C7E}"/>
          </ac:spMkLst>
        </pc:spChg>
        <pc:spChg chg="del">
          <ac:chgData name="COC du Comité Yvelines" userId="S::5878000.coc@ffhandball.net::010bec54-d14a-4e41-aba0-e0f127ca8c84" providerId="AD" clId="Web-{8557D6C0-B18E-6296-9704-89822D0CBE1E}" dt="2022-01-11T19:51:02.437" v="497"/>
          <ac:spMkLst>
            <pc:docMk/>
            <pc:sldMk cId="1368593463" sldId="271"/>
            <ac:spMk id="3" creationId="{B99225E1-E10C-4B46-A5AF-C40B9711493D}"/>
          </ac:spMkLst>
        </pc:spChg>
        <pc:spChg chg="add mod">
          <ac:chgData name="COC du Comité Yvelines" userId="S::5878000.coc@ffhandball.net::010bec54-d14a-4e41-aba0-e0f127ca8c84" providerId="AD" clId="Web-{8557D6C0-B18E-6296-9704-89822D0CBE1E}" dt="2022-01-11T19:53:11.911" v="523" actId="1076"/>
          <ac:spMkLst>
            <pc:docMk/>
            <pc:sldMk cId="1368593463" sldId="271"/>
            <ac:spMk id="5" creationId="{AD13F3E6-5769-4EB1-BAA8-56C1736DCA38}"/>
          </ac:spMkLst>
        </pc:spChg>
        <pc:spChg chg="add mod">
          <ac:chgData name="COC du Comité Yvelines" userId="S::5878000.coc@ffhandball.net::010bec54-d14a-4e41-aba0-e0f127ca8c84" providerId="AD" clId="Web-{8557D6C0-B18E-6296-9704-89822D0CBE1E}" dt="2022-01-11T19:52:42.644" v="517" actId="20577"/>
          <ac:spMkLst>
            <pc:docMk/>
            <pc:sldMk cId="1368593463" sldId="271"/>
            <ac:spMk id="9" creationId="{8025BD24-D8E3-45BC-A313-DBD7CC91B14D}"/>
          </ac:spMkLst>
        </pc:spChg>
        <pc:picChg chg="add mod">
          <ac:chgData name="COC du Comité Yvelines" userId="S::5878000.coc@ffhandball.net::010bec54-d14a-4e41-aba0-e0f127ca8c84" providerId="AD" clId="Web-{8557D6C0-B18E-6296-9704-89822D0CBE1E}" dt="2022-01-11T19:53:14.995" v="524" actId="1076"/>
          <ac:picMkLst>
            <pc:docMk/>
            <pc:sldMk cId="1368593463" sldId="271"/>
            <ac:picMk id="7" creationId="{B11B02BB-31B7-4E99-ADD4-0772FBABE243}"/>
          </ac:picMkLst>
        </pc:picChg>
      </pc:sldChg>
      <pc:sldChg chg="add del">
        <pc:chgData name="COC du Comité Yvelines" userId="S::5878000.coc@ffhandball.net::010bec54-d14a-4e41-aba0-e0f127ca8c84" providerId="AD" clId="Web-{8557D6C0-B18E-6296-9704-89822D0CBE1E}" dt="2022-01-11T19:52:34.096" v="515"/>
        <pc:sldMkLst>
          <pc:docMk/>
          <pc:sldMk cId="1312698747" sldId="272"/>
        </pc:sldMkLst>
      </pc:sldChg>
      <pc:sldMasterChg chg="modSldLayout">
        <pc:chgData name="COC du Comité Yvelines" userId="S::5878000.coc@ffhandball.net::010bec54-d14a-4e41-aba0-e0f127ca8c84" providerId="AD" clId="Web-{8557D6C0-B18E-6296-9704-89822D0CBE1E}" dt="2022-01-11T19:49:49.512" v="489"/>
        <pc:sldMasterMkLst>
          <pc:docMk/>
          <pc:sldMasterMk cId="964097835" sldId="2147483658"/>
        </pc:sldMasterMkLst>
        <pc:sldLayoutChg chg="replId">
          <pc:chgData name="COC du Comité Yvelines" userId="S::5878000.coc@ffhandball.net::010bec54-d14a-4e41-aba0-e0f127ca8c84" providerId="AD" clId="Web-{8557D6C0-B18E-6296-9704-89822D0CBE1E}" dt="2022-01-11T19:49:49.512" v="489"/>
          <pc:sldLayoutMkLst>
            <pc:docMk/>
            <pc:sldMasterMk cId="964097835" sldId="2147483658"/>
            <pc:sldLayoutMk cId="1421237877" sldId="2147483672"/>
          </pc:sldLayoutMkLst>
        </pc:sldLayoutChg>
        <pc:sldLayoutChg chg="replId">
          <pc:chgData name="COC du Comité Yvelines" userId="S::5878000.coc@ffhandball.net::010bec54-d14a-4e41-aba0-e0f127ca8c84" providerId="AD" clId="Web-{8557D6C0-B18E-6296-9704-89822D0CBE1E}" dt="2022-01-11T19:49:49.512" v="489"/>
          <pc:sldLayoutMkLst>
            <pc:docMk/>
            <pc:sldMasterMk cId="964097835" sldId="2147483658"/>
            <pc:sldLayoutMk cId="1335943680" sldId="2147483673"/>
          </pc:sldLayoutMkLst>
        </pc:sldLayoutChg>
        <pc:sldLayoutChg chg="replId">
          <pc:chgData name="COC du Comité Yvelines" userId="S::5878000.coc@ffhandball.net::010bec54-d14a-4e41-aba0-e0f127ca8c84" providerId="AD" clId="Web-{8557D6C0-B18E-6296-9704-89822D0CBE1E}" dt="2022-01-11T19:49:49.512" v="489"/>
          <pc:sldLayoutMkLst>
            <pc:docMk/>
            <pc:sldMasterMk cId="964097835" sldId="2147483658"/>
            <pc:sldLayoutMk cId="1403973953" sldId="2147483674"/>
          </pc:sldLayoutMkLst>
        </pc:sldLayoutChg>
      </pc:sldMasterChg>
      <pc:sldMasterChg chg="add addSldLayout">
        <pc:chgData name="COC du Comité Yvelines" userId="S::5878000.coc@ffhandball.net::010bec54-d14a-4e41-aba0-e0f127ca8c84" providerId="AD" clId="Web-{8557D6C0-B18E-6296-9704-89822D0CBE1E}" dt="2022-01-11T19:49:49.512" v="489"/>
        <pc:sldMasterMkLst>
          <pc:docMk/>
          <pc:sldMasterMk cId="3841447210" sldId="2147483660"/>
        </pc:sldMasterMkLst>
        <pc:sldLayoutChg chg="add">
          <pc:chgData name="COC du Comité Yvelines" userId="S::5878000.coc@ffhandball.net::010bec54-d14a-4e41-aba0-e0f127ca8c84" providerId="AD" clId="Web-{8557D6C0-B18E-6296-9704-89822D0CBE1E}" dt="2022-01-11T19:49:49.512" v="489"/>
          <pc:sldLayoutMkLst>
            <pc:docMk/>
            <pc:sldMasterMk cId="3841447210" sldId="2147483660"/>
            <pc:sldLayoutMk cId="3513462492" sldId="2147483661"/>
          </pc:sldLayoutMkLst>
        </pc:sldLayoutChg>
        <pc:sldLayoutChg chg="add">
          <pc:chgData name="COC du Comité Yvelines" userId="S::5878000.coc@ffhandball.net::010bec54-d14a-4e41-aba0-e0f127ca8c84" providerId="AD" clId="Web-{8557D6C0-B18E-6296-9704-89822D0CBE1E}" dt="2022-01-11T19:49:49.512" v="489"/>
          <pc:sldLayoutMkLst>
            <pc:docMk/>
            <pc:sldMasterMk cId="3841447210" sldId="2147483660"/>
            <pc:sldLayoutMk cId="1447175702" sldId="2147483662"/>
          </pc:sldLayoutMkLst>
        </pc:sldLayoutChg>
        <pc:sldLayoutChg chg="add">
          <pc:chgData name="COC du Comité Yvelines" userId="S::5878000.coc@ffhandball.net::010bec54-d14a-4e41-aba0-e0f127ca8c84" providerId="AD" clId="Web-{8557D6C0-B18E-6296-9704-89822D0CBE1E}" dt="2022-01-11T19:49:49.512" v="489"/>
          <pc:sldLayoutMkLst>
            <pc:docMk/>
            <pc:sldMasterMk cId="3841447210" sldId="2147483660"/>
            <pc:sldLayoutMk cId="2062559588" sldId="2147483664"/>
          </pc:sldLayoutMkLst>
        </pc:sldLayoutChg>
        <pc:sldLayoutChg chg="add">
          <pc:chgData name="COC du Comité Yvelines" userId="S::5878000.coc@ffhandball.net::010bec54-d14a-4e41-aba0-e0f127ca8c84" providerId="AD" clId="Web-{8557D6C0-B18E-6296-9704-89822D0CBE1E}" dt="2022-01-11T19:49:49.512" v="489"/>
          <pc:sldLayoutMkLst>
            <pc:docMk/>
            <pc:sldMasterMk cId="3841447210" sldId="2147483660"/>
            <pc:sldLayoutMk cId="209042273" sldId="2147483665"/>
          </pc:sldLayoutMkLst>
        </pc:sldLayoutChg>
        <pc:sldLayoutChg chg="add">
          <pc:chgData name="COC du Comité Yvelines" userId="S::5878000.coc@ffhandball.net::010bec54-d14a-4e41-aba0-e0f127ca8c84" providerId="AD" clId="Web-{8557D6C0-B18E-6296-9704-89822D0CBE1E}" dt="2022-01-11T19:49:49.512" v="489"/>
          <pc:sldLayoutMkLst>
            <pc:docMk/>
            <pc:sldMasterMk cId="3841447210" sldId="2147483660"/>
            <pc:sldLayoutMk cId="1332674388" sldId="2147483666"/>
          </pc:sldLayoutMkLst>
        </pc:sldLayoutChg>
        <pc:sldLayoutChg chg="add">
          <pc:chgData name="COC du Comité Yvelines" userId="S::5878000.coc@ffhandball.net::010bec54-d14a-4e41-aba0-e0f127ca8c84" providerId="AD" clId="Web-{8557D6C0-B18E-6296-9704-89822D0CBE1E}" dt="2022-01-11T19:49:49.512" v="489"/>
          <pc:sldLayoutMkLst>
            <pc:docMk/>
            <pc:sldMasterMk cId="3841447210" sldId="2147483660"/>
            <pc:sldLayoutMk cId="2425119878" sldId="2147483667"/>
          </pc:sldLayoutMkLst>
        </pc:sldLayoutChg>
        <pc:sldLayoutChg chg="add">
          <pc:chgData name="COC du Comité Yvelines" userId="S::5878000.coc@ffhandball.net::010bec54-d14a-4e41-aba0-e0f127ca8c84" providerId="AD" clId="Web-{8557D6C0-B18E-6296-9704-89822D0CBE1E}" dt="2022-01-11T19:49:49.512" v="489"/>
          <pc:sldLayoutMkLst>
            <pc:docMk/>
            <pc:sldMasterMk cId="3841447210" sldId="2147483660"/>
            <pc:sldLayoutMk cId="2189936814" sldId="2147483668"/>
          </pc:sldLayoutMkLst>
        </pc:sldLayoutChg>
        <pc:sldLayoutChg chg="add">
          <pc:chgData name="COC du Comité Yvelines" userId="S::5878000.coc@ffhandball.net::010bec54-d14a-4e41-aba0-e0f127ca8c84" providerId="AD" clId="Web-{8557D6C0-B18E-6296-9704-89822D0CBE1E}" dt="2022-01-11T19:49:49.512" v="489"/>
          <pc:sldLayoutMkLst>
            <pc:docMk/>
            <pc:sldMasterMk cId="3841447210" sldId="2147483660"/>
            <pc:sldLayoutMk cId="2112031516" sldId="2147483669"/>
          </pc:sldLayoutMkLst>
        </pc:sldLayoutChg>
        <pc:sldLayoutChg chg="add">
          <pc:chgData name="COC du Comité Yvelines" userId="S::5878000.coc@ffhandball.net::010bec54-d14a-4e41-aba0-e0f127ca8c84" providerId="AD" clId="Web-{8557D6C0-B18E-6296-9704-89822D0CBE1E}" dt="2022-01-11T19:49:49.512" v="489"/>
          <pc:sldLayoutMkLst>
            <pc:docMk/>
            <pc:sldMasterMk cId="3841447210" sldId="2147483660"/>
            <pc:sldLayoutMk cId="3392901609" sldId="2147483670"/>
          </pc:sldLayoutMkLst>
        </pc:sldLayoutChg>
        <pc:sldLayoutChg chg="add">
          <pc:chgData name="COC du Comité Yvelines" userId="S::5878000.coc@ffhandball.net::010bec54-d14a-4e41-aba0-e0f127ca8c84" providerId="AD" clId="Web-{8557D6C0-B18E-6296-9704-89822D0CBE1E}" dt="2022-01-11T19:49:49.512" v="489"/>
          <pc:sldLayoutMkLst>
            <pc:docMk/>
            <pc:sldMasterMk cId="3841447210" sldId="2147483660"/>
            <pc:sldLayoutMk cId="3606447690" sldId="2147483671"/>
          </pc:sldLayoutMkLst>
        </pc:sldLayoutChg>
      </pc:sldMasterChg>
    </pc:docChg>
  </pc:docChgLst>
  <pc:docChgLst>
    <pc:chgData name="COC du Comité Yvelines" userId="S::5878000.coc@ffhandball.net::010bec54-d14a-4e41-aba0-e0f127ca8c84" providerId="AD" clId="Web-{2D4A4889-15EA-6CDC-5982-8268648673E0}"/>
    <pc:docChg chg="addSld modSld">
      <pc:chgData name="COC du Comité Yvelines" userId="S::5878000.coc@ffhandball.net::010bec54-d14a-4e41-aba0-e0f127ca8c84" providerId="AD" clId="Web-{2D4A4889-15EA-6CDC-5982-8268648673E0}" dt="2022-01-13T09:30:21.748" v="265" actId="20577"/>
      <pc:docMkLst>
        <pc:docMk/>
      </pc:docMkLst>
      <pc:sldChg chg="modSp">
        <pc:chgData name="COC du Comité Yvelines" userId="S::5878000.coc@ffhandball.net::010bec54-d14a-4e41-aba0-e0f127ca8c84" providerId="AD" clId="Web-{2D4A4889-15EA-6CDC-5982-8268648673E0}" dt="2022-01-13T09:17:25.727" v="176" actId="20577"/>
        <pc:sldMkLst>
          <pc:docMk/>
          <pc:sldMk cId="2176920665" sldId="279"/>
        </pc:sldMkLst>
        <pc:spChg chg="mod">
          <ac:chgData name="COC du Comité Yvelines" userId="S::5878000.coc@ffhandball.net::010bec54-d14a-4e41-aba0-e0f127ca8c84" providerId="AD" clId="Web-{2D4A4889-15EA-6CDC-5982-8268648673E0}" dt="2022-01-13T09:17:25.727" v="176" actId="20577"/>
          <ac:spMkLst>
            <pc:docMk/>
            <pc:sldMk cId="2176920665" sldId="279"/>
            <ac:spMk id="118" creationId="{C53D22FF-5229-4194-B949-C80E868DE6E3}"/>
          </ac:spMkLst>
        </pc:spChg>
      </pc:sldChg>
      <pc:sldChg chg="modSp">
        <pc:chgData name="COC du Comité Yvelines" userId="S::5878000.coc@ffhandball.net::010bec54-d14a-4e41-aba0-e0f127ca8c84" providerId="AD" clId="Web-{2D4A4889-15EA-6CDC-5982-8268648673E0}" dt="2022-01-13T09:30:21.748" v="265" actId="20577"/>
        <pc:sldMkLst>
          <pc:docMk/>
          <pc:sldMk cId="2806043114" sldId="281"/>
        </pc:sldMkLst>
        <pc:spChg chg="mod">
          <ac:chgData name="COC du Comité Yvelines" userId="S::5878000.coc@ffhandball.net::010bec54-d14a-4e41-aba0-e0f127ca8c84" providerId="AD" clId="Web-{2D4A4889-15EA-6CDC-5982-8268648673E0}" dt="2022-01-13T09:30:21.748" v="265" actId="20577"/>
          <ac:spMkLst>
            <pc:docMk/>
            <pc:sldMk cId="2806043114" sldId="281"/>
            <ac:spMk id="35" creationId="{3365C7C0-F752-43D7-BC80-678429743E24}"/>
          </ac:spMkLst>
        </pc:spChg>
        <pc:spChg chg="mod">
          <ac:chgData name="COC du Comité Yvelines" userId="S::5878000.coc@ffhandball.net::010bec54-d14a-4e41-aba0-e0f127ca8c84" providerId="AD" clId="Web-{2D4A4889-15EA-6CDC-5982-8268648673E0}" dt="2022-01-13T09:30:19.201" v="264" actId="20577"/>
          <ac:spMkLst>
            <pc:docMk/>
            <pc:sldMk cId="2806043114" sldId="281"/>
            <ac:spMk id="43" creationId="{B9889E48-8E5D-49C0-9A94-8C63B14279CA}"/>
          </ac:spMkLst>
        </pc:spChg>
      </pc:sldChg>
      <pc:sldChg chg="delSp modSp new">
        <pc:chgData name="COC du Comité Yvelines" userId="S::5878000.coc@ffhandball.net::010bec54-d14a-4e41-aba0-e0f127ca8c84" providerId="AD" clId="Web-{2D4A4889-15EA-6CDC-5982-8268648673E0}" dt="2022-01-13T09:24:50.817" v="258" actId="20577"/>
        <pc:sldMkLst>
          <pc:docMk/>
          <pc:sldMk cId="356702978" sldId="282"/>
        </pc:sldMkLst>
        <pc:spChg chg="del">
          <ac:chgData name="COC du Comité Yvelines" userId="S::5878000.coc@ffhandball.net::010bec54-d14a-4e41-aba0-e0f127ca8c84" providerId="AD" clId="Web-{2D4A4889-15EA-6CDC-5982-8268648673E0}" dt="2022-01-13T09:10:38.560" v="1"/>
          <ac:spMkLst>
            <pc:docMk/>
            <pc:sldMk cId="356702978" sldId="282"/>
            <ac:spMk id="2" creationId="{6561CCF5-F9B2-4343-8ADC-96E840A8C103}"/>
          </ac:spMkLst>
        </pc:spChg>
        <pc:spChg chg="mod">
          <ac:chgData name="COC du Comité Yvelines" userId="S::5878000.coc@ffhandball.net::010bec54-d14a-4e41-aba0-e0f127ca8c84" providerId="AD" clId="Web-{2D4A4889-15EA-6CDC-5982-8268648673E0}" dt="2022-01-13T09:24:50.817" v="258" actId="20577"/>
          <ac:spMkLst>
            <pc:docMk/>
            <pc:sldMk cId="356702978" sldId="282"/>
            <ac:spMk id="3" creationId="{E6D863D0-C185-4821-856E-654D801884B5}"/>
          </ac:spMkLst>
        </pc:spChg>
      </pc:sldChg>
    </pc:docChg>
  </pc:docChgLst>
  <pc:docChgLst>
    <pc:chgData name="COC du Comité Yvelines" userId="S::5878000.coc@ffhandball.net::010bec54-d14a-4e41-aba0-e0f127ca8c84" providerId="AD" clId="Web-{8A71DC6B-5C4C-CA59-6D5F-7452A64EF60F}"/>
    <pc:docChg chg="modSld">
      <pc:chgData name="COC du Comité Yvelines" userId="S::5878000.coc@ffhandball.net::010bec54-d14a-4e41-aba0-e0f127ca8c84" providerId="AD" clId="Web-{8A71DC6B-5C4C-CA59-6D5F-7452A64EF60F}" dt="2022-04-17T17:47:18.896" v="25" actId="20577"/>
      <pc:docMkLst>
        <pc:docMk/>
      </pc:docMkLst>
      <pc:sldChg chg="modSp">
        <pc:chgData name="COC du Comité Yvelines" userId="S::5878000.coc@ffhandball.net::010bec54-d14a-4e41-aba0-e0f127ca8c84" providerId="AD" clId="Web-{8A71DC6B-5C4C-CA59-6D5F-7452A64EF60F}" dt="2022-04-17T17:47:18.896" v="25" actId="20577"/>
        <pc:sldMkLst>
          <pc:docMk/>
          <pc:sldMk cId="3138411720" sldId="256"/>
        </pc:sldMkLst>
        <pc:spChg chg="mod">
          <ac:chgData name="COC du Comité Yvelines" userId="S::5878000.coc@ffhandball.net::010bec54-d14a-4e41-aba0-e0f127ca8c84" providerId="AD" clId="Web-{8A71DC6B-5C4C-CA59-6D5F-7452A64EF60F}" dt="2022-04-17T17:47:18.896" v="25" actId="20577"/>
          <ac:spMkLst>
            <pc:docMk/>
            <pc:sldMk cId="3138411720" sldId="256"/>
            <ac:spMk id="57" creationId="{09A5C5B2-2463-45FA-A29D-B0E516B9216C}"/>
          </ac:spMkLst>
        </pc:spChg>
      </pc:sldChg>
      <pc:sldChg chg="modSp">
        <pc:chgData name="COC du Comité Yvelines" userId="S::5878000.coc@ffhandball.net::010bec54-d14a-4e41-aba0-e0f127ca8c84" providerId="AD" clId="Web-{8A71DC6B-5C4C-CA59-6D5F-7452A64EF60F}" dt="2022-04-17T17:36:27.862" v="20" actId="20577"/>
        <pc:sldMkLst>
          <pc:docMk/>
          <pc:sldMk cId="4185945710" sldId="284"/>
        </pc:sldMkLst>
        <pc:spChg chg="mod">
          <ac:chgData name="COC du Comité Yvelines" userId="S::5878000.coc@ffhandball.net::010bec54-d14a-4e41-aba0-e0f127ca8c84" providerId="AD" clId="Web-{8A71DC6B-5C4C-CA59-6D5F-7452A64EF60F}" dt="2022-04-17T17:36:05.002" v="16" actId="20577"/>
          <ac:spMkLst>
            <pc:docMk/>
            <pc:sldMk cId="4185945710" sldId="284"/>
            <ac:spMk id="88" creationId="{62450673-3359-4D06-B0D7-9185BA43DB3D}"/>
          </ac:spMkLst>
        </pc:spChg>
        <pc:spChg chg="mod">
          <ac:chgData name="COC du Comité Yvelines" userId="S::5878000.coc@ffhandball.net::010bec54-d14a-4e41-aba0-e0f127ca8c84" providerId="AD" clId="Web-{8A71DC6B-5C4C-CA59-6D5F-7452A64EF60F}" dt="2022-04-17T17:36:27.862" v="20" actId="20577"/>
          <ac:spMkLst>
            <pc:docMk/>
            <pc:sldMk cId="4185945710" sldId="284"/>
            <ac:spMk id="89" creationId="{09A5C5B2-2463-45FA-A29D-B0E516B9216C}"/>
          </ac:spMkLst>
        </pc:spChg>
      </pc:sldChg>
    </pc:docChg>
  </pc:docChgLst>
  <pc:docChgLst>
    <pc:chgData name="PETIOT Audrey" userId="b73db555-c343-4cfa-b3f3-b0bc9eb7fa0f" providerId="ADAL" clId="{8871B456-BAC5-4CA1-9D26-82600D41A45F}"/>
    <pc:docChg chg="modSld">
      <pc:chgData name="PETIOT Audrey" userId="b73db555-c343-4cfa-b3f3-b0bc9eb7fa0f" providerId="ADAL" clId="{8871B456-BAC5-4CA1-9D26-82600D41A45F}" dt="2022-03-21T11:08:58.773" v="0" actId="1076"/>
      <pc:docMkLst>
        <pc:docMk/>
      </pc:docMkLst>
      <pc:sldChg chg="modSp mod">
        <pc:chgData name="PETIOT Audrey" userId="b73db555-c343-4cfa-b3f3-b0bc9eb7fa0f" providerId="ADAL" clId="{8871B456-BAC5-4CA1-9D26-82600D41A45F}" dt="2022-03-21T11:08:58.773" v="0" actId="1076"/>
        <pc:sldMkLst>
          <pc:docMk/>
          <pc:sldMk cId="2466190961" sldId="283"/>
        </pc:sldMkLst>
        <pc:spChg chg="mod">
          <ac:chgData name="PETIOT Audrey" userId="b73db555-c343-4cfa-b3f3-b0bc9eb7fa0f" providerId="ADAL" clId="{8871B456-BAC5-4CA1-9D26-82600D41A45F}" dt="2022-03-21T11:08:58.773" v="0" actId="1076"/>
          <ac:spMkLst>
            <pc:docMk/>
            <pc:sldMk cId="2466190961" sldId="283"/>
            <ac:spMk id="109" creationId="{345452EE-CBE8-4720-BCB0-90C4B59AF5CA}"/>
          </ac:spMkLst>
        </pc:spChg>
      </pc:sldChg>
    </pc:docChg>
  </pc:docChgLst>
  <pc:docChgLst>
    <pc:chgData name="Guillaume Renazé" userId="b0d264d1b13d8f97" providerId="LiveId" clId="{0C71A248-F039-41C7-970C-4CB0C2476248}"/>
    <pc:docChg chg="undo custSel modSld">
      <pc:chgData name="Guillaume Renazé" userId="b0d264d1b13d8f97" providerId="LiveId" clId="{0C71A248-F039-41C7-970C-4CB0C2476248}" dt="2022-01-12T18:32:22.634" v="187" actId="20577"/>
      <pc:docMkLst>
        <pc:docMk/>
      </pc:docMkLst>
      <pc:sldChg chg="modSp mod">
        <pc:chgData name="Guillaume Renazé" userId="b0d264d1b13d8f97" providerId="LiveId" clId="{0C71A248-F039-41C7-970C-4CB0C2476248}" dt="2022-01-12T10:43:38.452" v="1" actId="1076"/>
        <pc:sldMkLst>
          <pc:docMk/>
          <pc:sldMk cId="0" sldId="259"/>
        </pc:sldMkLst>
        <pc:spChg chg="mod">
          <ac:chgData name="Guillaume Renazé" userId="b0d264d1b13d8f97" providerId="LiveId" clId="{0C71A248-F039-41C7-970C-4CB0C2476248}" dt="2022-01-12T10:43:38.452" v="1" actId="1076"/>
          <ac:spMkLst>
            <pc:docMk/>
            <pc:sldMk cId="0" sldId="259"/>
            <ac:spMk id="38" creationId="{1752D4CB-BBEB-47C6-BFC4-A59607118924}"/>
          </ac:spMkLst>
        </pc:spChg>
      </pc:sldChg>
      <pc:sldChg chg="addSp delSp modSp mod">
        <pc:chgData name="Guillaume Renazé" userId="b0d264d1b13d8f97" providerId="LiveId" clId="{0C71A248-F039-41C7-970C-4CB0C2476248}" dt="2022-01-12T18:05:59.281" v="183" actId="20577"/>
        <pc:sldMkLst>
          <pc:docMk/>
          <pc:sldMk cId="606013869" sldId="268"/>
        </pc:sldMkLst>
        <pc:spChg chg="del mod">
          <ac:chgData name="Guillaume Renazé" userId="b0d264d1b13d8f97" providerId="LiveId" clId="{0C71A248-F039-41C7-970C-4CB0C2476248}" dt="2022-01-12T11:07:30.872" v="174" actId="478"/>
          <ac:spMkLst>
            <pc:docMk/>
            <pc:sldMk cId="606013869" sldId="268"/>
            <ac:spMk id="2" creationId="{04FFF3B7-7A0E-45EC-9C91-52D57106C226}"/>
          </ac:spMkLst>
        </pc:spChg>
        <pc:spChg chg="mod">
          <ac:chgData name="Guillaume Renazé" userId="b0d264d1b13d8f97" providerId="LiveId" clId="{0C71A248-F039-41C7-970C-4CB0C2476248}" dt="2022-01-12T11:07:34.201" v="175" actId="20577"/>
          <ac:spMkLst>
            <pc:docMk/>
            <pc:sldMk cId="606013869" sldId="268"/>
            <ac:spMk id="5" creationId="{BFB63ACC-8C1C-4FA3-82D0-E6A4D7DF8FC9}"/>
          </ac:spMkLst>
        </pc:spChg>
        <pc:spChg chg="add mod">
          <ac:chgData name="Guillaume Renazé" userId="b0d264d1b13d8f97" providerId="LiveId" clId="{0C71A248-F039-41C7-970C-4CB0C2476248}" dt="2022-01-12T11:04:00.444" v="2"/>
          <ac:spMkLst>
            <pc:docMk/>
            <pc:sldMk cId="606013869" sldId="268"/>
            <ac:spMk id="206" creationId="{EE1CC0FE-8694-4978-8C2D-842FEF81894E}"/>
          </ac:spMkLst>
        </pc:spChg>
        <pc:spChg chg="add mod">
          <ac:chgData name="Guillaume Renazé" userId="b0d264d1b13d8f97" providerId="LiveId" clId="{0C71A248-F039-41C7-970C-4CB0C2476248}" dt="2022-01-12T11:04:00.444" v="2"/>
          <ac:spMkLst>
            <pc:docMk/>
            <pc:sldMk cId="606013869" sldId="268"/>
            <ac:spMk id="207" creationId="{185C47DC-5FC2-43D3-BDD8-7CDC507BF3F2}"/>
          </ac:spMkLst>
        </pc:spChg>
        <pc:spChg chg="add mod">
          <ac:chgData name="Guillaume Renazé" userId="b0d264d1b13d8f97" providerId="LiveId" clId="{0C71A248-F039-41C7-970C-4CB0C2476248}" dt="2022-01-12T11:04:00.444" v="2"/>
          <ac:spMkLst>
            <pc:docMk/>
            <pc:sldMk cId="606013869" sldId="268"/>
            <ac:spMk id="208" creationId="{689B346F-492F-4507-BB01-AB65B4F0FD47}"/>
          </ac:spMkLst>
        </pc:spChg>
        <pc:spChg chg="add mod">
          <ac:chgData name="Guillaume Renazé" userId="b0d264d1b13d8f97" providerId="LiveId" clId="{0C71A248-F039-41C7-970C-4CB0C2476248}" dt="2022-01-12T11:04:00.444" v="2"/>
          <ac:spMkLst>
            <pc:docMk/>
            <pc:sldMk cId="606013869" sldId="268"/>
            <ac:spMk id="209" creationId="{E7D77055-5F1D-4490-B94A-82733409C5DF}"/>
          </ac:spMkLst>
        </pc:spChg>
        <pc:spChg chg="add mod">
          <ac:chgData name="Guillaume Renazé" userId="b0d264d1b13d8f97" providerId="LiveId" clId="{0C71A248-F039-41C7-970C-4CB0C2476248}" dt="2022-01-12T11:05:19.115" v="9"/>
          <ac:spMkLst>
            <pc:docMk/>
            <pc:sldMk cId="606013869" sldId="268"/>
            <ac:spMk id="210" creationId="{9A9C100F-520D-4445-B4CC-D909887C8EF2}"/>
          </ac:spMkLst>
        </pc:spChg>
        <pc:spChg chg="add mod">
          <ac:chgData name="Guillaume Renazé" userId="b0d264d1b13d8f97" providerId="LiveId" clId="{0C71A248-F039-41C7-970C-4CB0C2476248}" dt="2022-01-12T11:05:19.115" v="9"/>
          <ac:spMkLst>
            <pc:docMk/>
            <pc:sldMk cId="606013869" sldId="268"/>
            <ac:spMk id="211" creationId="{3B2C2211-0600-4C76-8814-42FF731E3F2F}"/>
          </ac:spMkLst>
        </pc:spChg>
        <pc:spChg chg="add mod">
          <ac:chgData name="Guillaume Renazé" userId="b0d264d1b13d8f97" providerId="LiveId" clId="{0C71A248-F039-41C7-970C-4CB0C2476248}" dt="2022-01-12T11:05:19.115" v="9"/>
          <ac:spMkLst>
            <pc:docMk/>
            <pc:sldMk cId="606013869" sldId="268"/>
            <ac:spMk id="212" creationId="{C45EBCD8-B4B2-4E74-A618-B3CBB63DF522}"/>
          </ac:spMkLst>
        </pc:spChg>
        <pc:spChg chg="add mod">
          <ac:chgData name="Guillaume Renazé" userId="b0d264d1b13d8f97" providerId="LiveId" clId="{0C71A248-F039-41C7-970C-4CB0C2476248}" dt="2022-01-12T11:05:19.115" v="9"/>
          <ac:spMkLst>
            <pc:docMk/>
            <pc:sldMk cId="606013869" sldId="268"/>
            <ac:spMk id="213" creationId="{D19FC7D4-A135-44B4-911B-0798C44455CC}"/>
          </ac:spMkLst>
        </pc:spChg>
        <pc:spChg chg="mod">
          <ac:chgData name="Guillaume Renazé" userId="b0d264d1b13d8f97" providerId="LiveId" clId="{0C71A248-F039-41C7-970C-4CB0C2476248}" dt="2022-01-12T18:05:59.281" v="183" actId="20577"/>
          <ac:spMkLst>
            <pc:docMk/>
            <pc:sldMk cId="606013869" sldId="268"/>
            <ac:spMk id="336" creationId="{5276F999-9D1C-4E80-8E8A-C541149C868E}"/>
          </ac:spMkLst>
        </pc:spChg>
      </pc:sldChg>
      <pc:sldChg chg="addSp modSp mod">
        <pc:chgData name="Guillaume Renazé" userId="b0d264d1b13d8f97" providerId="LiveId" clId="{0C71A248-F039-41C7-970C-4CB0C2476248}" dt="2022-01-12T11:05:09.067" v="8" actId="1076"/>
        <pc:sldMkLst>
          <pc:docMk/>
          <pc:sldMk cId="820175489" sldId="270"/>
        </pc:sldMkLst>
        <pc:spChg chg="add mod">
          <ac:chgData name="Guillaume Renazé" userId="b0d264d1b13d8f97" providerId="LiveId" clId="{0C71A248-F039-41C7-970C-4CB0C2476248}" dt="2022-01-12T11:04:52.104" v="5" actId="1076"/>
          <ac:spMkLst>
            <pc:docMk/>
            <pc:sldMk cId="820175489" sldId="270"/>
            <ac:spMk id="209" creationId="{4C714B44-9779-432E-B4AE-3CF1D814B028}"/>
          </ac:spMkLst>
        </pc:spChg>
        <pc:spChg chg="add mod">
          <ac:chgData name="Guillaume Renazé" userId="b0d264d1b13d8f97" providerId="LiveId" clId="{0C71A248-F039-41C7-970C-4CB0C2476248}" dt="2022-01-12T11:05:00.324" v="6" actId="1076"/>
          <ac:spMkLst>
            <pc:docMk/>
            <pc:sldMk cId="820175489" sldId="270"/>
            <ac:spMk id="210" creationId="{7B6ADA96-4F50-4387-8325-C4B69216EB04}"/>
          </ac:spMkLst>
        </pc:spChg>
        <pc:spChg chg="add mod">
          <ac:chgData name="Guillaume Renazé" userId="b0d264d1b13d8f97" providerId="LiveId" clId="{0C71A248-F039-41C7-970C-4CB0C2476248}" dt="2022-01-12T11:05:05.065" v="7" actId="1076"/>
          <ac:spMkLst>
            <pc:docMk/>
            <pc:sldMk cId="820175489" sldId="270"/>
            <ac:spMk id="211" creationId="{0AFDCDCA-C9E3-45C2-AB76-B3F387B3AEB7}"/>
          </ac:spMkLst>
        </pc:spChg>
        <pc:spChg chg="add mod">
          <ac:chgData name="Guillaume Renazé" userId="b0d264d1b13d8f97" providerId="LiveId" clId="{0C71A248-F039-41C7-970C-4CB0C2476248}" dt="2022-01-12T11:05:09.067" v="8" actId="1076"/>
          <ac:spMkLst>
            <pc:docMk/>
            <pc:sldMk cId="820175489" sldId="270"/>
            <ac:spMk id="212" creationId="{296CD248-2273-44DA-913E-4D86E7C9BF1B}"/>
          </ac:spMkLst>
        </pc:spChg>
      </pc:sldChg>
      <pc:sldChg chg="modSp mod">
        <pc:chgData name="Guillaume Renazé" userId="b0d264d1b13d8f97" providerId="LiveId" clId="{0C71A248-F039-41C7-970C-4CB0C2476248}" dt="2022-01-12T18:32:22.634" v="187" actId="20577"/>
        <pc:sldMkLst>
          <pc:docMk/>
          <pc:sldMk cId="1988832254" sldId="274"/>
        </pc:sldMkLst>
        <pc:spChg chg="mod">
          <ac:chgData name="Guillaume Renazé" userId="b0d264d1b13d8f97" providerId="LiveId" clId="{0C71A248-F039-41C7-970C-4CB0C2476248}" dt="2022-01-12T18:32:22.634" v="187" actId="20577"/>
          <ac:spMkLst>
            <pc:docMk/>
            <pc:sldMk cId="1988832254" sldId="274"/>
            <ac:spMk id="43" creationId="{B9889E48-8E5D-49C0-9A94-8C63B14279CA}"/>
          </ac:spMkLst>
        </pc:spChg>
      </pc:sldChg>
    </pc:docChg>
  </pc:docChgLst>
  <pc:docChgLst>
    <pc:chgData name="Commission Réclamation et Litiges du Comité Yvelines" userId="14470c3a-6b0b-40f6-893c-0b2ef700068c" providerId="ADAL" clId="{872ADA5A-6091-45EA-AB38-C4F72519A5F3}"/>
    <pc:docChg chg="modSld">
      <pc:chgData name="Commission Réclamation et Litiges du Comité Yvelines" userId="14470c3a-6b0b-40f6-893c-0b2ef700068c" providerId="ADAL" clId="{872ADA5A-6091-45EA-AB38-C4F72519A5F3}" dt="2023-04-21T09:38:24.140" v="26" actId="20577"/>
      <pc:docMkLst>
        <pc:docMk/>
      </pc:docMkLst>
      <pc:sldChg chg="modSp mod">
        <pc:chgData name="Commission Réclamation et Litiges du Comité Yvelines" userId="14470c3a-6b0b-40f6-893c-0b2ef700068c" providerId="ADAL" clId="{872ADA5A-6091-45EA-AB38-C4F72519A5F3}" dt="2023-04-21T09:38:24.140" v="26" actId="20577"/>
        <pc:sldMkLst>
          <pc:docMk/>
          <pc:sldMk cId="1368593463" sldId="271"/>
        </pc:sldMkLst>
        <pc:spChg chg="mod">
          <ac:chgData name="Commission Réclamation et Litiges du Comité Yvelines" userId="14470c3a-6b0b-40f6-893c-0b2ef700068c" providerId="ADAL" clId="{872ADA5A-6091-45EA-AB38-C4F72519A5F3}" dt="2023-04-21T09:38:24.140" v="26" actId="20577"/>
          <ac:spMkLst>
            <pc:docMk/>
            <pc:sldMk cId="1368593463" sldId="271"/>
            <ac:spMk id="9" creationId="{8025BD24-D8E3-45BC-A313-DBD7CC91B14D}"/>
          </ac:spMkLst>
        </pc:spChg>
      </pc:sldChg>
      <pc:sldChg chg="modSp mod">
        <pc:chgData name="Commission Réclamation et Litiges du Comité Yvelines" userId="14470c3a-6b0b-40f6-893c-0b2ef700068c" providerId="ADAL" clId="{872ADA5A-6091-45EA-AB38-C4F72519A5F3}" dt="2023-04-19T13:24:52.815" v="14" actId="20577"/>
        <pc:sldMkLst>
          <pc:docMk/>
          <pc:sldMk cId="68357455" sldId="305"/>
        </pc:sldMkLst>
        <pc:spChg chg="mod">
          <ac:chgData name="Commission Réclamation et Litiges du Comité Yvelines" userId="14470c3a-6b0b-40f6-893c-0b2ef700068c" providerId="ADAL" clId="{872ADA5A-6091-45EA-AB38-C4F72519A5F3}" dt="2023-04-19T13:24:52.815" v="14" actId="20577"/>
          <ac:spMkLst>
            <pc:docMk/>
            <pc:sldMk cId="68357455" sldId="305"/>
            <ac:spMk id="458" creationId="{3780CDE3-D8A3-42F5-B70D-8FF79E070576}"/>
          </ac:spMkLst>
        </pc:spChg>
        <pc:spChg chg="mod">
          <ac:chgData name="Commission Réclamation et Litiges du Comité Yvelines" userId="14470c3a-6b0b-40f6-893c-0b2ef700068c" providerId="ADAL" clId="{872ADA5A-6091-45EA-AB38-C4F72519A5F3}" dt="2023-04-19T13:22:02.916" v="12" actId="6549"/>
          <ac:spMkLst>
            <pc:docMk/>
            <pc:sldMk cId="68357455" sldId="305"/>
            <ac:spMk id="459" creationId="{205F5A8D-9A84-4557-9B28-5127206F11E5}"/>
          </ac:spMkLst>
        </pc:spChg>
      </pc:sldChg>
      <pc:sldChg chg="modSp mod">
        <pc:chgData name="Commission Réclamation et Litiges du Comité Yvelines" userId="14470c3a-6b0b-40f6-893c-0b2ef700068c" providerId="ADAL" clId="{872ADA5A-6091-45EA-AB38-C4F72519A5F3}" dt="2023-04-19T13:13:09.269" v="10" actId="20577"/>
        <pc:sldMkLst>
          <pc:docMk/>
          <pc:sldMk cId="95349958" sldId="306"/>
        </pc:sldMkLst>
        <pc:spChg chg="mod">
          <ac:chgData name="Commission Réclamation et Litiges du Comité Yvelines" userId="14470c3a-6b0b-40f6-893c-0b2ef700068c" providerId="ADAL" clId="{872ADA5A-6091-45EA-AB38-C4F72519A5F3}" dt="2023-04-19T13:13:09.269" v="10" actId="20577"/>
          <ac:spMkLst>
            <pc:docMk/>
            <pc:sldMk cId="95349958" sldId="306"/>
            <ac:spMk id="313" creationId="{21040031-E380-4CAE-93CE-D7F3B6A2A1A0}"/>
          </ac:spMkLst>
        </pc:spChg>
      </pc:sldChg>
      <pc:sldChg chg="modSp mod">
        <pc:chgData name="Commission Réclamation et Litiges du Comité Yvelines" userId="14470c3a-6b0b-40f6-893c-0b2ef700068c" providerId="ADAL" clId="{872ADA5A-6091-45EA-AB38-C4F72519A5F3}" dt="2023-04-19T13:25:14.298" v="15" actId="20577"/>
        <pc:sldMkLst>
          <pc:docMk/>
          <pc:sldMk cId="1034337920" sldId="307"/>
        </pc:sldMkLst>
        <pc:spChg chg="mod">
          <ac:chgData name="Commission Réclamation et Litiges du Comité Yvelines" userId="14470c3a-6b0b-40f6-893c-0b2ef700068c" providerId="ADAL" clId="{872ADA5A-6091-45EA-AB38-C4F72519A5F3}" dt="2023-04-19T13:25:14.298" v="15" actId="20577"/>
          <ac:spMkLst>
            <pc:docMk/>
            <pc:sldMk cId="1034337920" sldId="307"/>
            <ac:spMk id="459" creationId="{205F5A8D-9A84-4557-9B28-5127206F11E5}"/>
          </ac:spMkLst>
        </pc:spChg>
      </pc:sldChg>
      <pc:sldChg chg="modSp mod">
        <pc:chgData name="Commission Réclamation et Litiges du Comité Yvelines" userId="14470c3a-6b0b-40f6-893c-0b2ef700068c" providerId="ADAL" clId="{872ADA5A-6091-45EA-AB38-C4F72519A5F3}" dt="2023-04-19T13:14:08.532" v="11" actId="6549"/>
        <pc:sldMkLst>
          <pc:docMk/>
          <pc:sldMk cId="2747279459" sldId="313"/>
        </pc:sldMkLst>
        <pc:spChg chg="mod">
          <ac:chgData name="Commission Réclamation et Litiges du Comité Yvelines" userId="14470c3a-6b0b-40f6-893c-0b2ef700068c" providerId="ADAL" clId="{872ADA5A-6091-45EA-AB38-C4F72519A5F3}" dt="2023-04-19T13:14:08.532" v="11" actId="6549"/>
          <ac:spMkLst>
            <pc:docMk/>
            <pc:sldMk cId="2747279459" sldId="313"/>
            <ac:spMk id="89" creationId="{09A5C5B2-2463-45FA-A29D-B0E516B9216C}"/>
          </ac:spMkLst>
        </pc:spChg>
      </pc:sldChg>
    </pc:docChg>
  </pc:docChgLst>
  <pc:docChgLst>
    <pc:chgData name="SUARD DAMIEN (COMITÉ DES YVELINES)" userId="8caf6131-42bf-47d0-a54c-b2e171bcd592" providerId="ADAL" clId="{6B1E3827-4D2D-4D1F-B086-B502840B5A12}"/>
    <pc:docChg chg="undo redo custSel addSld modSld sldOrd">
      <pc:chgData name="SUARD DAMIEN (COMITÉ DES YVELINES)" userId="8caf6131-42bf-47d0-a54c-b2e171bcd592" providerId="ADAL" clId="{6B1E3827-4D2D-4D1F-B086-B502840B5A12}" dt="2022-02-17T15:20:28.566" v="2077" actId="13926"/>
      <pc:docMkLst>
        <pc:docMk/>
      </pc:docMkLst>
      <pc:sldChg chg="modSp mod">
        <pc:chgData name="SUARD DAMIEN (COMITÉ DES YVELINES)" userId="8caf6131-42bf-47d0-a54c-b2e171bcd592" providerId="ADAL" clId="{6B1E3827-4D2D-4D1F-B086-B502840B5A12}" dt="2022-02-14T14:35:22.594" v="1978" actId="20577"/>
        <pc:sldMkLst>
          <pc:docMk/>
          <pc:sldMk cId="3138411720" sldId="256"/>
        </pc:sldMkLst>
        <pc:spChg chg="mod">
          <ac:chgData name="SUARD DAMIEN (COMITÉ DES YVELINES)" userId="8caf6131-42bf-47d0-a54c-b2e171bcd592" providerId="ADAL" clId="{6B1E3827-4D2D-4D1F-B086-B502840B5A12}" dt="2022-02-07T11:24:54.523" v="1766" actId="20577"/>
          <ac:spMkLst>
            <pc:docMk/>
            <pc:sldMk cId="3138411720" sldId="256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6B1E3827-4D2D-4D1F-B086-B502840B5A12}" dt="2022-01-31T10:26:32.689" v="1548" actId="20577"/>
          <ac:spMkLst>
            <pc:docMk/>
            <pc:sldMk cId="3138411720" sldId="256"/>
            <ac:spMk id="30" creationId="{D94F77C0-C16F-4925-882C-4FCE482BE507}"/>
          </ac:spMkLst>
        </pc:spChg>
        <pc:spChg chg="mod">
          <ac:chgData name="SUARD DAMIEN (COMITÉ DES YVELINES)" userId="8caf6131-42bf-47d0-a54c-b2e171bcd592" providerId="ADAL" clId="{6B1E3827-4D2D-4D1F-B086-B502840B5A12}" dt="2022-02-07T11:25:13.580" v="1824" actId="20577"/>
          <ac:spMkLst>
            <pc:docMk/>
            <pc:sldMk cId="3138411720" sldId="256"/>
            <ac:spMk id="33" creationId="{6C5F706D-7995-4897-B2C2-C6C71DC2C268}"/>
          </ac:spMkLst>
        </pc:spChg>
        <pc:spChg chg="mod">
          <ac:chgData name="SUARD DAMIEN (COMITÉ DES YVELINES)" userId="8caf6131-42bf-47d0-a54c-b2e171bcd592" providerId="ADAL" clId="{6B1E3827-4D2D-4D1F-B086-B502840B5A12}" dt="2022-01-31T10:30:10.646" v="1567"/>
          <ac:spMkLst>
            <pc:docMk/>
            <pc:sldMk cId="3138411720" sldId="256"/>
            <ac:spMk id="46" creationId="{0ADA36A1-6704-4F08-B452-F06DDFFCB4FF}"/>
          </ac:spMkLst>
        </pc:spChg>
        <pc:spChg chg="mod">
          <ac:chgData name="SUARD DAMIEN (COMITÉ DES YVELINES)" userId="8caf6131-42bf-47d0-a54c-b2e171bcd592" providerId="ADAL" clId="{6B1E3827-4D2D-4D1F-B086-B502840B5A12}" dt="2022-01-31T10:26:03.446" v="1496"/>
          <ac:spMkLst>
            <pc:docMk/>
            <pc:sldMk cId="3138411720" sldId="256"/>
            <ac:spMk id="47" creationId="{1654AFCA-BBD4-41B4-8E65-E2980B2A1BA6}"/>
          </ac:spMkLst>
        </pc:spChg>
        <pc:spChg chg="mod">
          <ac:chgData name="SUARD DAMIEN (COMITÉ DES YVELINES)" userId="8caf6131-42bf-47d0-a54c-b2e171bcd592" providerId="ADAL" clId="{6B1E3827-4D2D-4D1F-B086-B502840B5A12}" dt="2022-01-31T10:21:43.940" v="1382" actId="255"/>
          <ac:spMkLst>
            <pc:docMk/>
            <pc:sldMk cId="3138411720" sldId="256"/>
            <ac:spMk id="51" creationId="{9AA93A83-6066-4953-9B87-83C864DBDC3F}"/>
          </ac:spMkLst>
        </pc:spChg>
        <pc:spChg chg="mod">
          <ac:chgData name="SUARD DAMIEN (COMITÉ DES YVELINES)" userId="8caf6131-42bf-47d0-a54c-b2e171bcd592" providerId="ADAL" clId="{6B1E3827-4D2D-4D1F-B086-B502840B5A12}" dt="2022-01-31T10:21:52.566" v="1397" actId="20577"/>
          <ac:spMkLst>
            <pc:docMk/>
            <pc:sldMk cId="3138411720" sldId="256"/>
            <ac:spMk id="52" creationId="{D422684E-B5D8-4832-A1D9-C47DE66D216E}"/>
          </ac:spMkLst>
        </pc:spChg>
        <pc:spChg chg="mod">
          <ac:chgData name="SUARD DAMIEN (COMITÉ DES YVELINES)" userId="8caf6131-42bf-47d0-a54c-b2e171bcd592" providerId="ADAL" clId="{6B1E3827-4D2D-4D1F-B086-B502840B5A12}" dt="2022-01-31T10:24:36.251" v="1448" actId="20577"/>
          <ac:spMkLst>
            <pc:docMk/>
            <pc:sldMk cId="3138411720" sldId="256"/>
            <ac:spMk id="53" creationId="{FA6447C2-FF47-400C-9579-B96FDAD64B3D}"/>
          </ac:spMkLst>
        </pc:spChg>
        <pc:spChg chg="mod">
          <ac:chgData name="SUARD DAMIEN (COMITÉ DES YVELINES)" userId="8caf6131-42bf-47d0-a54c-b2e171bcd592" providerId="ADAL" clId="{6B1E3827-4D2D-4D1F-B086-B502840B5A12}" dt="2022-01-31T10:29:31.257" v="1561"/>
          <ac:spMkLst>
            <pc:docMk/>
            <pc:sldMk cId="3138411720" sldId="256"/>
            <ac:spMk id="54" creationId="{78254CF2-2AA2-4463-8AA3-8F74BF1A3B80}"/>
          </ac:spMkLst>
        </pc:spChg>
        <pc:spChg chg="mod">
          <ac:chgData name="SUARD DAMIEN (COMITÉ DES YVELINES)" userId="8caf6131-42bf-47d0-a54c-b2e171bcd592" providerId="ADAL" clId="{6B1E3827-4D2D-4D1F-B086-B502840B5A12}" dt="2022-01-31T10:25:58.955" v="1495" actId="20577"/>
          <ac:spMkLst>
            <pc:docMk/>
            <pc:sldMk cId="3138411720" sldId="256"/>
            <ac:spMk id="55" creationId="{BB6F0CBA-DA8D-4669-A101-4ACEC499E912}"/>
          </ac:spMkLst>
        </pc:spChg>
        <pc:spChg chg="mod">
          <ac:chgData name="SUARD DAMIEN (COMITÉ DES YVELINES)" userId="8caf6131-42bf-47d0-a54c-b2e171bcd592" providerId="ADAL" clId="{6B1E3827-4D2D-4D1F-B086-B502840B5A12}" dt="2022-02-14T14:35:22.594" v="1978" actId="20577"/>
          <ac:spMkLst>
            <pc:docMk/>
            <pc:sldMk cId="3138411720" sldId="256"/>
            <ac:spMk id="56" creationId="{6F236002-06BE-453B-948B-1E114B9EBB73}"/>
          </ac:spMkLst>
        </pc:spChg>
      </pc:sldChg>
      <pc:sldChg chg="modSp mod">
        <pc:chgData name="SUARD DAMIEN (COMITÉ DES YVELINES)" userId="8caf6131-42bf-47d0-a54c-b2e171bcd592" providerId="ADAL" clId="{6B1E3827-4D2D-4D1F-B086-B502840B5A12}" dt="2022-02-03T13:05:20.236" v="1670"/>
        <pc:sldMkLst>
          <pc:docMk/>
          <pc:sldMk cId="0" sldId="259"/>
        </pc:sldMkLst>
        <pc:spChg chg="mod">
          <ac:chgData name="SUARD DAMIEN (COMITÉ DES YVELINES)" userId="8caf6131-42bf-47d0-a54c-b2e171bcd592" providerId="ADAL" clId="{6B1E3827-4D2D-4D1F-B086-B502840B5A12}" dt="2022-01-31T10:17:05.994" v="1322" actId="20577"/>
          <ac:spMkLst>
            <pc:docMk/>
            <pc:sldMk cId="0" sldId="259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6B1E3827-4D2D-4D1F-B086-B502840B5A12}" dt="2022-02-03T13:05:20.236" v="1670"/>
          <ac:spMkLst>
            <pc:docMk/>
            <pc:sldMk cId="0" sldId="259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6B1E3827-4D2D-4D1F-B086-B502840B5A12}" dt="2022-01-31T10:16:16.427" v="1295" actId="255"/>
          <ac:spMkLst>
            <pc:docMk/>
            <pc:sldMk cId="0" sldId="259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6B1E3827-4D2D-4D1F-B086-B502840B5A12}" dt="2022-01-31T10:16:20.487" v="1305" actId="20577"/>
          <ac:spMkLst>
            <pc:docMk/>
            <pc:sldMk cId="0" sldId="259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6B1E3827-4D2D-4D1F-B086-B502840B5A12}" dt="2022-01-31T10:15:39.023" v="1269" actId="20577"/>
          <ac:spMkLst>
            <pc:docMk/>
            <pc:sldMk cId="0" sldId="259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6B1E3827-4D2D-4D1F-B086-B502840B5A12}" dt="2022-01-31T10:13:18.724" v="1229" actId="20577"/>
          <ac:spMkLst>
            <pc:docMk/>
            <pc:sldMk cId="0" sldId="259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6B1E3827-4D2D-4D1F-B086-B502840B5A12}" dt="2022-01-31T10:12:12.439" v="1200" actId="20577"/>
          <ac:spMkLst>
            <pc:docMk/>
            <pc:sldMk cId="0" sldId="259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6B1E3827-4D2D-4D1F-B086-B502840B5A12}" dt="2022-01-31T10:12:00.131" v="1175" actId="20577"/>
          <ac:spMkLst>
            <pc:docMk/>
            <pc:sldMk cId="0" sldId="259"/>
            <ac:spMk id="86" creationId="{6F236002-06BE-453B-948B-1E114B9EBB73}"/>
          </ac:spMkLst>
        </pc:spChg>
      </pc:sldChg>
      <pc:sldChg chg="modSp mod">
        <pc:chgData name="SUARD DAMIEN (COMITÉ DES YVELINES)" userId="8caf6131-42bf-47d0-a54c-b2e171bcd592" providerId="ADAL" clId="{6B1E3827-4D2D-4D1F-B086-B502840B5A12}" dt="2022-02-17T15:09:26.647" v="2025" actId="20577"/>
        <pc:sldMkLst>
          <pc:docMk/>
          <pc:sldMk cId="0" sldId="260"/>
        </pc:sldMkLst>
        <pc:spChg chg="mod">
          <ac:chgData name="SUARD DAMIEN (COMITÉ DES YVELINES)" userId="8caf6131-42bf-47d0-a54c-b2e171bcd592" providerId="ADAL" clId="{6B1E3827-4D2D-4D1F-B086-B502840B5A12}" dt="2022-02-02T11:35:18.862" v="1620" actId="403"/>
          <ac:spMkLst>
            <pc:docMk/>
            <pc:sldMk cId="0" sldId="260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6B1E3827-4D2D-4D1F-B086-B502840B5A12}" dt="2022-01-31T10:01:35.441" v="980" actId="403"/>
          <ac:spMkLst>
            <pc:docMk/>
            <pc:sldMk cId="0" sldId="260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6B1E3827-4D2D-4D1F-B086-B502840B5A12}" dt="2022-02-02T11:35:24.825" v="1621" actId="403"/>
          <ac:spMkLst>
            <pc:docMk/>
            <pc:sldMk cId="0" sldId="260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6B1E3827-4D2D-4D1F-B086-B502840B5A12}" dt="2022-01-31T10:01:37.945" v="981" actId="403"/>
          <ac:spMkLst>
            <pc:docMk/>
            <pc:sldMk cId="0" sldId="260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6B1E3827-4D2D-4D1F-B086-B502840B5A12}" dt="2022-01-31T10:03:31.775" v="1043" actId="20577"/>
          <ac:spMkLst>
            <pc:docMk/>
            <pc:sldMk cId="0" sldId="260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6B1E3827-4D2D-4D1F-B086-B502840B5A12}" dt="2022-02-17T15:09:26.647" v="2025" actId="20577"/>
          <ac:spMkLst>
            <pc:docMk/>
            <pc:sldMk cId="0" sldId="260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6B1E3827-4D2D-4D1F-B086-B502840B5A12}" dt="2022-01-31T10:04:39.779" v="1075"/>
          <ac:spMkLst>
            <pc:docMk/>
            <pc:sldMk cId="0" sldId="260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6B1E3827-4D2D-4D1F-B086-B502840B5A12}" dt="2022-02-14T14:34:21.130" v="1937" actId="20577"/>
          <ac:spMkLst>
            <pc:docMk/>
            <pc:sldMk cId="0" sldId="260"/>
            <ac:spMk id="86" creationId="{6F236002-06BE-453B-948B-1E114B9EBB73}"/>
          </ac:spMkLst>
        </pc:spChg>
      </pc:sldChg>
      <pc:sldChg chg="modSp mod">
        <pc:chgData name="SUARD DAMIEN (COMITÉ DES YVELINES)" userId="8caf6131-42bf-47d0-a54c-b2e171bcd592" providerId="ADAL" clId="{6B1E3827-4D2D-4D1F-B086-B502840B5A12}" dt="2022-01-31T10:10:25.692" v="1131" actId="20577"/>
        <pc:sldMkLst>
          <pc:docMk/>
          <pc:sldMk cId="0" sldId="261"/>
        </pc:sldMkLst>
        <pc:spChg chg="mod">
          <ac:chgData name="SUARD DAMIEN (COMITÉ DES YVELINES)" userId="8caf6131-42bf-47d0-a54c-b2e171bcd592" providerId="ADAL" clId="{6B1E3827-4D2D-4D1F-B086-B502840B5A12}" dt="2022-01-31T10:07:40.176" v="1119" actId="20577"/>
          <ac:spMkLst>
            <pc:docMk/>
            <pc:sldMk cId="0" sldId="261"/>
            <ac:spMk id="34" creationId="{6C5F706D-7995-4897-B2C2-C6C71DC2C268}"/>
          </ac:spMkLst>
        </pc:spChg>
        <pc:spChg chg="mod">
          <ac:chgData name="SUARD DAMIEN (COMITÉ DES YVELINES)" userId="8caf6131-42bf-47d0-a54c-b2e171bcd592" providerId="ADAL" clId="{6B1E3827-4D2D-4D1F-B086-B502840B5A12}" dt="2022-01-31T10:08:34.078" v="1125"/>
          <ac:spMkLst>
            <pc:docMk/>
            <pc:sldMk cId="0" sldId="261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6B1E3827-4D2D-4D1F-B086-B502840B5A12}" dt="2022-01-31T10:10:25.692" v="1131" actId="20577"/>
          <ac:spMkLst>
            <pc:docMk/>
            <pc:sldMk cId="0" sldId="261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6B1E3827-4D2D-4D1F-B086-B502840B5A12}" dt="2022-01-31T10:06:23.701" v="1118" actId="255"/>
          <ac:spMkLst>
            <pc:docMk/>
            <pc:sldMk cId="0" sldId="261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6B1E3827-4D2D-4D1F-B086-B502840B5A12}" dt="2022-01-31T10:08:12.310" v="1124" actId="20577"/>
          <ac:spMkLst>
            <pc:docMk/>
            <pc:sldMk cId="0" sldId="261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6B1E3827-4D2D-4D1F-B086-B502840B5A12}" dt="2022-01-31T10:05:56.465" v="1111" actId="20577"/>
          <ac:spMkLst>
            <pc:docMk/>
            <pc:sldMk cId="0" sldId="261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6B1E3827-4D2D-4D1F-B086-B502840B5A12}" dt="2022-01-31T10:10:15.960" v="1129"/>
          <ac:spMkLst>
            <pc:docMk/>
            <pc:sldMk cId="0" sldId="261"/>
            <ac:spMk id="71" creationId="{9DF9115D-55B2-44D3-B1D9-7876E5A00A97}"/>
          </ac:spMkLst>
        </pc:spChg>
        <pc:spChg chg="mod">
          <ac:chgData name="SUARD DAMIEN (COMITÉ DES YVELINES)" userId="8caf6131-42bf-47d0-a54c-b2e171bcd592" providerId="ADAL" clId="{6B1E3827-4D2D-4D1F-B086-B502840B5A12}" dt="2022-01-31T10:10:11.624" v="1128" actId="20577"/>
          <ac:spMkLst>
            <pc:docMk/>
            <pc:sldMk cId="0" sldId="261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6B1E3827-4D2D-4D1F-B086-B502840B5A12}" dt="2022-01-31T10:05:36.279" v="1088" actId="255"/>
          <ac:spMkLst>
            <pc:docMk/>
            <pc:sldMk cId="0" sldId="261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6B1E3827-4D2D-4D1F-B086-B502840B5A12}" dt="2022-01-31T10:05:40.872" v="1100" actId="20577"/>
          <ac:spMkLst>
            <pc:docMk/>
            <pc:sldMk cId="0" sldId="261"/>
            <ac:spMk id="86" creationId="{6F236002-06BE-453B-948B-1E114B9EBB73}"/>
          </ac:spMkLst>
        </pc:spChg>
      </pc:sldChg>
      <pc:sldChg chg="modSp mod">
        <pc:chgData name="SUARD DAMIEN (COMITÉ DES YVELINES)" userId="8caf6131-42bf-47d0-a54c-b2e171bcd592" providerId="ADAL" clId="{6B1E3827-4D2D-4D1F-B086-B502840B5A12}" dt="2022-01-31T09:58:34.340" v="867" actId="20577"/>
        <pc:sldMkLst>
          <pc:docMk/>
          <pc:sldMk cId="0" sldId="263"/>
        </pc:sldMkLst>
        <pc:spChg chg="mod">
          <ac:chgData name="SUARD DAMIEN (COMITÉ DES YVELINES)" userId="8caf6131-42bf-47d0-a54c-b2e171bcd592" providerId="ADAL" clId="{6B1E3827-4D2D-4D1F-B086-B502840B5A12}" dt="2022-01-31T09:58:11.767" v="815" actId="20577"/>
          <ac:spMkLst>
            <pc:docMk/>
            <pc:sldMk cId="0" sldId="263"/>
            <ac:spMk id="37" creationId="{B9889E48-8E5D-49C0-9A94-8C63B14279CA}"/>
          </ac:spMkLst>
        </pc:spChg>
        <pc:spChg chg="mod">
          <ac:chgData name="SUARD DAMIEN (COMITÉ DES YVELINES)" userId="8caf6131-42bf-47d0-a54c-b2e171bcd592" providerId="ADAL" clId="{6B1E3827-4D2D-4D1F-B086-B502840B5A12}" dt="2022-01-31T09:58:34.340" v="867" actId="20577"/>
          <ac:spMkLst>
            <pc:docMk/>
            <pc:sldMk cId="0" sldId="263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6B1E3827-4D2D-4D1F-B086-B502840B5A12}" dt="2022-01-31T09:57:48.203" v="811" actId="20577"/>
          <ac:spMkLst>
            <pc:docMk/>
            <pc:sldMk cId="0" sldId="263"/>
            <ac:spMk id="86" creationId="{6F236002-06BE-453B-948B-1E114B9EBB73}"/>
          </ac:spMkLst>
        </pc:spChg>
      </pc:sldChg>
      <pc:sldChg chg="modSp mod">
        <pc:chgData name="SUARD DAMIEN (COMITÉ DES YVELINES)" userId="8caf6131-42bf-47d0-a54c-b2e171bcd592" providerId="ADAL" clId="{6B1E3827-4D2D-4D1F-B086-B502840B5A12}" dt="2022-02-14T14:34:58.113" v="1949" actId="20577"/>
        <pc:sldMkLst>
          <pc:docMk/>
          <pc:sldMk cId="0" sldId="267"/>
        </pc:sldMkLst>
        <pc:spChg chg="mod">
          <ac:chgData name="SUARD DAMIEN (COMITÉ DES YVELINES)" userId="8caf6131-42bf-47d0-a54c-b2e171bcd592" providerId="ADAL" clId="{6B1E3827-4D2D-4D1F-B086-B502840B5A12}" dt="2022-01-31T10:19:22.617" v="1347"/>
          <ac:spMkLst>
            <pc:docMk/>
            <pc:sldMk cId="0" sldId="267"/>
            <ac:spMk id="17" creationId="{2CDE2E11-CCBD-4C1E-8958-21B93003E539}"/>
          </ac:spMkLst>
        </pc:spChg>
        <pc:spChg chg="mod">
          <ac:chgData name="SUARD DAMIEN (COMITÉ DES YVELINES)" userId="8caf6131-42bf-47d0-a54c-b2e171bcd592" providerId="ADAL" clId="{6B1E3827-4D2D-4D1F-B086-B502840B5A12}" dt="2022-01-31T10:19:11.475" v="1346" actId="6549"/>
          <ac:spMkLst>
            <pc:docMk/>
            <pc:sldMk cId="0" sldId="267"/>
            <ac:spMk id="18" creationId="{EF0B44DC-36DE-4244-ACD7-DBBAE54BF9CF}"/>
          </ac:spMkLst>
        </pc:spChg>
        <pc:spChg chg="mod">
          <ac:chgData name="SUARD DAMIEN (COMITÉ DES YVELINES)" userId="8caf6131-42bf-47d0-a54c-b2e171bcd592" providerId="ADAL" clId="{6B1E3827-4D2D-4D1F-B086-B502840B5A12}" dt="2022-01-31T10:20:23.723" v="1379" actId="255"/>
          <ac:spMkLst>
            <pc:docMk/>
            <pc:sldMk cId="0" sldId="267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6B1E3827-4D2D-4D1F-B086-B502840B5A12}" dt="2022-01-31T10:20:23.723" v="1379" actId="255"/>
          <ac:spMkLst>
            <pc:docMk/>
            <pc:sldMk cId="0" sldId="267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6B1E3827-4D2D-4D1F-B086-B502840B5A12}" dt="2022-01-31T10:20:23.723" v="1379" actId="255"/>
          <ac:spMkLst>
            <pc:docMk/>
            <pc:sldMk cId="0" sldId="267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6B1E3827-4D2D-4D1F-B086-B502840B5A12}" dt="2022-01-31T10:20:23.723" v="1379" actId="255"/>
          <ac:spMkLst>
            <pc:docMk/>
            <pc:sldMk cId="0" sldId="267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6B1E3827-4D2D-4D1F-B086-B502840B5A12}" dt="2022-01-31T11:34:50.990" v="1607" actId="20577"/>
          <ac:spMkLst>
            <pc:docMk/>
            <pc:sldMk cId="0" sldId="267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6B1E3827-4D2D-4D1F-B086-B502840B5A12}" dt="2022-01-31T10:19:40.236" v="1351" actId="255"/>
          <ac:spMkLst>
            <pc:docMk/>
            <pc:sldMk cId="0" sldId="267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6B1E3827-4D2D-4D1F-B086-B502840B5A12}" dt="2022-02-14T14:34:58.113" v="1949" actId="20577"/>
          <ac:spMkLst>
            <pc:docMk/>
            <pc:sldMk cId="0" sldId="267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6B1E3827-4D2D-4D1F-B086-B502840B5A12}" dt="2022-01-31T10:19:50.426" v="1374" actId="20577"/>
          <ac:spMkLst>
            <pc:docMk/>
            <pc:sldMk cId="0" sldId="267"/>
            <ac:spMk id="86" creationId="{6F236002-06BE-453B-948B-1E114B9EBB73}"/>
          </ac:spMkLst>
        </pc:spChg>
      </pc:sldChg>
      <pc:sldChg chg="modSp mod">
        <pc:chgData name="SUARD DAMIEN (COMITÉ DES YVELINES)" userId="8caf6131-42bf-47d0-a54c-b2e171bcd592" providerId="ADAL" clId="{6B1E3827-4D2D-4D1F-B086-B502840B5A12}" dt="2022-02-15T16:23:41.168" v="1994" actId="255"/>
        <pc:sldMkLst>
          <pc:docMk/>
          <pc:sldMk cId="606013869" sldId="268"/>
        </pc:sldMkLst>
        <pc:spChg chg="mod">
          <ac:chgData name="SUARD DAMIEN (COMITÉ DES YVELINES)" userId="8caf6131-42bf-47d0-a54c-b2e171bcd592" providerId="ADAL" clId="{6B1E3827-4D2D-4D1F-B086-B502840B5A12}" dt="2022-02-15T16:23:29.141" v="1992" actId="255"/>
          <ac:spMkLst>
            <pc:docMk/>
            <pc:sldMk cId="606013869" sldId="268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6B1E3827-4D2D-4D1F-B086-B502840B5A12}" dt="2022-01-31T09:41:56.148" v="44" actId="20577"/>
          <ac:spMkLst>
            <pc:docMk/>
            <pc:sldMk cId="606013869" sldId="268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6B1E3827-4D2D-4D1F-B086-B502840B5A12}" dt="2022-01-31T09:46:40.408" v="316" actId="20577"/>
          <ac:spMkLst>
            <pc:docMk/>
            <pc:sldMk cId="606013869" sldId="268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6B1E3827-4D2D-4D1F-B086-B502840B5A12}" dt="2022-01-31T09:42:26.171" v="86" actId="113"/>
          <ac:spMkLst>
            <pc:docMk/>
            <pc:sldMk cId="606013869" sldId="268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6B1E3827-4D2D-4D1F-B086-B502840B5A12}" dt="2022-02-14T14:31:12.230" v="1866" actId="20577"/>
          <ac:spMkLst>
            <pc:docMk/>
            <pc:sldMk cId="606013869" sldId="268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6B1E3827-4D2D-4D1F-B086-B502840B5A12}" dt="2022-02-14T14:30:58.347" v="1862" actId="207"/>
          <ac:spMkLst>
            <pc:docMk/>
            <pc:sldMk cId="606013869" sldId="268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6B1E3827-4D2D-4D1F-B086-B502840B5A12}" dt="2022-02-07T10:59:25.225" v="1730" actId="1076"/>
          <ac:spMkLst>
            <pc:docMk/>
            <pc:sldMk cId="606013869" sldId="268"/>
            <ac:spMk id="329" creationId="{EDBA5600-1D7E-449D-88CA-FF2D6131EC20}"/>
          </ac:spMkLst>
        </pc:spChg>
        <pc:spChg chg="mod">
          <ac:chgData name="SUARD DAMIEN (COMITÉ DES YVELINES)" userId="8caf6131-42bf-47d0-a54c-b2e171bcd592" providerId="ADAL" clId="{6B1E3827-4D2D-4D1F-B086-B502840B5A12}" dt="2022-01-31T09:42:51.140" v="104" actId="113"/>
          <ac:spMkLst>
            <pc:docMk/>
            <pc:sldMk cId="606013869" sldId="268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6B1E3827-4D2D-4D1F-B086-B502840B5A12}" dt="2022-02-15T16:23:41.168" v="1994" actId="255"/>
          <ac:spMkLst>
            <pc:docMk/>
            <pc:sldMk cId="606013869" sldId="268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6B1E3827-4D2D-4D1F-B086-B502840B5A12}" dt="2022-01-31T09:43:17.388" v="139" actId="20577"/>
          <ac:spMkLst>
            <pc:docMk/>
            <pc:sldMk cId="606013869" sldId="268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6B1E3827-4D2D-4D1F-B086-B502840B5A12}" dt="2022-01-31T09:43:28.743" v="164" actId="207"/>
          <ac:spMkLst>
            <pc:docMk/>
            <pc:sldMk cId="606013869" sldId="268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6B1E3827-4D2D-4D1F-B086-B502840B5A12}" dt="2022-02-03T13:16:14.778" v="1702" actId="207"/>
          <ac:spMkLst>
            <pc:docMk/>
            <pc:sldMk cId="606013869" sldId="268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6B1E3827-4D2D-4D1F-B086-B502840B5A12}" dt="2022-02-02T13:36:06.223" v="1669" actId="20577"/>
          <ac:spMkLst>
            <pc:docMk/>
            <pc:sldMk cId="606013869" sldId="268"/>
            <ac:spMk id="409" creationId="{A0720BA3-C1E8-4AB7-8187-244C2B079567}"/>
          </ac:spMkLst>
        </pc:spChg>
        <pc:spChg chg="mod">
          <ac:chgData name="SUARD DAMIEN (COMITÉ DES YVELINES)" userId="8caf6131-42bf-47d0-a54c-b2e171bcd592" providerId="ADAL" clId="{6B1E3827-4D2D-4D1F-B086-B502840B5A12}" dt="2022-01-31T09:43:44.732" v="188" actId="113"/>
          <ac:spMkLst>
            <pc:docMk/>
            <pc:sldMk cId="606013869" sldId="268"/>
            <ac:spMk id="410" creationId="{2C3DB3C8-677D-4E93-BC2B-902E89DA23C7}"/>
          </ac:spMkLst>
        </pc:spChg>
      </pc:sldChg>
      <pc:sldChg chg="modSp mod">
        <pc:chgData name="SUARD DAMIEN (COMITÉ DES YVELINES)" userId="8caf6131-42bf-47d0-a54c-b2e171bcd592" providerId="ADAL" clId="{6B1E3827-4D2D-4D1F-B086-B502840B5A12}" dt="2022-01-31T09:56:34.558" v="766" actId="20577"/>
        <pc:sldMkLst>
          <pc:docMk/>
          <pc:sldMk cId="820175489" sldId="270"/>
        </pc:sldMkLst>
        <pc:spChg chg="mod">
          <ac:chgData name="SUARD DAMIEN (COMITÉ DES YVELINES)" userId="8caf6131-42bf-47d0-a54c-b2e171bcd592" providerId="ADAL" clId="{6B1E3827-4D2D-4D1F-B086-B502840B5A12}" dt="2022-01-31T09:55:08.446" v="644" actId="20577"/>
          <ac:spMkLst>
            <pc:docMk/>
            <pc:sldMk cId="820175489" sldId="270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6B1E3827-4D2D-4D1F-B086-B502840B5A12}" dt="2022-01-31T09:56:34.558" v="766" actId="20577"/>
          <ac:spMkLst>
            <pc:docMk/>
            <pc:sldMk cId="820175489" sldId="270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6B1E3827-4D2D-4D1F-B086-B502840B5A12}" dt="2022-01-31T09:56:24.624" v="750" actId="20577"/>
          <ac:spMkLst>
            <pc:docMk/>
            <pc:sldMk cId="820175489" sldId="270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6B1E3827-4D2D-4D1F-B086-B502840B5A12}" dt="2022-01-31T09:56:12.937" v="729" actId="20577"/>
          <ac:spMkLst>
            <pc:docMk/>
            <pc:sldMk cId="820175489" sldId="270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6B1E3827-4D2D-4D1F-B086-B502840B5A12}" dt="2022-01-31T09:56:08.602" v="717" actId="20577"/>
          <ac:spMkLst>
            <pc:docMk/>
            <pc:sldMk cId="820175489" sldId="270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6B1E3827-4D2D-4D1F-B086-B502840B5A12}" dt="2022-01-31T09:56:02.426" v="689" actId="20577"/>
          <ac:spMkLst>
            <pc:docMk/>
            <pc:sldMk cId="820175489" sldId="270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6B1E3827-4D2D-4D1F-B086-B502840B5A12}" dt="2022-01-31T09:55:49.158" v="673" actId="20577"/>
          <ac:spMkLst>
            <pc:docMk/>
            <pc:sldMk cId="820175489" sldId="270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6B1E3827-4D2D-4D1F-B086-B502840B5A12}" dt="2022-01-31T09:51:41.263" v="480" actId="115"/>
          <ac:spMkLst>
            <pc:docMk/>
            <pc:sldMk cId="820175489" sldId="270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6B1E3827-4D2D-4D1F-B086-B502840B5A12}" dt="2022-01-31T09:53:29.747" v="615" actId="20577"/>
          <ac:spMkLst>
            <pc:docMk/>
            <pc:sldMk cId="820175489" sldId="270"/>
            <ac:spMk id="325" creationId="{5F0D7091-4F57-4352-B401-43CB495A4ADA}"/>
          </ac:spMkLst>
        </pc:spChg>
        <pc:spChg chg="mod">
          <ac:chgData name="SUARD DAMIEN (COMITÉ DES YVELINES)" userId="8caf6131-42bf-47d0-a54c-b2e171bcd592" providerId="ADAL" clId="{6B1E3827-4D2D-4D1F-B086-B502840B5A12}" dt="2022-01-31T09:51:50.298" v="481" actId="20577"/>
          <ac:spMkLst>
            <pc:docMk/>
            <pc:sldMk cId="820175489" sldId="270"/>
            <ac:spMk id="337" creationId="{BCEF2CF4-3F1E-4DA5-A89B-A1A82622B0F3}"/>
          </ac:spMkLst>
        </pc:spChg>
        <pc:spChg chg="mod">
          <ac:chgData name="SUARD DAMIEN (COMITÉ DES YVELINES)" userId="8caf6131-42bf-47d0-a54c-b2e171bcd592" providerId="ADAL" clId="{6B1E3827-4D2D-4D1F-B086-B502840B5A12}" dt="2022-01-31T09:53:59.826" v="619" actId="20577"/>
          <ac:spMkLst>
            <pc:docMk/>
            <pc:sldMk cId="820175489" sldId="270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6B1E3827-4D2D-4D1F-B086-B502840B5A12}" dt="2022-01-31T09:54:16.743" v="633" actId="20577"/>
          <ac:spMkLst>
            <pc:docMk/>
            <pc:sldMk cId="820175489" sldId="270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6B1E3827-4D2D-4D1F-B086-B502840B5A12}" dt="2022-01-31T09:53:33.594" v="616"/>
          <ac:spMkLst>
            <pc:docMk/>
            <pc:sldMk cId="820175489" sldId="270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6B1E3827-4D2D-4D1F-B086-B502840B5A12}" dt="2022-01-31T09:53:20.947" v="613" actId="20577"/>
          <ac:spMkLst>
            <pc:docMk/>
            <pc:sldMk cId="820175489" sldId="270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6B1E3827-4D2D-4D1F-B086-B502840B5A12}" dt="2022-01-31T09:53:16.311" v="601" actId="20577"/>
          <ac:spMkLst>
            <pc:docMk/>
            <pc:sldMk cId="820175489" sldId="270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6B1E3827-4D2D-4D1F-B086-B502840B5A12}" dt="2022-01-31T09:52:35.438" v="553" actId="20577"/>
          <ac:spMkLst>
            <pc:docMk/>
            <pc:sldMk cId="820175489" sldId="270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6B1E3827-4D2D-4D1F-B086-B502840B5A12}" dt="2022-01-31T09:52:12.098" v="517" actId="20577"/>
          <ac:spMkLst>
            <pc:docMk/>
            <pc:sldMk cId="820175489" sldId="270"/>
            <ac:spMk id="409" creationId="{A0720BA3-C1E8-4AB7-8187-244C2B079567}"/>
          </ac:spMkLst>
        </pc:spChg>
        <pc:spChg chg="mod">
          <ac:chgData name="SUARD DAMIEN (COMITÉ DES YVELINES)" userId="8caf6131-42bf-47d0-a54c-b2e171bcd592" providerId="ADAL" clId="{6B1E3827-4D2D-4D1F-B086-B502840B5A12}" dt="2022-01-31T09:52:06.023" v="499" actId="20577"/>
          <ac:spMkLst>
            <pc:docMk/>
            <pc:sldMk cId="820175489" sldId="270"/>
            <ac:spMk id="410" creationId="{2C3DB3C8-677D-4E93-BC2B-902E89DA23C7}"/>
          </ac:spMkLst>
        </pc:spChg>
      </pc:sldChg>
      <pc:sldChg chg="modSp mod">
        <pc:chgData name="SUARD DAMIEN (COMITÉ DES YVELINES)" userId="8caf6131-42bf-47d0-a54c-b2e171bcd592" providerId="ADAL" clId="{6B1E3827-4D2D-4D1F-B086-B502840B5A12}" dt="2022-02-17T15:13:16.626" v="2044" actId="20577"/>
        <pc:sldMkLst>
          <pc:docMk/>
          <pc:sldMk cId="1368593463" sldId="271"/>
        </pc:sldMkLst>
        <pc:spChg chg="mod">
          <ac:chgData name="SUARD DAMIEN (COMITÉ DES YVELINES)" userId="8caf6131-42bf-47d0-a54c-b2e171bcd592" providerId="ADAL" clId="{6B1E3827-4D2D-4D1F-B086-B502840B5A12}" dt="2022-02-17T15:13:16.626" v="2044" actId="20577"/>
          <ac:spMkLst>
            <pc:docMk/>
            <pc:sldMk cId="1368593463" sldId="271"/>
            <ac:spMk id="9" creationId="{8025BD24-D8E3-45BC-A313-DBD7CC91B14D}"/>
          </ac:spMkLst>
        </pc:spChg>
      </pc:sldChg>
      <pc:sldChg chg="modSp mod">
        <pc:chgData name="SUARD DAMIEN (COMITÉ DES YVELINES)" userId="8caf6131-42bf-47d0-a54c-b2e171bcd592" providerId="ADAL" clId="{6B1E3827-4D2D-4D1F-B086-B502840B5A12}" dt="2022-02-15T16:24:19.309" v="1998" actId="1037"/>
        <pc:sldMkLst>
          <pc:docMk/>
          <pc:sldMk cId="2176920665" sldId="279"/>
        </pc:sldMkLst>
        <pc:spChg chg="mod">
          <ac:chgData name="SUARD DAMIEN (COMITÉ DES YVELINES)" userId="8caf6131-42bf-47d0-a54c-b2e171bcd592" providerId="ADAL" clId="{6B1E3827-4D2D-4D1F-B086-B502840B5A12}" dt="2022-02-15T16:24:19.309" v="1998" actId="1037"/>
          <ac:spMkLst>
            <pc:docMk/>
            <pc:sldMk cId="2176920665" sldId="279"/>
            <ac:spMk id="2" creationId="{5DC89842-9324-42C6-A86C-F9861F59F4A3}"/>
          </ac:spMkLst>
        </pc:spChg>
        <pc:spChg chg="mod">
          <ac:chgData name="SUARD DAMIEN (COMITÉ DES YVELINES)" userId="8caf6131-42bf-47d0-a54c-b2e171bcd592" providerId="ADAL" clId="{6B1E3827-4D2D-4D1F-B086-B502840B5A12}" dt="2022-01-31T10:39:59.289" v="1569" actId="255"/>
          <ac:spMkLst>
            <pc:docMk/>
            <pc:sldMk cId="2176920665" sldId="279"/>
            <ac:spMk id="10" creationId="{98218384-F845-4A76-943C-835CC9C25256}"/>
          </ac:spMkLst>
        </pc:spChg>
      </pc:sldChg>
      <pc:sldChg chg="modSp mod">
        <pc:chgData name="SUARD DAMIEN (COMITÉ DES YVELINES)" userId="8caf6131-42bf-47d0-a54c-b2e171bcd592" providerId="ADAL" clId="{6B1E3827-4D2D-4D1F-B086-B502840B5A12}" dt="2022-02-17T15:19:05.036" v="2058" actId="20577"/>
        <pc:sldMkLst>
          <pc:docMk/>
          <pc:sldMk cId="2806043114" sldId="281"/>
        </pc:sldMkLst>
        <pc:spChg chg="mod">
          <ac:chgData name="SUARD DAMIEN (COMITÉ DES YVELINES)" userId="8caf6131-42bf-47d0-a54c-b2e171bcd592" providerId="ADAL" clId="{6B1E3827-4D2D-4D1F-B086-B502840B5A12}" dt="2022-02-15T16:24:34.246" v="2001" actId="122"/>
          <ac:spMkLst>
            <pc:docMk/>
            <pc:sldMk cId="2806043114" sldId="281"/>
            <ac:spMk id="3" creationId="{06450EB6-95C7-444A-A1AC-4B9650D10218}"/>
          </ac:spMkLst>
        </pc:spChg>
        <pc:spChg chg="mod">
          <ac:chgData name="SUARD DAMIEN (COMITÉ DES YVELINES)" userId="8caf6131-42bf-47d0-a54c-b2e171bcd592" providerId="ADAL" clId="{6B1E3827-4D2D-4D1F-B086-B502840B5A12}" dt="2022-02-17T15:19:05.036" v="2058" actId="20577"/>
          <ac:spMkLst>
            <pc:docMk/>
            <pc:sldMk cId="2806043114" sldId="281"/>
            <ac:spMk id="43" creationId="{B9889E48-8E5D-49C0-9A94-8C63B14279CA}"/>
          </ac:spMkLst>
        </pc:spChg>
      </pc:sldChg>
      <pc:sldChg chg="modSp mod">
        <pc:chgData name="SUARD DAMIEN (COMITÉ DES YVELINES)" userId="8caf6131-42bf-47d0-a54c-b2e171bcd592" providerId="ADAL" clId="{6B1E3827-4D2D-4D1F-B086-B502840B5A12}" dt="2022-02-15T16:23:03.602" v="1991" actId="20577"/>
        <pc:sldMkLst>
          <pc:docMk/>
          <pc:sldMk cId="356702978" sldId="282"/>
        </pc:sldMkLst>
        <pc:spChg chg="mod">
          <ac:chgData name="SUARD DAMIEN (COMITÉ DES YVELINES)" userId="8caf6131-42bf-47d0-a54c-b2e171bcd592" providerId="ADAL" clId="{6B1E3827-4D2D-4D1F-B086-B502840B5A12}" dt="2022-02-15T16:23:03.602" v="1991" actId="20577"/>
          <ac:spMkLst>
            <pc:docMk/>
            <pc:sldMk cId="356702978" sldId="282"/>
            <ac:spMk id="3" creationId="{E6D863D0-C185-4821-856E-654D801884B5}"/>
          </ac:spMkLst>
        </pc:spChg>
      </pc:sldChg>
      <pc:sldChg chg="addSp delSp modSp add mod ord">
        <pc:chgData name="SUARD DAMIEN (COMITÉ DES YVELINES)" userId="8caf6131-42bf-47d0-a54c-b2e171bcd592" providerId="ADAL" clId="{6B1E3827-4D2D-4D1F-B086-B502840B5A12}" dt="2022-02-17T15:16:06.899" v="2053" actId="404"/>
        <pc:sldMkLst>
          <pc:docMk/>
          <pc:sldMk cId="2466190961" sldId="283"/>
        </pc:sldMkLst>
        <pc:spChg chg="mod">
          <ac:chgData name="SUARD DAMIEN (COMITÉ DES YVELINES)" userId="8caf6131-42bf-47d0-a54c-b2e171bcd592" providerId="ADAL" clId="{6B1E3827-4D2D-4D1F-B086-B502840B5A12}" dt="2022-01-31T09:44:52.096" v="242" actId="20577"/>
          <ac:spMkLst>
            <pc:docMk/>
            <pc:sldMk cId="2466190961" sldId="283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6B1E3827-4D2D-4D1F-B086-B502840B5A12}" dt="2022-01-31T09:47:49.624" v="367" actId="207"/>
          <ac:spMkLst>
            <pc:docMk/>
            <pc:sldMk cId="2466190961" sldId="283"/>
            <ac:spMk id="31" creationId="{A8EEA663-2378-40DD-A43D-7AC026DFDE73}"/>
          </ac:spMkLst>
        </pc:spChg>
        <pc:spChg chg="mod">
          <ac:chgData name="SUARD DAMIEN (COMITÉ DES YVELINES)" userId="8caf6131-42bf-47d0-a54c-b2e171bcd592" providerId="ADAL" clId="{6B1E3827-4D2D-4D1F-B086-B502840B5A12}" dt="2022-01-31T09:45:22.923" v="256" actId="113"/>
          <ac:spMkLst>
            <pc:docMk/>
            <pc:sldMk cId="2466190961" sldId="283"/>
            <ac:spMk id="33" creationId="{6C5F706D-7995-4897-B2C2-C6C71DC2C268}"/>
          </ac:spMkLst>
        </pc:spChg>
        <pc:spChg chg="mod">
          <ac:chgData name="SUARD DAMIEN (COMITÉ DES YVELINES)" userId="8caf6131-42bf-47d0-a54c-b2e171bcd592" providerId="ADAL" clId="{6B1E3827-4D2D-4D1F-B086-B502840B5A12}" dt="2022-01-31T09:45:54.539" v="280" actId="20577"/>
          <ac:spMkLst>
            <pc:docMk/>
            <pc:sldMk cId="2466190961" sldId="283"/>
            <ac:spMk id="34" creationId="{69445146-ABE5-40C5-B58B-80195C313BA6}"/>
          </ac:spMkLst>
        </pc:spChg>
        <pc:spChg chg="add del mod">
          <ac:chgData name="SUARD DAMIEN (COMITÉ DES YVELINES)" userId="8caf6131-42bf-47d0-a54c-b2e171bcd592" providerId="ADAL" clId="{6B1E3827-4D2D-4D1F-B086-B502840B5A12}" dt="2022-01-31T09:47:29" v="340" actId="20577"/>
          <ac:spMkLst>
            <pc:docMk/>
            <pc:sldMk cId="2466190961" sldId="283"/>
            <ac:spMk id="35" creationId="{3365C7C0-F752-43D7-BC80-678429743E24}"/>
          </ac:spMkLst>
        </pc:spChg>
        <pc:spChg chg="mod">
          <ac:chgData name="SUARD DAMIEN (COMITÉ DES YVELINES)" userId="8caf6131-42bf-47d0-a54c-b2e171bcd592" providerId="ADAL" clId="{6B1E3827-4D2D-4D1F-B086-B502840B5A12}" dt="2022-02-14T14:33:36.391" v="1914" actId="115"/>
          <ac:spMkLst>
            <pc:docMk/>
            <pc:sldMk cId="2466190961" sldId="283"/>
            <ac:spMk id="36" creationId="{877DC393-5316-4705-AD21-8079EF6F9E64}"/>
          </ac:spMkLst>
        </pc:spChg>
        <pc:spChg chg="mod">
          <ac:chgData name="SUARD DAMIEN (COMITÉ DES YVELINES)" userId="8caf6131-42bf-47d0-a54c-b2e171bcd592" providerId="ADAL" clId="{6B1E3827-4D2D-4D1F-B086-B502840B5A12}" dt="2022-01-31T09:47:10.474" v="336" actId="20577"/>
          <ac:spMkLst>
            <pc:docMk/>
            <pc:sldMk cId="2466190961" sldId="283"/>
            <ac:spMk id="37" creationId="{76008189-87CD-4A4D-9C25-1EB1BA2A204A}"/>
          </ac:spMkLst>
        </pc:spChg>
        <pc:spChg chg="mod">
          <ac:chgData name="SUARD DAMIEN (COMITÉ DES YVELINES)" userId="8caf6131-42bf-47d0-a54c-b2e171bcd592" providerId="ADAL" clId="{6B1E3827-4D2D-4D1F-B086-B502840B5A12}" dt="2022-01-31T09:48:16.393" v="390" actId="20577"/>
          <ac:spMkLst>
            <pc:docMk/>
            <pc:sldMk cId="2466190961" sldId="283"/>
            <ac:spMk id="38" creationId="{9DF9115D-55B2-44D3-B1D9-7876E5A00A97}"/>
          </ac:spMkLst>
        </pc:spChg>
        <pc:spChg chg="mod">
          <ac:chgData name="SUARD DAMIEN (COMITÉ DES YVELINES)" userId="8caf6131-42bf-47d0-a54c-b2e171bcd592" providerId="ADAL" clId="{6B1E3827-4D2D-4D1F-B086-B502840B5A12}" dt="2022-01-31T09:45:39.256" v="262" actId="20577"/>
          <ac:spMkLst>
            <pc:docMk/>
            <pc:sldMk cId="2466190961" sldId="283"/>
            <ac:spMk id="43" creationId="{B9889E48-8E5D-49C0-9A94-8C63B14279CA}"/>
          </ac:spMkLst>
        </pc:spChg>
        <pc:spChg chg="mod">
          <ac:chgData name="SUARD DAMIEN (COMITÉ DES YVELINES)" userId="8caf6131-42bf-47d0-a54c-b2e171bcd592" providerId="ADAL" clId="{6B1E3827-4D2D-4D1F-B086-B502840B5A12}" dt="2022-02-17T15:14:40.702" v="2048" actId="20577"/>
          <ac:spMkLst>
            <pc:docMk/>
            <pc:sldMk cId="2466190961" sldId="283"/>
            <ac:spMk id="44" creationId="{00003E31-2538-43B5-B3E9-A6EF35C52A78}"/>
          </ac:spMkLst>
        </pc:spChg>
        <pc:spChg chg="mod">
          <ac:chgData name="SUARD DAMIEN (COMITÉ DES YVELINES)" userId="8caf6131-42bf-47d0-a54c-b2e171bcd592" providerId="ADAL" clId="{6B1E3827-4D2D-4D1F-B086-B502840B5A12}" dt="2022-01-31T09:45:42.348" v="263" actId="20577"/>
          <ac:spMkLst>
            <pc:docMk/>
            <pc:sldMk cId="2466190961" sldId="283"/>
            <ac:spMk id="45" creationId="{1752D4CB-BBEB-47C6-BFC4-A59607118924}"/>
          </ac:spMkLst>
        </pc:spChg>
        <pc:spChg chg="mod">
          <ac:chgData name="SUARD DAMIEN (COMITÉ DES YVELINES)" userId="8caf6131-42bf-47d0-a54c-b2e171bcd592" providerId="ADAL" clId="{6B1E3827-4D2D-4D1F-B086-B502840B5A12}" dt="2022-02-03T13:18:00.739" v="1720" actId="20577"/>
          <ac:spMkLst>
            <pc:docMk/>
            <pc:sldMk cId="2466190961" sldId="283"/>
            <ac:spMk id="46" creationId="{0ADA36A1-6704-4F08-B452-F06DDFFCB4FF}"/>
          </ac:spMkLst>
        </pc:spChg>
        <pc:spChg chg="mod">
          <ac:chgData name="SUARD DAMIEN (COMITÉ DES YVELINES)" userId="8caf6131-42bf-47d0-a54c-b2e171bcd592" providerId="ADAL" clId="{6B1E3827-4D2D-4D1F-B086-B502840B5A12}" dt="2022-02-14T14:31:41.305" v="1882" actId="207"/>
          <ac:spMkLst>
            <pc:docMk/>
            <pc:sldMk cId="2466190961" sldId="283"/>
            <ac:spMk id="47" creationId="{1654AFCA-BBD4-41B4-8E65-E2980B2A1BA6}"/>
          </ac:spMkLst>
        </pc:spChg>
        <pc:spChg chg="mod">
          <ac:chgData name="SUARD DAMIEN (COMITÉ DES YVELINES)" userId="8caf6131-42bf-47d0-a54c-b2e171bcd592" providerId="ADAL" clId="{6B1E3827-4D2D-4D1F-B086-B502840B5A12}" dt="2022-02-02T11:41:33.160" v="1661" actId="207"/>
          <ac:spMkLst>
            <pc:docMk/>
            <pc:sldMk cId="2466190961" sldId="283"/>
            <ac:spMk id="48" creationId="{F78B3225-019F-425A-8905-F7B4C8017D6B}"/>
          </ac:spMkLst>
        </pc:spChg>
        <pc:spChg chg="mod">
          <ac:chgData name="SUARD DAMIEN (COMITÉ DES YVELINES)" userId="8caf6131-42bf-47d0-a54c-b2e171bcd592" providerId="ADAL" clId="{6B1E3827-4D2D-4D1F-B086-B502840B5A12}" dt="2022-02-14T14:31:46.395" v="1890" actId="20577"/>
          <ac:spMkLst>
            <pc:docMk/>
            <pc:sldMk cId="2466190961" sldId="283"/>
            <ac:spMk id="49" creationId="{8707B182-092C-48D9-A915-63FD0456B967}"/>
          </ac:spMkLst>
        </pc:spChg>
        <pc:spChg chg="mod">
          <ac:chgData name="SUARD DAMIEN (COMITÉ DES YVELINES)" userId="8caf6131-42bf-47d0-a54c-b2e171bcd592" providerId="ADAL" clId="{6B1E3827-4D2D-4D1F-B086-B502840B5A12}" dt="2022-02-17T15:16:06.899" v="2053" actId="404"/>
          <ac:spMkLst>
            <pc:docMk/>
            <pc:sldMk cId="2466190961" sldId="283"/>
            <ac:spMk id="50" creationId="{A40707E1-7211-45EB-8587-468C1BAAF250}"/>
          </ac:spMkLst>
        </pc:spChg>
        <pc:spChg chg="mod">
          <ac:chgData name="SUARD DAMIEN (COMITÉ DES YVELINES)" userId="8caf6131-42bf-47d0-a54c-b2e171bcd592" providerId="ADAL" clId="{6B1E3827-4D2D-4D1F-B086-B502840B5A12}" dt="2022-02-02T13:35:37.917" v="1663" actId="1076"/>
          <ac:spMkLst>
            <pc:docMk/>
            <pc:sldMk cId="2466190961" sldId="283"/>
            <ac:spMk id="56" creationId="{6F236002-06BE-453B-948B-1E114B9EBB73}"/>
          </ac:spMkLst>
        </pc:spChg>
        <pc:spChg chg="mod">
          <ac:chgData name="SUARD DAMIEN (COMITÉ DES YVELINES)" userId="8caf6131-42bf-47d0-a54c-b2e171bcd592" providerId="ADAL" clId="{6B1E3827-4D2D-4D1F-B086-B502840B5A12}" dt="2022-01-31T09:44:31.377" v="208" actId="14100"/>
          <ac:spMkLst>
            <pc:docMk/>
            <pc:sldMk cId="2466190961" sldId="283"/>
            <ac:spMk id="108" creationId="{8AD8CEE4-257E-4063-938E-B0E2C16837C8}"/>
          </ac:spMkLst>
        </pc:spChg>
        <pc:spChg chg="mod">
          <ac:chgData name="SUARD DAMIEN (COMITÉ DES YVELINES)" userId="8caf6131-42bf-47d0-a54c-b2e171bcd592" providerId="ADAL" clId="{6B1E3827-4D2D-4D1F-B086-B502840B5A12}" dt="2022-01-31T09:44:16.259" v="193" actId="20577"/>
          <ac:spMkLst>
            <pc:docMk/>
            <pc:sldMk cId="2466190961" sldId="283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6B1E3827-4D2D-4D1F-B086-B502840B5A12}" dt="2022-01-31T10:41:15.564" v="1570"/>
          <ac:spMkLst>
            <pc:docMk/>
            <pc:sldMk cId="2466190961" sldId="283"/>
            <ac:spMk id="110" creationId="{AA876F2A-9123-4FBA-AB13-02F364528209}"/>
          </ac:spMkLst>
        </pc:spChg>
        <pc:spChg chg="mod">
          <ac:chgData name="SUARD DAMIEN (COMITÉ DES YVELINES)" userId="8caf6131-42bf-47d0-a54c-b2e171bcd592" providerId="ADAL" clId="{6B1E3827-4D2D-4D1F-B086-B502840B5A12}" dt="2022-01-31T10:41:18.628" v="1571"/>
          <ac:spMkLst>
            <pc:docMk/>
            <pc:sldMk cId="2466190961" sldId="283"/>
            <ac:spMk id="132" creationId="{15A9DBCC-BA2B-496B-926B-167D05CDDDA9}"/>
          </ac:spMkLst>
        </pc:spChg>
      </pc:sldChg>
      <pc:sldChg chg="delSp modSp add mod">
        <pc:chgData name="SUARD DAMIEN (COMITÉ DES YVELINES)" userId="8caf6131-42bf-47d0-a54c-b2e171bcd592" providerId="ADAL" clId="{6B1E3827-4D2D-4D1F-B086-B502840B5A12}" dt="2022-02-17T15:09:32.173" v="2036" actId="20577"/>
        <pc:sldMkLst>
          <pc:docMk/>
          <pc:sldMk cId="4185945710" sldId="284"/>
        </pc:sldMkLst>
        <pc:spChg chg="del">
          <ac:chgData name="SUARD DAMIEN (COMITÉ DES YVELINES)" userId="8caf6131-42bf-47d0-a54c-b2e171bcd592" providerId="ADAL" clId="{6B1E3827-4D2D-4D1F-B086-B502840B5A12}" dt="2022-01-31T10:01:12.989" v="975" actId="478"/>
          <ac:spMkLst>
            <pc:docMk/>
            <pc:sldMk cId="4185945710" sldId="284"/>
            <ac:spMk id="17" creationId="{2CDE2E11-CCBD-4C1E-8958-21B93003E539}"/>
          </ac:spMkLst>
        </pc:spChg>
        <pc:spChg chg="del">
          <ac:chgData name="SUARD DAMIEN (COMITÉ DES YVELINES)" userId="8caf6131-42bf-47d0-a54c-b2e171bcd592" providerId="ADAL" clId="{6B1E3827-4D2D-4D1F-B086-B502840B5A12}" dt="2022-01-31T10:00:59.850" v="974" actId="478"/>
          <ac:spMkLst>
            <pc:docMk/>
            <pc:sldMk cId="4185945710" sldId="284"/>
            <ac:spMk id="18" creationId="{EF0B44DC-36DE-4244-ACD7-DBBAE54BF9CF}"/>
          </ac:spMkLst>
        </pc:spChg>
        <pc:spChg chg="mod">
          <ac:chgData name="SUARD DAMIEN (COMITÉ DES YVELINES)" userId="8caf6131-42bf-47d0-a54c-b2e171bcd592" providerId="ADAL" clId="{6B1E3827-4D2D-4D1F-B086-B502840B5A12}" dt="2022-01-31T10:00:29.584" v="924" actId="14100"/>
          <ac:spMkLst>
            <pc:docMk/>
            <pc:sldMk cId="4185945710" sldId="284"/>
            <ac:spMk id="23" creationId="{8AD8CEE4-257E-4063-938E-B0E2C16837C8}"/>
          </ac:spMkLst>
        </pc:spChg>
        <pc:spChg chg="del">
          <ac:chgData name="SUARD DAMIEN (COMITÉ DES YVELINES)" userId="8caf6131-42bf-47d0-a54c-b2e171bcd592" providerId="ADAL" clId="{6B1E3827-4D2D-4D1F-B086-B502840B5A12}" dt="2022-01-31T10:00:59.850" v="974" actId="478"/>
          <ac:spMkLst>
            <pc:docMk/>
            <pc:sldMk cId="4185945710" sldId="284"/>
            <ac:spMk id="33" creationId="{38DF9AE0-8E06-46F0-BCE6-B1CCB2ED03D1}"/>
          </ac:spMkLst>
        </pc:spChg>
        <pc:spChg chg="del">
          <ac:chgData name="SUARD DAMIEN (COMITÉ DES YVELINES)" userId="8caf6131-42bf-47d0-a54c-b2e171bcd592" providerId="ADAL" clId="{6B1E3827-4D2D-4D1F-B086-B502840B5A12}" dt="2022-01-31T10:00:59.850" v="974" actId="478"/>
          <ac:spMkLst>
            <pc:docMk/>
            <pc:sldMk cId="4185945710" sldId="284"/>
            <ac:spMk id="34" creationId="{6C5F706D-7995-4897-B2C2-C6C71DC2C268}"/>
          </ac:spMkLst>
        </pc:spChg>
        <pc:spChg chg="del">
          <ac:chgData name="SUARD DAMIEN (COMITÉ DES YVELINES)" userId="8caf6131-42bf-47d0-a54c-b2e171bcd592" providerId="ADAL" clId="{6B1E3827-4D2D-4D1F-B086-B502840B5A12}" dt="2022-01-31T10:00:59.850" v="974" actId="478"/>
          <ac:spMkLst>
            <pc:docMk/>
            <pc:sldMk cId="4185945710" sldId="284"/>
            <ac:spMk id="35" creationId="{3365C7C0-F752-43D7-BC80-678429743E24}"/>
          </ac:spMkLst>
        </pc:spChg>
        <pc:spChg chg="del">
          <ac:chgData name="SUARD DAMIEN (COMITÉ DES YVELINES)" userId="8caf6131-42bf-47d0-a54c-b2e171bcd592" providerId="ADAL" clId="{6B1E3827-4D2D-4D1F-B086-B502840B5A12}" dt="2022-01-31T10:00:59.850" v="974" actId="478"/>
          <ac:spMkLst>
            <pc:docMk/>
            <pc:sldMk cId="4185945710" sldId="284"/>
            <ac:spMk id="36" creationId="{76008189-87CD-4A4D-9C25-1EB1BA2A204A}"/>
          </ac:spMkLst>
        </pc:spChg>
        <pc:spChg chg="del">
          <ac:chgData name="SUARD DAMIEN (COMITÉ DES YVELINES)" userId="8caf6131-42bf-47d0-a54c-b2e171bcd592" providerId="ADAL" clId="{6B1E3827-4D2D-4D1F-B086-B502840B5A12}" dt="2022-01-31T10:00:59.850" v="974" actId="478"/>
          <ac:spMkLst>
            <pc:docMk/>
            <pc:sldMk cId="4185945710" sldId="284"/>
            <ac:spMk id="37" creationId="{B9889E48-8E5D-49C0-9A94-8C63B14279CA}"/>
          </ac:spMkLst>
        </pc:spChg>
        <pc:spChg chg="del">
          <ac:chgData name="SUARD DAMIEN (COMITÉ DES YVELINES)" userId="8caf6131-42bf-47d0-a54c-b2e171bcd592" providerId="ADAL" clId="{6B1E3827-4D2D-4D1F-B086-B502840B5A12}" dt="2022-01-31T10:00:59.850" v="974" actId="478"/>
          <ac:spMkLst>
            <pc:docMk/>
            <pc:sldMk cId="4185945710" sldId="284"/>
            <ac:spMk id="38" creationId="{1752D4CB-BBEB-47C6-BFC4-A59607118924}"/>
          </ac:spMkLst>
        </pc:spChg>
        <pc:spChg chg="del">
          <ac:chgData name="SUARD DAMIEN (COMITÉ DES YVELINES)" userId="8caf6131-42bf-47d0-a54c-b2e171bcd592" providerId="ADAL" clId="{6B1E3827-4D2D-4D1F-B086-B502840B5A12}" dt="2022-01-31T10:00:59.850" v="974" actId="478"/>
          <ac:spMkLst>
            <pc:docMk/>
            <pc:sldMk cId="4185945710" sldId="284"/>
            <ac:spMk id="39" creationId="{1654AFCA-BBD4-41B4-8E65-E2980B2A1BA6}"/>
          </ac:spMkLst>
        </pc:spChg>
        <pc:spChg chg="del">
          <ac:chgData name="SUARD DAMIEN (COMITÉ DES YVELINES)" userId="8caf6131-42bf-47d0-a54c-b2e171bcd592" providerId="ADAL" clId="{6B1E3827-4D2D-4D1F-B086-B502840B5A12}" dt="2022-01-31T10:00:59.850" v="974" actId="478"/>
          <ac:spMkLst>
            <pc:docMk/>
            <pc:sldMk cId="4185945710" sldId="284"/>
            <ac:spMk id="40" creationId="{8707B182-092C-48D9-A915-63FD0456B967}"/>
          </ac:spMkLst>
        </pc:spChg>
        <pc:spChg chg="mod">
          <ac:chgData name="SUARD DAMIEN (COMITÉ DES YVELINES)" userId="8caf6131-42bf-47d0-a54c-b2e171bcd592" providerId="ADAL" clId="{6B1E3827-4D2D-4D1F-B086-B502840B5A12}" dt="2022-02-02T11:35:43.104" v="1627" actId="20577"/>
          <ac:spMkLst>
            <pc:docMk/>
            <pc:sldMk cId="4185945710" sldId="284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6B1E3827-4D2D-4D1F-B086-B502840B5A12}" dt="2022-01-31T10:01:27.974" v="979" actId="403"/>
          <ac:spMkLst>
            <pc:docMk/>
            <pc:sldMk cId="4185945710" sldId="284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6B1E3827-4D2D-4D1F-B086-B502840B5A12}" dt="2022-01-31T10:02:57.834" v="1004" actId="20577"/>
          <ac:spMkLst>
            <pc:docMk/>
            <pc:sldMk cId="4185945710" sldId="284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6B1E3827-4D2D-4D1F-B086-B502840B5A12}" dt="2022-01-31T10:01:27.974" v="979" actId="403"/>
          <ac:spMkLst>
            <pc:docMk/>
            <pc:sldMk cId="4185945710" sldId="284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6B1E3827-4D2D-4D1F-B086-B502840B5A12}" dt="2022-01-31T10:03:47.135" v="1054" actId="255"/>
          <ac:spMkLst>
            <pc:docMk/>
            <pc:sldMk cId="4185945710" sldId="284"/>
            <ac:spMk id="63" creationId="{D94F77C0-C16F-4925-882C-4FCE482BE507}"/>
          </ac:spMkLst>
        </pc:spChg>
        <pc:spChg chg="del">
          <ac:chgData name="SUARD DAMIEN (COMITÉ DES YVELINES)" userId="8caf6131-42bf-47d0-a54c-b2e171bcd592" providerId="ADAL" clId="{6B1E3827-4D2D-4D1F-B086-B502840B5A12}" dt="2022-01-31T10:01:12.989" v="975" actId="478"/>
          <ac:spMkLst>
            <pc:docMk/>
            <pc:sldMk cId="4185945710" sldId="284"/>
            <ac:spMk id="64" creationId="{A8EEA663-2378-40DD-A43D-7AC026DFDE73}"/>
          </ac:spMkLst>
        </pc:spChg>
        <pc:spChg chg="del">
          <ac:chgData name="SUARD DAMIEN (COMITÉ DES YVELINES)" userId="8caf6131-42bf-47d0-a54c-b2e171bcd592" providerId="ADAL" clId="{6B1E3827-4D2D-4D1F-B086-B502840B5A12}" dt="2022-01-31T10:01:12.989" v="975" actId="478"/>
          <ac:spMkLst>
            <pc:docMk/>
            <pc:sldMk cId="4185945710" sldId="284"/>
            <ac:spMk id="65" creationId="{69445146-ABE5-40C5-B58B-80195C313BA6}"/>
          </ac:spMkLst>
        </pc:spChg>
        <pc:spChg chg="del">
          <ac:chgData name="SUARD DAMIEN (COMITÉ DES YVELINES)" userId="8caf6131-42bf-47d0-a54c-b2e171bcd592" providerId="ADAL" clId="{6B1E3827-4D2D-4D1F-B086-B502840B5A12}" dt="2022-01-31T10:01:12.989" v="975" actId="478"/>
          <ac:spMkLst>
            <pc:docMk/>
            <pc:sldMk cId="4185945710" sldId="284"/>
            <ac:spMk id="70" creationId="{877DC393-5316-4705-AD21-8079EF6F9E64}"/>
          </ac:spMkLst>
        </pc:spChg>
        <pc:spChg chg="del">
          <ac:chgData name="SUARD DAMIEN (COMITÉ DES YVELINES)" userId="8caf6131-42bf-47d0-a54c-b2e171bcd592" providerId="ADAL" clId="{6B1E3827-4D2D-4D1F-B086-B502840B5A12}" dt="2022-01-31T10:01:12.989" v="975" actId="478"/>
          <ac:spMkLst>
            <pc:docMk/>
            <pc:sldMk cId="4185945710" sldId="284"/>
            <ac:spMk id="71" creationId="{9DF9115D-55B2-44D3-B1D9-7876E5A00A97}"/>
          </ac:spMkLst>
        </pc:spChg>
        <pc:spChg chg="mod">
          <ac:chgData name="SUARD DAMIEN (COMITÉ DES YVELINES)" userId="8caf6131-42bf-47d0-a54c-b2e171bcd592" providerId="ADAL" clId="{6B1E3827-4D2D-4D1F-B086-B502840B5A12}" dt="2022-02-17T15:09:32.173" v="2036" actId="20577"/>
          <ac:spMkLst>
            <pc:docMk/>
            <pc:sldMk cId="4185945710" sldId="284"/>
            <ac:spMk id="72" creationId="{D422684E-B5D8-4832-A1D9-C47DE66D216E}"/>
          </ac:spMkLst>
        </pc:spChg>
        <pc:spChg chg="del">
          <ac:chgData name="SUARD DAMIEN (COMITÉ DES YVELINES)" userId="8caf6131-42bf-47d0-a54c-b2e171bcd592" providerId="ADAL" clId="{6B1E3827-4D2D-4D1F-B086-B502840B5A12}" dt="2022-01-31T10:01:12.989" v="975" actId="478"/>
          <ac:spMkLst>
            <pc:docMk/>
            <pc:sldMk cId="4185945710" sldId="284"/>
            <ac:spMk id="77" creationId="{00003E31-2538-43B5-B3E9-A6EF35C52A78}"/>
          </ac:spMkLst>
        </pc:spChg>
        <pc:spChg chg="del">
          <ac:chgData name="SUARD DAMIEN (COMITÉ DES YVELINES)" userId="8caf6131-42bf-47d0-a54c-b2e171bcd592" providerId="ADAL" clId="{6B1E3827-4D2D-4D1F-B086-B502840B5A12}" dt="2022-01-31T10:01:12.989" v="975" actId="478"/>
          <ac:spMkLst>
            <pc:docMk/>
            <pc:sldMk cId="4185945710" sldId="284"/>
            <ac:spMk id="78" creationId="{0ADA36A1-6704-4F08-B452-F06DDFFCB4FF}"/>
          </ac:spMkLst>
        </pc:spChg>
        <pc:spChg chg="mod">
          <ac:chgData name="SUARD DAMIEN (COMITÉ DES YVELINES)" userId="8caf6131-42bf-47d0-a54c-b2e171bcd592" providerId="ADAL" clId="{6B1E3827-4D2D-4D1F-B086-B502840B5A12}" dt="2022-01-31T10:04:29.456" v="1070" actId="20577"/>
          <ac:spMkLst>
            <pc:docMk/>
            <pc:sldMk cId="4185945710" sldId="284"/>
            <ac:spMk id="79" creationId="{78254CF2-2AA2-4463-8AA3-8F74BF1A3B80}"/>
          </ac:spMkLst>
        </pc:spChg>
        <pc:spChg chg="del">
          <ac:chgData name="SUARD DAMIEN (COMITÉ DES YVELINES)" userId="8caf6131-42bf-47d0-a54c-b2e171bcd592" providerId="ADAL" clId="{6B1E3827-4D2D-4D1F-B086-B502840B5A12}" dt="2022-01-31T10:01:12.989" v="975" actId="478"/>
          <ac:spMkLst>
            <pc:docMk/>
            <pc:sldMk cId="4185945710" sldId="284"/>
            <ac:spMk id="84" creationId="{F78B3225-019F-425A-8905-F7B4C8017D6B}"/>
          </ac:spMkLst>
        </pc:spChg>
        <pc:spChg chg="del">
          <ac:chgData name="SUARD DAMIEN (COMITÉ DES YVELINES)" userId="8caf6131-42bf-47d0-a54c-b2e171bcd592" providerId="ADAL" clId="{6B1E3827-4D2D-4D1F-B086-B502840B5A12}" dt="2022-01-31T10:01:12.989" v="975" actId="478"/>
          <ac:spMkLst>
            <pc:docMk/>
            <pc:sldMk cId="4185945710" sldId="284"/>
            <ac:spMk id="85" creationId="{A40707E1-7211-45EB-8587-468C1BAAF250}"/>
          </ac:spMkLst>
        </pc:spChg>
        <pc:spChg chg="mod">
          <ac:chgData name="SUARD DAMIEN (COMITÉ DES YVELINES)" userId="8caf6131-42bf-47d0-a54c-b2e171bcd592" providerId="ADAL" clId="{6B1E3827-4D2D-4D1F-B086-B502840B5A12}" dt="2022-02-14T14:34:37.169" v="1938"/>
          <ac:spMkLst>
            <pc:docMk/>
            <pc:sldMk cId="4185945710" sldId="284"/>
            <ac:spMk id="86" creationId="{6F236002-06BE-453B-948B-1E114B9EBB73}"/>
          </ac:spMkLst>
        </pc:spChg>
        <pc:spChg chg="del">
          <ac:chgData name="SUARD DAMIEN (COMITÉ DES YVELINES)" userId="8caf6131-42bf-47d0-a54c-b2e171bcd592" providerId="ADAL" clId="{6B1E3827-4D2D-4D1F-B086-B502840B5A12}" dt="2022-01-31T10:00:59.850" v="974" actId="478"/>
          <ac:spMkLst>
            <pc:docMk/>
            <pc:sldMk cId="4185945710" sldId="284"/>
            <ac:spMk id="108" creationId="{7FCCA1B6-3937-4E14-B465-D0563F5F67DC}"/>
          </ac:spMkLst>
        </pc:spChg>
        <pc:spChg chg="del">
          <ac:chgData name="SUARD DAMIEN (COMITÉ DES YVELINES)" userId="8caf6131-42bf-47d0-a54c-b2e171bcd592" providerId="ADAL" clId="{6B1E3827-4D2D-4D1F-B086-B502840B5A12}" dt="2022-01-31T10:01:12.989" v="975" actId="478"/>
          <ac:spMkLst>
            <pc:docMk/>
            <pc:sldMk cId="4185945710" sldId="284"/>
            <ac:spMk id="112" creationId="{009FEEA2-00C7-43DF-A272-EBD977BE8E30}"/>
          </ac:spMkLst>
        </pc:spChg>
        <pc:cxnChg chg="del mod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5" creationId="{9538E348-E244-4AD9-AEBC-300C7D29D630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6" creationId="{2AECF7BE-4552-4F80-AD30-F1B291C294A6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7" creationId="{69B24840-CD95-47E6-B8EA-804CD6C57618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8" creationId="{AEC1A0E9-C385-44B5-A5B6-161D70FEAFA1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9" creationId="{CE3375AB-0493-44F3-A022-4CCA7125511E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10" creationId="{38C0CAC5-22CE-4095-965B-F1889C27C917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11" creationId="{DF030572-00FB-43D3-85E7-5A85F0BCE4E4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12" creationId="{4E75976F-2CE4-4868-A078-9AA26B196A37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25" creationId="{B1E91F94-96F9-4417-BAE3-2AA90EBB1FFD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26" creationId="{AFF05D7C-2810-484B-84C1-EF6D024C15A8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27" creationId="{90438094-EF61-4B54-9276-CF47F98CE155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28" creationId="{E1BEA304-98AE-4927-A8EC-95EEEF02B20A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29" creationId="{5637FB2D-D99F-43FD-86C2-F20C7F4DEE40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30" creationId="{7D3403AD-BE93-4134-A713-E1ABC3D917FE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31" creationId="{8DA08F91-6E12-457D-BEF3-61AE950F2640}"/>
          </ac:cxnSpMkLst>
        </pc:cxnChg>
        <pc:cxnChg chg="del">
          <ac:chgData name="SUARD DAMIEN (COMITÉ DES YVELINES)" userId="8caf6131-42bf-47d0-a54c-b2e171bcd592" providerId="ADAL" clId="{6B1E3827-4D2D-4D1F-B086-B502840B5A12}" dt="2022-01-31T10:00:59.850" v="974" actId="478"/>
          <ac:cxnSpMkLst>
            <pc:docMk/>
            <pc:sldMk cId="4185945710" sldId="284"/>
            <ac:cxnSpMk id="32" creationId="{30F8CE32-DE67-472D-97A2-AA32F7D2AD09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59" creationId="{AF107594-B6B3-44C4-BB44-A2252BE4C8E5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60" creationId="{461F1AC9-13C0-4BC7-BB1C-F380256BDEE1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61" creationId="{8ED76F27-13EC-4D5A-9618-80F674121868}"/>
          </ac:cxnSpMkLst>
        </pc:cxnChg>
        <pc:cxnChg chg="del">
          <ac:chgData name="SUARD DAMIEN (COMITÉ DES YVELINES)" userId="8caf6131-42bf-47d0-a54c-b2e171bcd592" providerId="ADAL" clId="{6B1E3827-4D2D-4D1F-B086-B502840B5A12}" dt="2022-01-31T10:01:20.195" v="977" actId="478"/>
          <ac:cxnSpMkLst>
            <pc:docMk/>
            <pc:sldMk cId="4185945710" sldId="284"/>
            <ac:cxnSpMk id="62" creationId="{0179D790-D345-4039-9BE4-96ACA3734ADB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66" creationId="{4D174E20-64CF-4369-8C06-DFCAE89B1207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67" creationId="{68113BD5-7CB0-40F5-BB4D-58BF93A1C98A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68" creationId="{FDB3B4F6-D45A-4760-9C94-72BDC80A4560}"/>
          </ac:cxnSpMkLst>
        </pc:cxnChg>
        <pc:cxnChg chg="del">
          <ac:chgData name="SUARD DAMIEN (COMITÉ DES YVELINES)" userId="8caf6131-42bf-47d0-a54c-b2e171bcd592" providerId="ADAL" clId="{6B1E3827-4D2D-4D1F-B086-B502840B5A12}" dt="2022-01-31T10:01:21.166" v="978" actId="478"/>
          <ac:cxnSpMkLst>
            <pc:docMk/>
            <pc:sldMk cId="4185945710" sldId="284"/>
            <ac:cxnSpMk id="69" creationId="{170A5382-C9E0-44B9-81DC-4E524FDD9D8B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73" creationId="{63E1523A-D08C-46ED-965B-C96B0DB33A73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74" creationId="{6CAF0020-81D3-48F1-A103-C0D3701B915C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75" creationId="{3FA2D0AC-E14F-4494-B7C2-6C2A0A1D4A8A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76" creationId="{D41F6FA0-07F0-4D76-9FCA-5F2ABC54C175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80" creationId="{54404C70-8EB5-4526-8BAA-FBC71EB55583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81" creationId="{21ED75FC-CB21-4576-89DE-EA35685FF64C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82" creationId="{55C2A24B-2A7F-4E73-A968-3D3C12F07711}"/>
          </ac:cxnSpMkLst>
        </pc:cxnChg>
        <pc:cxnChg chg="del">
          <ac:chgData name="SUARD DAMIEN (COMITÉ DES YVELINES)" userId="8caf6131-42bf-47d0-a54c-b2e171bcd592" providerId="ADAL" clId="{6B1E3827-4D2D-4D1F-B086-B502840B5A12}" dt="2022-01-31T10:01:17.196" v="976" actId="478"/>
          <ac:cxnSpMkLst>
            <pc:docMk/>
            <pc:sldMk cId="4185945710" sldId="284"/>
            <ac:cxnSpMk id="83" creationId="{4487A0B7-AAC6-42B0-AF2A-7ED6C799DBFE}"/>
          </ac:cxnSpMkLst>
        </pc:cxnChg>
      </pc:sldChg>
      <pc:sldChg chg="addSp delSp modSp add mod ord">
        <pc:chgData name="SUARD DAMIEN (COMITÉ DES YVELINES)" userId="8caf6131-42bf-47d0-a54c-b2e171bcd592" providerId="ADAL" clId="{6B1E3827-4D2D-4D1F-B086-B502840B5A12}" dt="2022-02-17T15:20:28.566" v="2077" actId="13926"/>
        <pc:sldMkLst>
          <pc:docMk/>
          <pc:sldMk cId="2984524065" sldId="285"/>
        </pc:sldMkLst>
        <pc:spChg chg="mod">
          <ac:chgData name="SUARD DAMIEN (COMITÉ DES YVELINES)" userId="8caf6131-42bf-47d0-a54c-b2e171bcd592" providerId="ADAL" clId="{6B1E3827-4D2D-4D1F-B086-B502840B5A12}" dt="2022-01-31T10:17:13.379" v="1332" actId="20577"/>
          <ac:spMkLst>
            <pc:docMk/>
            <pc:sldMk cId="2984524065" sldId="285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6B1E3827-4D2D-4D1F-B086-B502840B5A12}" dt="2022-02-03T13:05:27.139" v="1681" actId="20577"/>
          <ac:spMkLst>
            <pc:docMk/>
            <pc:sldMk cId="2984524065" sldId="285"/>
            <ac:spMk id="42" creationId="{9AA93A83-6066-4953-9B87-83C864DBDC3F}"/>
          </ac:spMkLst>
        </pc:spChg>
        <pc:spChg chg="add del mod">
          <ac:chgData name="SUARD DAMIEN (COMITÉ DES YVELINES)" userId="8caf6131-42bf-47d0-a54c-b2e171bcd592" providerId="ADAL" clId="{6B1E3827-4D2D-4D1F-B086-B502840B5A12}" dt="2022-01-31T10:11:22.972" v="1144" actId="20577"/>
          <ac:spMkLst>
            <pc:docMk/>
            <pc:sldMk cId="2984524065" sldId="285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6B1E3827-4D2D-4D1F-B086-B502840B5A12}" dt="2022-01-31T10:16:37.486" v="1310" actId="20577"/>
          <ac:spMkLst>
            <pc:docMk/>
            <pc:sldMk cId="2984524065" sldId="285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6B1E3827-4D2D-4D1F-B086-B502840B5A12}" dt="2022-01-31T10:15:54.342" v="1294" actId="20577"/>
          <ac:spMkLst>
            <pc:docMk/>
            <pc:sldMk cId="2984524065" sldId="285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6B1E3827-4D2D-4D1F-B086-B502840B5A12}" dt="2022-01-31T10:13:26.752" v="1245" actId="20577"/>
          <ac:spMkLst>
            <pc:docMk/>
            <pc:sldMk cId="2984524065" sldId="285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6B1E3827-4D2D-4D1F-B086-B502840B5A12}" dt="2022-02-17T15:20:28.566" v="2077" actId="13926"/>
          <ac:spMkLst>
            <pc:docMk/>
            <pc:sldMk cId="2984524065" sldId="285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6B1E3827-4D2D-4D1F-B086-B502840B5A12}" dt="2022-01-31T10:12:36.555" v="1225" actId="20577"/>
          <ac:spMkLst>
            <pc:docMk/>
            <pc:sldMk cId="2984524065" sldId="285"/>
            <ac:spMk id="86" creationId="{6F236002-06BE-453B-948B-1E114B9EBB73}"/>
          </ac:spMkLst>
        </pc:spChg>
        <pc:spChg chg="mod">
          <ac:chgData name="SUARD DAMIEN (COMITÉ DES YVELINES)" userId="8caf6131-42bf-47d0-a54c-b2e171bcd592" providerId="ADAL" clId="{6B1E3827-4D2D-4D1F-B086-B502840B5A12}" dt="2022-01-31T10:10:59.555" v="1136" actId="20577"/>
          <ac:spMkLst>
            <pc:docMk/>
            <pc:sldMk cId="2984524065" sldId="285"/>
            <ac:spMk id="100" creationId="{345452EE-CBE8-4720-BCB0-90C4B59AF5CA}"/>
          </ac:spMkLst>
        </pc:spChg>
      </pc:sldChg>
      <pc:sldChg chg="modSp add mod ord">
        <pc:chgData name="SUARD DAMIEN (COMITÉ DES YVELINES)" userId="8caf6131-42bf-47d0-a54c-b2e171bcd592" providerId="ADAL" clId="{6B1E3827-4D2D-4D1F-B086-B502840B5A12}" dt="2022-02-14T14:35:28.802" v="1990" actId="20577"/>
        <pc:sldMkLst>
          <pc:docMk/>
          <pc:sldMk cId="447385228" sldId="286"/>
        </pc:sldMkLst>
        <pc:spChg chg="mod">
          <ac:chgData name="SUARD DAMIEN (COMITÉ DES YVELINES)" userId="8caf6131-42bf-47d0-a54c-b2e171bcd592" providerId="ADAL" clId="{6B1E3827-4D2D-4D1F-B086-B502840B5A12}" dt="2022-02-07T11:25:25.525" v="1830" actId="20577"/>
          <ac:spMkLst>
            <pc:docMk/>
            <pc:sldMk cId="447385228" sldId="286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6B1E3827-4D2D-4D1F-B086-B502840B5A12}" dt="2022-01-31T10:25:08.818" v="1463" actId="20577"/>
          <ac:spMkLst>
            <pc:docMk/>
            <pc:sldMk cId="447385228" sldId="286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6B1E3827-4D2D-4D1F-B086-B502840B5A12}" dt="2022-01-31T10:26:16.582" v="1528" actId="20577"/>
          <ac:spMkLst>
            <pc:docMk/>
            <pc:sldMk cId="447385228" sldId="286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6B1E3827-4D2D-4D1F-B086-B502840B5A12}" dt="2022-01-31T10:26:37.844" v="1560" actId="20577"/>
          <ac:spMkLst>
            <pc:docMk/>
            <pc:sldMk cId="447385228" sldId="286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6B1E3827-4D2D-4D1F-B086-B502840B5A12}" dt="2022-01-31T10:22:56.780" v="1437" actId="20577"/>
          <ac:spMkLst>
            <pc:docMk/>
            <pc:sldMk cId="447385228" sldId="286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6B1E3827-4D2D-4D1F-B086-B502840B5A12}" dt="2022-01-31T10:29:53.030" v="1566" actId="20577"/>
          <ac:spMkLst>
            <pc:docMk/>
            <pc:sldMk cId="447385228" sldId="286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6B1E3827-4D2D-4D1F-B086-B502840B5A12}" dt="2022-02-14T14:35:28.802" v="1990" actId="20577"/>
          <ac:spMkLst>
            <pc:docMk/>
            <pc:sldMk cId="447385228" sldId="286"/>
            <ac:spMk id="86" creationId="{6F236002-06BE-453B-948B-1E114B9EBB73}"/>
          </ac:spMkLst>
        </pc:spChg>
        <pc:spChg chg="mod">
          <ac:chgData name="SUARD DAMIEN (COMITÉ DES YVELINES)" userId="8caf6131-42bf-47d0-a54c-b2e171bcd592" providerId="ADAL" clId="{6B1E3827-4D2D-4D1F-B086-B502840B5A12}" dt="2022-01-31T10:22:12.441" v="1402" actId="20577"/>
          <ac:spMkLst>
            <pc:docMk/>
            <pc:sldMk cId="447385228" sldId="286"/>
            <ac:spMk id="100" creationId="{345452EE-CBE8-4720-BCB0-90C4B59AF5CA}"/>
          </ac:spMkLst>
        </pc:spChg>
      </pc:sldChg>
    </pc:docChg>
  </pc:docChgLst>
  <pc:docChgLst>
    <pc:chgData name="Comité Yvelines" userId="5869e9e3-509f-4c25-a594-d6580e0c07bf" providerId="ADAL" clId="{4A6045B9-7719-469C-B7E9-73C64F77A03E}"/>
    <pc:docChg chg="modSld">
      <pc:chgData name="Comité Yvelines" userId="5869e9e3-509f-4c25-a594-d6580e0c07bf" providerId="ADAL" clId="{4A6045B9-7719-469C-B7E9-73C64F77A03E}" dt="2023-04-19T13:17:38.931" v="1" actId="20577"/>
      <pc:docMkLst>
        <pc:docMk/>
      </pc:docMkLst>
      <pc:sldChg chg="modSp mod">
        <pc:chgData name="Comité Yvelines" userId="5869e9e3-509f-4c25-a594-d6580e0c07bf" providerId="ADAL" clId="{4A6045B9-7719-469C-B7E9-73C64F77A03E}" dt="2023-04-19T13:17:38.931" v="1" actId="20577"/>
        <pc:sldMkLst>
          <pc:docMk/>
          <pc:sldMk cId="2747279459" sldId="313"/>
        </pc:sldMkLst>
        <pc:spChg chg="mod">
          <ac:chgData name="Comité Yvelines" userId="5869e9e3-509f-4c25-a594-d6580e0c07bf" providerId="ADAL" clId="{4A6045B9-7719-469C-B7E9-73C64F77A03E}" dt="2023-04-19T13:17:38.931" v="1" actId="20577"/>
          <ac:spMkLst>
            <pc:docMk/>
            <pc:sldMk cId="2747279459" sldId="313"/>
            <ac:spMk id="89" creationId="{09A5C5B2-2463-45FA-A29D-B0E516B9216C}"/>
          </ac:spMkLst>
        </pc:spChg>
      </pc:sldChg>
    </pc:docChg>
  </pc:docChgLst>
  <pc:docChgLst>
    <pc:chgData name="SUARD DAMIEN (COMITÉ DES YVELINES)" userId="8caf6131-42bf-47d0-a54c-b2e171bcd592" providerId="ADAL" clId="{4A6045B9-7719-469C-B7E9-73C64F77A03E}"/>
    <pc:docChg chg="undo custSel addSld modSld sldOrd">
      <pc:chgData name="SUARD DAMIEN (COMITÉ DES YVELINES)" userId="8caf6131-42bf-47d0-a54c-b2e171bcd592" providerId="ADAL" clId="{4A6045B9-7719-469C-B7E9-73C64F77A03E}" dt="2023-04-17T10:33:05.571" v="449" actId="113"/>
      <pc:docMkLst>
        <pc:docMk/>
      </pc:docMkLst>
      <pc:sldChg chg="modSp mod">
        <pc:chgData name="SUARD DAMIEN (COMITÉ DES YVELINES)" userId="8caf6131-42bf-47d0-a54c-b2e171bcd592" providerId="ADAL" clId="{4A6045B9-7719-469C-B7E9-73C64F77A03E}" dt="2023-04-17T10:29:22.132" v="430" actId="20577"/>
        <pc:sldMkLst>
          <pc:docMk/>
          <pc:sldMk cId="606013869" sldId="268"/>
        </pc:sldMkLst>
        <pc:spChg chg="mod">
          <ac:chgData name="SUARD DAMIEN (COMITÉ DES YVELINES)" userId="8caf6131-42bf-47d0-a54c-b2e171bcd592" providerId="ADAL" clId="{4A6045B9-7719-469C-B7E9-73C64F77A03E}" dt="2023-03-20T11:25:32.030" v="68" actId="403"/>
          <ac:spMkLst>
            <pc:docMk/>
            <pc:sldMk cId="606013869" sldId="268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4A6045B9-7719-469C-B7E9-73C64F77A03E}" dt="2023-04-17T10:28:43.824" v="426" actId="20577"/>
          <ac:spMkLst>
            <pc:docMk/>
            <pc:sldMk cId="606013869" sldId="268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3-06T11:18:16.165" v="36" actId="404"/>
          <ac:spMkLst>
            <pc:docMk/>
            <pc:sldMk cId="606013869" sldId="268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4A6045B9-7719-469C-B7E9-73C64F77A03E}" dt="2023-03-06T11:15:54.041" v="2" actId="403"/>
          <ac:spMkLst>
            <pc:docMk/>
            <pc:sldMk cId="606013869" sldId="268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4A6045B9-7719-469C-B7E9-73C64F77A03E}" dt="2023-03-20T11:25:29.977" v="67" actId="403"/>
          <ac:spMkLst>
            <pc:docMk/>
            <pc:sldMk cId="606013869" sldId="268"/>
            <ac:spMk id="299" creationId="{1F2FB2CB-B176-4270-9D65-AD7440C35468}"/>
          </ac:spMkLst>
        </pc:spChg>
        <pc:spChg chg="mod">
          <ac:chgData name="SUARD DAMIEN (COMITÉ DES YVELINES)" userId="8caf6131-42bf-47d0-a54c-b2e171bcd592" providerId="ADAL" clId="{4A6045B9-7719-469C-B7E9-73C64F77A03E}" dt="2023-03-20T11:26:24.246" v="75" actId="20577"/>
          <ac:spMkLst>
            <pc:docMk/>
            <pc:sldMk cId="606013869" sldId="268"/>
            <ac:spMk id="304" creationId="{70358E88-A337-4799-82D3-B882588BBC36}"/>
          </ac:spMkLst>
        </pc:spChg>
        <pc:spChg chg="mod">
          <ac:chgData name="SUARD DAMIEN (COMITÉ DES YVELINES)" userId="8caf6131-42bf-47d0-a54c-b2e171bcd592" providerId="ADAL" clId="{4A6045B9-7719-469C-B7E9-73C64F77A03E}" dt="2023-03-20T11:26:10.351" v="71" actId="403"/>
          <ac:spMkLst>
            <pc:docMk/>
            <pc:sldMk cId="606013869" sldId="268"/>
            <ac:spMk id="309" creationId="{5F8E8E5C-477A-4FD1-B059-7A2554E9048A}"/>
          </ac:spMkLst>
        </pc:spChg>
        <pc:spChg chg="mod">
          <ac:chgData name="SUARD DAMIEN (COMITÉ DES YVELINES)" userId="8caf6131-42bf-47d0-a54c-b2e171bcd592" providerId="ADAL" clId="{4A6045B9-7719-469C-B7E9-73C64F77A03E}" dt="2023-04-17T10:29:22.132" v="430" actId="20577"/>
          <ac:spMkLst>
            <pc:docMk/>
            <pc:sldMk cId="606013869" sldId="268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4A6045B9-7719-469C-B7E9-73C64F77A03E}" dt="2023-03-27T10:47:17.670" v="123" actId="20577"/>
          <ac:spMkLst>
            <pc:docMk/>
            <pc:sldMk cId="606013869" sldId="268"/>
            <ac:spMk id="446" creationId="{B5C1DCC0-8A11-4CE1-8CC8-741AA317A512}"/>
          </ac:spMkLst>
        </pc:spChg>
        <pc:spChg chg="mod">
          <ac:chgData name="SUARD DAMIEN (COMITÉ DES YVELINES)" userId="8caf6131-42bf-47d0-a54c-b2e171bcd592" providerId="ADAL" clId="{4A6045B9-7719-469C-B7E9-73C64F77A03E}" dt="2023-04-17T10:22:01.637" v="388" actId="404"/>
          <ac:spMkLst>
            <pc:docMk/>
            <pc:sldMk cId="606013869" sldId="268"/>
            <ac:spMk id="447" creationId="{DFC75513-2B3F-4648-ACF5-CF7E1FBD98D1}"/>
          </ac:spMkLst>
        </pc:spChg>
        <pc:spChg chg="mod">
          <ac:chgData name="SUARD DAMIEN (COMITÉ DES YVELINES)" userId="8caf6131-42bf-47d0-a54c-b2e171bcd592" providerId="ADAL" clId="{4A6045B9-7719-469C-B7E9-73C64F77A03E}" dt="2023-03-20T11:27:31.240" v="81" actId="403"/>
          <ac:spMkLst>
            <pc:docMk/>
            <pc:sldMk cId="606013869" sldId="268"/>
            <ac:spMk id="448" creationId="{9DB1D459-1FAB-4080-9FEA-D77B7D22658C}"/>
          </ac:spMkLst>
        </pc:spChg>
        <pc:spChg chg="mod">
          <ac:chgData name="SUARD DAMIEN (COMITÉ DES YVELINES)" userId="8caf6131-42bf-47d0-a54c-b2e171bcd592" providerId="ADAL" clId="{4A6045B9-7719-469C-B7E9-73C64F77A03E}" dt="2023-03-20T11:27:35.999" v="82" actId="403"/>
          <ac:spMkLst>
            <pc:docMk/>
            <pc:sldMk cId="606013869" sldId="268"/>
            <ac:spMk id="449" creationId="{B49FB5A5-91D2-41FE-82BE-F6E508538F22}"/>
          </ac:spMkLst>
        </pc:spChg>
        <pc:spChg chg="mod">
          <ac:chgData name="SUARD DAMIEN (COMITÉ DES YVELINES)" userId="8caf6131-42bf-47d0-a54c-b2e171bcd592" providerId="ADAL" clId="{4A6045B9-7719-469C-B7E9-73C64F77A03E}" dt="2023-04-17T10:21:40.178" v="382"/>
          <ac:spMkLst>
            <pc:docMk/>
            <pc:sldMk cId="606013869" sldId="268"/>
            <ac:spMk id="458" creationId="{3780CDE3-D8A3-42F5-B70D-8FF79E070576}"/>
          </ac:spMkLst>
        </pc:spChg>
        <pc:spChg chg="mod">
          <ac:chgData name="SUARD DAMIEN (COMITÉ DES YVELINES)" userId="8caf6131-42bf-47d0-a54c-b2e171bcd592" providerId="ADAL" clId="{4A6045B9-7719-469C-B7E9-73C64F77A03E}" dt="2023-04-17T10:26:05.932" v="394" actId="404"/>
          <ac:spMkLst>
            <pc:docMk/>
            <pc:sldMk cId="606013869" sldId="268"/>
            <ac:spMk id="459" creationId="{205F5A8D-9A84-4557-9B28-5127206F11E5}"/>
          </ac:spMkLst>
        </pc:spChg>
      </pc:sldChg>
      <pc:sldChg chg="modSp mod">
        <pc:chgData name="SUARD DAMIEN (COMITÉ DES YVELINES)" userId="8caf6131-42bf-47d0-a54c-b2e171bcd592" providerId="ADAL" clId="{4A6045B9-7719-469C-B7E9-73C64F77A03E}" dt="2023-04-17T10:19:21.256" v="373" actId="20577"/>
        <pc:sldMkLst>
          <pc:docMk/>
          <pc:sldMk cId="1368593463" sldId="271"/>
        </pc:sldMkLst>
        <pc:spChg chg="mod">
          <ac:chgData name="SUARD DAMIEN (COMITÉ DES YVELINES)" userId="8caf6131-42bf-47d0-a54c-b2e171bcd592" providerId="ADAL" clId="{4A6045B9-7719-469C-B7E9-73C64F77A03E}" dt="2023-04-17T10:19:21.256" v="373" actId="20577"/>
          <ac:spMkLst>
            <pc:docMk/>
            <pc:sldMk cId="1368593463" sldId="271"/>
            <ac:spMk id="9" creationId="{8025BD24-D8E3-45BC-A313-DBD7CC91B14D}"/>
          </ac:spMkLst>
        </pc:spChg>
      </pc:sldChg>
      <pc:sldChg chg="modSp mod">
        <pc:chgData name="SUARD DAMIEN (COMITÉ DES YVELINES)" userId="8caf6131-42bf-47d0-a54c-b2e171bcd592" providerId="ADAL" clId="{4A6045B9-7719-469C-B7E9-73C64F77A03E}" dt="2023-04-17T10:28:20.859" v="421" actId="404"/>
        <pc:sldMkLst>
          <pc:docMk/>
          <pc:sldMk cId="2466190961" sldId="283"/>
        </pc:sldMkLst>
        <pc:spChg chg="mod">
          <ac:chgData name="SUARD DAMIEN (COMITÉ DES YVELINES)" userId="8caf6131-42bf-47d0-a54c-b2e171bcd592" providerId="ADAL" clId="{4A6045B9-7719-469C-B7E9-73C64F77A03E}" dt="2023-03-27T10:43:24.700" v="105"/>
          <ac:spMkLst>
            <pc:docMk/>
            <pc:sldMk cId="2466190961" sldId="283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4A6045B9-7719-469C-B7E9-73C64F77A03E}" dt="2023-04-17T10:28:20.859" v="421" actId="404"/>
          <ac:spMkLst>
            <pc:docMk/>
            <pc:sldMk cId="2466190961" sldId="283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3-20T11:30:16.415" v="87" actId="403"/>
          <ac:spMkLst>
            <pc:docMk/>
            <pc:sldMk cId="2466190961" sldId="283"/>
            <ac:spMk id="30" creationId="{D94F77C0-C16F-4925-882C-4FCE482BE507}"/>
          </ac:spMkLst>
        </pc:spChg>
        <pc:spChg chg="mod">
          <ac:chgData name="SUARD DAMIEN (COMITÉ DES YVELINES)" userId="8caf6131-42bf-47d0-a54c-b2e171bcd592" providerId="ADAL" clId="{4A6045B9-7719-469C-B7E9-73C64F77A03E}" dt="2023-03-20T11:33:03.257" v="98" actId="1076"/>
          <ac:spMkLst>
            <pc:docMk/>
            <pc:sldMk cId="2466190961" sldId="283"/>
            <ac:spMk id="45" creationId="{1752D4CB-BBEB-47C6-BFC4-A59607118924}"/>
          </ac:spMkLst>
        </pc:spChg>
        <pc:spChg chg="mod">
          <ac:chgData name="SUARD DAMIEN (COMITÉ DES YVELINES)" userId="8caf6131-42bf-47d0-a54c-b2e171bcd592" providerId="ADAL" clId="{4A6045B9-7719-469C-B7E9-73C64F77A03E}" dt="2023-03-06T11:17:09.305" v="30" actId="20577"/>
          <ac:spMkLst>
            <pc:docMk/>
            <pc:sldMk cId="2466190961" sldId="283"/>
            <ac:spMk id="49" creationId="{8707B182-092C-48D9-A915-63FD0456B967}"/>
          </ac:spMkLst>
        </pc:spChg>
        <pc:spChg chg="mod">
          <ac:chgData name="SUARD DAMIEN (COMITÉ DES YVELINES)" userId="8caf6131-42bf-47d0-a54c-b2e171bcd592" providerId="ADAL" clId="{4A6045B9-7719-469C-B7E9-73C64F77A03E}" dt="2023-03-27T10:43:30.740" v="107" actId="20577"/>
          <ac:spMkLst>
            <pc:docMk/>
            <pc:sldMk cId="2466190961" sldId="283"/>
            <ac:spMk id="51" creationId="{9AA93A83-6066-4953-9B87-83C864DBDC3F}"/>
          </ac:spMkLst>
        </pc:spChg>
        <pc:spChg chg="mod">
          <ac:chgData name="SUARD DAMIEN (COMITÉ DES YVELINES)" userId="8caf6131-42bf-47d0-a54c-b2e171bcd592" providerId="ADAL" clId="{4A6045B9-7719-469C-B7E9-73C64F77A03E}" dt="2023-03-20T11:31:49.663" v="90" actId="20577"/>
          <ac:spMkLst>
            <pc:docMk/>
            <pc:sldMk cId="2466190961" sldId="283"/>
            <ac:spMk id="52" creationId="{D422684E-B5D8-4832-A1D9-C47DE66D216E}"/>
          </ac:spMkLst>
        </pc:spChg>
        <pc:spChg chg="mod">
          <ac:chgData name="SUARD DAMIEN (COMITÉ DES YVELINES)" userId="8caf6131-42bf-47d0-a54c-b2e171bcd592" providerId="ADAL" clId="{4A6045B9-7719-469C-B7E9-73C64F77A03E}" dt="2023-03-20T11:33:08.424" v="100" actId="403"/>
          <ac:spMkLst>
            <pc:docMk/>
            <pc:sldMk cId="2466190961" sldId="283"/>
            <ac:spMk id="53" creationId="{FA6447C2-FF47-400C-9579-B96FDAD64B3D}"/>
          </ac:spMkLst>
        </pc:spChg>
        <pc:spChg chg="mod">
          <ac:chgData name="SUARD DAMIEN (COMITÉ DES YVELINES)" userId="8caf6131-42bf-47d0-a54c-b2e171bcd592" providerId="ADAL" clId="{4A6045B9-7719-469C-B7E9-73C64F77A03E}" dt="2023-03-20T11:32:43.378" v="96" actId="20577"/>
          <ac:spMkLst>
            <pc:docMk/>
            <pc:sldMk cId="2466190961" sldId="283"/>
            <ac:spMk id="54" creationId="{78254CF2-2AA2-4463-8AA3-8F74BF1A3B80}"/>
          </ac:spMkLst>
        </pc:spChg>
        <pc:spChg chg="mod">
          <ac:chgData name="SUARD DAMIEN (COMITÉ DES YVELINES)" userId="8caf6131-42bf-47d0-a54c-b2e171bcd592" providerId="ADAL" clId="{4A6045B9-7719-469C-B7E9-73C64F77A03E}" dt="2023-03-27T10:43:55.124" v="115" actId="403"/>
          <ac:spMkLst>
            <pc:docMk/>
            <pc:sldMk cId="2466190961" sldId="283"/>
            <ac:spMk id="55" creationId="{BB6F0CBA-DA8D-4669-A101-4ACEC499E912}"/>
          </ac:spMkLst>
        </pc:spChg>
        <pc:spChg chg="mod">
          <ac:chgData name="SUARD DAMIEN (COMITÉ DES YVELINES)" userId="8caf6131-42bf-47d0-a54c-b2e171bcd592" providerId="ADAL" clId="{4A6045B9-7719-469C-B7E9-73C64F77A03E}" dt="2023-03-20T11:32:18.743" v="92" actId="403"/>
          <ac:spMkLst>
            <pc:docMk/>
            <pc:sldMk cId="2466190961" sldId="283"/>
            <ac:spMk id="56" creationId="{6F236002-06BE-453B-948B-1E114B9EBB73}"/>
          </ac:spMkLst>
        </pc:spChg>
        <pc:spChg chg="mod">
          <ac:chgData name="SUARD DAMIEN (COMITÉ DES YVELINES)" userId="8caf6131-42bf-47d0-a54c-b2e171bcd592" providerId="ADAL" clId="{4A6045B9-7719-469C-B7E9-73C64F77A03E}" dt="2023-04-17T10:26:52.979" v="415" actId="404"/>
          <ac:spMkLst>
            <pc:docMk/>
            <pc:sldMk cId="2466190961" sldId="283"/>
            <ac:spMk id="57" creationId="{09A5C5B2-2463-45FA-A29D-B0E516B9216C}"/>
          </ac:spMkLst>
        </pc:spChg>
        <pc:spChg chg="mod">
          <ac:chgData name="SUARD DAMIEN (COMITÉ DES YVELINES)" userId="8caf6131-42bf-47d0-a54c-b2e171bcd592" providerId="ADAL" clId="{4A6045B9-7719-469C-B7E9-73C64F77A03E}" dt="2023-04-17T10:26:29.068" v="410" actId="113"/>
          <ac:spMkLst>
            <pc:docMk/>
            <pc:sldMk cId="2466190961" sldId="283"/>
            <ac:spMk id="58" creationId="{490E5D80-E63F-4F82-AFFE-E5FD8B609BE4}"/>
          </ac:spMkLst>
        </pc:spChg>
      </pc:sldChg>
      <pc:sldChg chg="addSp delSp modSp mod">
        <pc:chgData name="SUARD DAMIEN (COMITÉ DES YVELINES)" userId="8caf6131-42bf-47d0-a54c-b2e171bcd592" providerId="ADAL" clId="{4A6045B9-7719-469C-B7E9-73C64F77A03E}" dt="2023-04-11T09:58:00.062" v="249"/>
        <pc:sldMkLst>
          <pc:docMk/>
          <pc:sldMk cId="3626314940" sldId="284"/>
        </pc:sldMkLst>
        <pc:spChg chg="mod">
          <ac:chgData name="SUARD DAMIEN (COMITÉ DES YVELINES)" userId="8caf6131-42bf-47d0-a54c-b2e171bcd592" providerId="ADAL" clId="{4A6045B9-7719-469C-B7E9-73C64F77A03E}" dt="2023-04-11T09:58:00.062" v="249"/>
          <ac:spMkLst>
            <pc:docMk/>
            <pc:sldMk cId="3626314940" sldId="284"/>
            <ac:spMk id="4" creationId="{38DF9AE0-8E06-46F0-BCE6-B1CCB2ED03D1}"/>
          </ac:spMkLst>
        </pc:spChg>
        <pc:spChg chg="add mod">
          <ac:chgData name="SUARD DAMIEN (COMITÉ DES YVELINES)" userId="8caf6131-42bf-47d0-a54c-b2e171bcd592" providerId="ADAL" clId="{4A6045B9-7719-469C-B7E9-73C64F77A03E}" dt="2023-04-11T09:56:16.987" v="193" actId="571"/>
          <ac:spMkLst>
            <pc:docMk/>
            <pc:sldMk cId="3626314940" sldId="284"/>
            <ac:spMk id="8" creationId="{0C0738F8-F03A-F2B3-7167-A7EA830232AC}"/>
          </ac:spMkLst>
        </pc:spChg>
        <pc:spChg chg="mod">
          <ac:chgData name="SUARD DAMIEN (COMITÉ DES YVELINES)" userId="8caf6131-42bf-47d0-a54c-b2e171bcd592" providerId="ADAL" clId="{4A6045B9-7719-469C-B7E9-73C64F77A03E}" dt="2023-04-11T09:57:54.005" v="248" actId="20577"/>
          <ac:spMkLst>
            <pc:docMk/>
            <pc:sldMk cId="3626314940" sldId="284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4A6045B9-7719-469C-B7E9-73C64F77A03E}" dt="2023-04-11T09:56:55.454" v="222" actId="20577"/>
          <ac:spMkLst>
            <pc:docMk/>
            <pc:sldMk cId="3626314940" sldId="284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4-11T09:56:00.235" v="188"/>
          <ac:spMkLst>
            <pc:docMk/>
            <pc:sldMk cId="3626314940" sldId="284"/>
            <ac:spMk id="29" creationId="{999EEA29-92AE-4E67-9D8C-B9AD39E60E36}"/>
          </ac:spMkLst>
        </pc:spChg>
        <pc:spChg chg="add del mod">
          <ac:chgData name="SUARD DAMIEN (COMITÉ DES YVELINES)" userId="8caf6131-42bf-47d0-a54c-b2e171bcd592" providerId="ADAL" clId="{4A6045B9-7719-469C-B7E9-73C64F77A03E}" dt="2023-04-11T09:56:29.130" v="201" actId="20577"/>
          <ac:spMkLst>
            <pc:docMk/>
            <pc:sldMk cId="3626314940" sldId="284"/>
            <ac:spMk id="57" creationId="{09A5C5B2-2463-45FA-A29D-B0E516B9216C}"/>
          </ac:spMkLst>
        </pc:spChg>
        <pc:spChg chg="mod">
          <ac:chgData name="SUARD DAMIEN (COMITÉ DES YVELINES)" userId="8caf6131-42bf-47d0-a54c-b2e171bcd592" providerId="ADAL" clId="{4A6045B9-7719-469C-B7E9-73C64F77A03E}" dt="2023-04-11T09:56:04.305" v="189"/>
          <ac:spMkLst>
            <pc:docMk/>
            <pc:sldMk cId="3626314940" sldId="284"/>
            <ac:spMk id="58" creationId="{490E5D80-E63F-4F82-AFFE-E5FD8B609BE4}"/>
          </ac:spMkLst>
        </pc:spChg>
        <pc:cxnChg chg="mod">
          <ac:chgData name="SUARD DAMIEN (COMITÉ DES YVELINES)" userId="8caf6131-42bf-47d0-a54c-b2e171bcd592" providerId="ADAL" clId="{4A6045B9-7719-469C-B7E9-73C64F77A03E}" dt="2023-04-11T09:56:20.118" v="195" actId="478"/>
          <ac:cxnSpMkLst>
            <pc:docMk/>
            <pc:sldMk cId="3626314940" sldId="284"/>
            <ac:cxnSpMk id="167" creationId="{A9678935-8105-459E-A6E8-4CB30E45DF15}"/>
          </ac:cxnSpMkLst>
        </pc:cxnChg>
      </pc:sldChg>
      <pc:sldChg chg="modSp mod">
        <pc:chgData name="SUARD DAMIEN (COMITÉ DES YVELINES)" userId="8caf6131-42bf-47d0-a54c-b2e171bcd592" providerId="ADAL" clId="{4A6045B9-7719-469C-B7E9-73C64F77A03E}" dt="2023-04-11T10:01:07.046" v="288"/>
        <pc:sldMkLst>
          <pc:docMk/>
          <pc:sldMk cId="3845022149" sldId="286"/>
        </pc:sldMkLst>
        <pc:spChg chg="mod">
          <ac:chgData name="SUARD DAMIEN (COMITÉ DES YVELINES)" userId="8caf6131-42bf-47d0-a54c-b2e171bcd592" providerId="ADAL" clId="{4A6045B9-7719-469C-B7E9-73C64F77A03E}" dt="2023-04-11T10:00:40.456" v="286"/>
          <ac:spMkLst>
            <pc:docMk/>
            <pc:sldMk cId="3845022149" sldId="286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4-11T10:00:55.292" v="287"/>
          <ac:spMkLst>
            <pc:docMk/>
            <pc:sldMk cId="3845022149" sldId="286"/>
            <ac:spMk id="29" creationId="{999EEA29-92AE-4E67-9D8C-B9AD39E60E36}"/>
          </ac:spMkLst>
        </pc:spChg>
        <pc:spChg chg="mod">
          <ac:chgData name="SUARD DAMIEN (COMITÉ DES YVELINES)" userId="8caf6131-42bf-47d0-a54c-b2e171bcd592" providerId="ADAL" clId="{4A6045B9-7719-469C-B7E9-73C64F77A03E}" dt="2023-04-11T10:00:37.539" v="285" actId="1076"/>
          <ac:spMkLst>
            <pc:docMk/>
            <pc:sldMk cId="3845022149" sldId="286"/>
            <ac:spMk id="51" creationId="{9AA93A83-6066-4953-9B87-83C864DBDC3F}"/>
          </ac:spMkLst>
        </pc:spChg>
        <pc:spChg chg="mod">
          <ac:chgData name="SUARD DAMIEN (COMITÉ DES YVELINES)" userId="8caf6131-42bf-47d0-a54c-b2e171bcd592" providerId="ADAL" clId="{4A6045B9-7719-469C-B7E9-73C64F77A03E}" dt="2023-04-11T10:01:07.046" v="288"/>
          <ac:spMkLst>
            <pc:docMk/>
            <pc:sldMk cId="3845022149" sldId="286"/>
            <ac:spMk id="57" creationId="{09A5C5B2-2463-45FA-A29D-B0E516B9216C}"/>
          </ac:spMkLst>
        </pc:spChg>
      </pc:sldChg>
      <pc:sldChg chg="delSp modSp mod">
        <pc:chgData name="SUARD DAMIEN (COMITÉ DES YVELINES)" userId="8caf6131-42bf-47d0-a54c-b2e171bcd592" providerId="ADAL" clId="{4A6045B9-7719-469C-B7E9-73C64F77A03E}" dt="2023-04-17T10:20:07.519" v="374"/>
        <pc:sldMkLst>
          <pc:docMk/>
          <pc:sldMk cId="4020097540" sldId="287"/>
        </pc:sldMkLst>
        <pc:spChg chg="del">
          <ac:chgData name="SUARD DAMIEN (COMITÉ DES YVELINES)" userId="8caf6131-42bf-47d0-a54c-b2e171bcd592" providerId="ADAL" clId="{4A6045B9-7719-469C-B7E9-73C64F77A03E}" dt="2023-03-14T13:09:26.066" v="55" actId="478"/>
          <ac:spMkLst>
            <pc:docMk/>
            <pc:sldMk cId="4020097540" sldId="287"/>
            <ac:spMk id="2" creationId="{8434E429-2C5B-BECF-0713-DFB646A5FF90}"/>
          </ac:spMkLst>
        </pc:spChg>
        <pc:spChg chg="del">
          <ac:chgData name="SUARD DAMIEN (COMITÉ DES YVELINES)" userId="8caf6131-42bf-47d0-a54c-b2e171bcd592" providerId="ADAL" clId="{4A6045B9-7719-469C-B7E9-73C64F77A03E}" dt="2023-03-14T13:08:07.554" v="45" actId="478"/>
          <ac:spMkLst>
            <pc:docMk/>
            <pc:sldMk cId="4020097540" sldId="287"/>
            <ac:spMk id="5" creationId="{D688A281-6D07-616B-93F2-1C4AFDADFEE9}"/>
          </ac:spMkLst>
        </pc:spChg>
        <pc:spChg chg="mod">
          <ac:chgData name="SUARD DAMIEN (COMITÉ DES YVELINES)" userId="8caf6131-42bf-47d0-a54c-b2e171bcd592" providerId="ADAL" clId="{4A6045B9-7719-469C-B7E9-73C64F77A03E}" dt="2023-03-14T13:08:04.015" v="44" actId="108"/>
          <ac:spMkLst>
            <pc:docMk/>
            <pc:sldMk cId="4020097540" sldId="287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4A6045B9-7719-469C-B7E9-73C64F77A03E}" dt="2023-03-14T13:07:52.598" v="41" actId="207"/>
          <ac:spMkLst>
            <pc:docMk/>
            <pc:sldMk cId="4020097540" sldId="287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4A6045B9-7719-469C-B7E9-73C64F77A03E}" dt="2023-04-03T10:11:09.722" v="147"/>
          <ac:spMkLst>
            <pc:docMk/>
            <pc:sldMk cId="4020097540" sldId="287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4A6045B9-7719-469C-B7E9-73C64F77A03E}" dt="2023-04-03T10:10:42.745" v="145" actId="403"/>
          <ac:spMkLst>
            <pc:docMk/>
            <pc:sldMk cId="4020097540" sldId="287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4A6045B9-7719-469C-B7E9-73C64F77A03E}" dt="2023-03-14T13:09:14.022" v="48" actId="403"/>
          <ac:spMkLst>
            <pc:docMk/>
            <pc:sldMk cId="4020097540" sldId="287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4A6045B9-7719-469C-B7E9-73C64F77A03E}" dt="2023-03-14T13:09:24.128" v="54" actId="20577"/>
          <ac:spMkLst>
            <pc:docMk/>
            <pc:sldMk cId="4020097540" sldId="287"/>
            <ac:spMk id="86" creationId="{6F236002-06BE-453B-948B-1E114B9EBB73}"/>
          </ac:spMkLst>
        </pc:spChg>
        <pc:spChg chg="mod">
          <ac:chgData name="SUARD DAMIEN (COMITÉ DES YVELINES)" userId="8caf6131-42bf-47d0-a54c-b2e171bcd592" providerId="ADAL" clId="{4A6045B9-7719-469C-B7E9-73C64F77A03E}" dt="2023-04-17T10:20:07.519" v="374"/>
          <ac:spMkLst>
            <pc:docMk/>
            <pc:sldMk cId="4020097540" sldId="287"/>
            <ac:spMk id="89" creationId="{09A5C5B2-2463-45FA-A29D-B0E516B9216C}"/>
          </ac:spMkLst>
        </pc:spChg>
      </pc:sldChg>
      <pc:sldChg chg="addSp delSp modSp mod">
        <pc:chgData name="SUARD DAMIEN (COMITÉ DES YVELINES)" userId="8caf6131-42bf-47d0-a54c-b2e171bcd592" providerId="ADAL" clId="{4A6045B9-7719-469C-B7E9-73C64F77A03E}" dt="2023-04-03T10:18:05.024" v="159" actId="20577"/>
        <pc:sldMkLst>
          <pc:docMk/>
          <pc:sldMk cId="487721283" sldId="288"/>
        </pc:sldMkLst>
        <pc:spChg chg="add mod">
          <ac:chgData name="SUARD DAMIEN (COMITÉ DES YVELINES)" userId="8caf6131-42bf-47d0-a54c-b2e171bcd592" providerId="ADAL" clId="{4A6045B9-7719-469C-B7E9-73C64F77A03E}" dt="2023-04-03T10:12:16.549" v="151"/>
          <ac:spMkLst>
            <pc:docMk/>
            <pc:sldMk cId="487721283" sldId="288"/>
            <ac:spMk id="2" creationId="{9B0E4EAE-F00E-1B0C-A2DD-BF857019F362}"/>
          </ac:spMkLst>
        </pc:spChg>
        <pc:spChg chg="mod">
          <ac:chgData name="SUARD DAMIEN (COMITÉ DES YVELINES)" userId="8caf6131-42bf-47d0-a54c-b2e171bcd592" providerId="ADAL" clId="{4A6045B9-7719-469C-B7E9-73C64F77A03E}" dt="2023-04-03T10:17:01.776" v="157" actId="403"/>
          <ac:spMkLst>
            <pc:docMk/>
            <pc:sldMk cId="487721283" sldId="288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4A6045B9-7719-469C-B7E9-73C64F77A03E}" dt="2023-04-03T10:18:05.024" v="159" actId="20577"/>
          <ac:spMkLst>
            <pc:docMk/>
            <pc:sldMk cId="487721283" sldId="288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4A6045B9-7719-469C-B7E9-73C64F77A03E}" dt="2023-04-03T10:11:57.677" v="149"/>
          <ac:spMkLst>
            <pc:docMk/>
            <pc:sldMk cId="487721283" sldId="288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4-03T10:13:47.568" v="153" actId="20577"/>
          <ac:spMkLst>
            <pc:docMk/>
            <pc:sldMk cId="487721283" sldId="288"/>
            <ac:spMk id="89" creationId="{09A5C5B2-2463-45FA-A29D-B0E516B9216C}"/>
          </ac:spMkLst>
        </pc:spChg>
        <pc:spChg chg="del">
          <ac:chgData name="SUARD DAMIEN (COMITÉ DES YVELINES)" userId="8caf6131-42bf-47d0-a54c-b2e171bcd592" providerId="ADAL" clId="{4A6045B9-7719-469C-B7E9-73C64F77A03E}" dt="2023-04-03T10:12:09.701" v="150" actId="478"/>
          <ac:spMkLst>
            <pc:docMk/>
            <pc:sldMk cId="487721283" sldId="288"/>
            <ac:spMk id="96" creationId="{659497A1-7044-44EF-A09F-2D4034279B98}"/>
          </ac:spMkLst>
        </pc:spChg>
      </pc:sldChg>
      <pc:sldChg chg="modSp mod">
        <pc:chgData name="SUARD DAMIEN (COMITÉ DES YVELINES)" userId="8caf6131-42bf-47d0-a54c-b2e171bcd592" providerId="ADAL" clId="{4A6045B9-7719-469C-B7E9-73C64F77A03E}" dt="2023-04-17T10:20:34.141" v="380" actId="404"/>
        <pc:sldMkLst>
          <pc:docMk/>
          <pc:sldMk cId="1643474842" sldId="303"/>
        </pc:sldMkLst>
        <pc:spChg chg="mod">
          <ac:chgData name="SUARD DAMIEN (COMITÉ DES YVELINES)" userId="8caf6131-42bf-47d0-a54c-b2e171bcd592" providerId="ADAL" clId="{4A6045B9-7719-469C-B7E9-73C64F77A03E}" dt="2023-04-11T09:54:35.970" v="172"/>
          <ac:spMkLst>
            <pc:docMk/>
            <pc:sldMk cId="1643474842" sldId="303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4A6045B9-7719-469C-B7E9-73C64F77A03E}" dt="2023-04-17T10:20:34.141" v="380" actId="404"/>
          <ac:spMkLst>
            <pc:docMk/>
            <pc:sldMk cId="1643474842" sldId="303"/>
            <ac:spMk id="458" creationId="{3780CDE3-D8A3-42F5-B70D-8FF79E070576}"/>
          </ac:spMkLst>
        </pc:spChg>
        <pc:spChg chg="mod">
          <ac:chgData name="SUARD DAMIEN (COMITÉ DES YVELINES)" userId="8caf6131-42bf-47d0-a54c-b2e171bcd592" providerId="ADAL" clId="{4A6045B9-7719-469C-B7E9-73C64F77A03E}" dt="2023-04-17T10:20:18.712" v="375"/>
          <ac:spMkLst>
            <pc:docMk/>
            <pc:sldMk cId="1643474842" sldId="303"/>
            <ac:spMk id="459" creationId="{205F5A8D-9A84-4557-9B28-5127206F11E5}"/>
          </ac:spMkLst>
        </pc:spChg>
      </pc:sldChg>
      <pc:sldChg chg="modSp mod">
        <pc:chgData name="SUARD DAMIEN (COMITÉ DES YVELINES)" userId="8caf6131-42bf-47d0-a54c-b2e171bcd592" providerId="ADAL" clId="{4A6045B9-7719-469C-B7E9-73C64F77A03E}" dt="2023-04-03T10:22:28.807" v="169" actId="404"/>
        <pc:sldMkLst>
          <pc:docMk/>
          <pc:sldMk cId="2692139745" sldId="304"/>
        </pc:sldMkLst>
        <pc:spChg chg="mod">
          <ac:chgData name="SUARD DAMIEN (COMITÉ DES YVELINES)" userId="8caf6131-42bf-47d0-a54c-b2e171bcd592" providerId="ADAL" clId="{4A6045B9-7719-469C-B7E9-73C64F77A03E}" dt="2023-04-03T10:18:30.883" v="160"/>
          <ac:spMkLst>
            <pc:docMk/>
            <pc:sldMk cId="2692139745" sldId="304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4-03T10:22:21.896" v="167" actId="404"/>
          <ac:spMkLst>
            <pc:docMk/>
            <pc:sldMk cId="2692139745" sldId="304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4A6045B9-7719-469C-B7E9-73C64F77A03E}" dt="2023-04-03T10:19:06.852" v="161"/>
          <ac:spMkLst>
            <pc:docMk/>
            <pc:sldMk cId="2692139745" sldId="304"/>
            <ac:spMk id="458" creationId="{3780CDE3-D8A3-42F5-B70D-8FF79E070576}"/>
          </ac:spMkLst>
        </pc:spChg>
        <pc:spChg chg="mod">
          <ac:chgData name="SUARD DAMIEN (COMITÉ DES YVELINES)" userId="8caf6131-42bf-47d0-a54c-b2e171bcd592" providerId="ADAL" clId="{4A6045B9-7719-469C-B7E9-73C64F77A03E}" dt="2023-04-03T10:22:28.807" v="169" actId="404"/>
          <ac:spMkLst>
            <pc:docMk/>
            <pc:sldMk cId="2692139745" sldId="304"/>
            <ac:spMk id="459" creationId="{205F5A8D-9A84-4557-9B28-5127206F11E5}"/>
          </ac:spMkLst>
        </pc:spChg>
      </pc:sldChg>
      <pc:sldChg chg="modSp mod">
        <pc:chgData name="SUARD DAMIEN (COMITÉ DES YVELINES)" userId="8caf6131-42bf-47d0-a54c-b2e171bcd592" providerId="ADAL" clId="{4A6045B9-7719-469C-B7E9-73C64F77A03E}" dt="2023-04-17T10:30:03.956" v="434" actId="20577"/>
        <pc:sldMkLst>
          <pc:docMk/>
          <pc:sldMk cId="68357455" sldId="305"/>
        </pc:sldMkLst>
        <pc:spChg chg="mod">
          <ac:chgData name="SUARD DAMIEN (COMITÉ DES YVELINES)" userId="8caf6131-42bf-47d0-a54c-b2e171bcd592" providerId="ADAL" clId="{4A6045B9-7719-469C-B7E9-73C64F77A03E}" dt="2023-04-17T10:30:01.309" v="433" actId="20577"/>
          <ac:spMkLst>
            <pc:docMk/>
            <pc:sldMk cId="68357455" sldId="305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3-27T10:55:43.447" v="141"/>
          <ac:spMkLst>
            <pc:docMk/>
            <pc:sldMk cId="68357455" sldId="305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4A6045B9-7719-469C-B7E9-73C64F77A03E}" dt="2023-04-17T10:30:03.956" v="434" actId="20577"/>
          <ac:spMkLst>
            <pc:docMk/>
            <pc:sldMk cId="68357455" sldId="305"/>
            <ac:spMk id="458" creationId="{3780CDE3-D8A3-42F5-B70D-8FF79E070576}"/>
          </ac:spMkLst>
        </pc:spChg>
        <pc:spChg chg="mod">
          <ac:chgData name="SUARD DAMIEN (COMITÉ DES YVELINES)" userId="8caf6131-42bf-47d0-a54c-b2e171bcd592" providerId="ADAL" clId="{4A6045B9-7719-469C-B7E9-73C64F77A03E}" dt="2023-04-11T09:59:47.121" v="281"/>
          <ac:spMkLst>
            <pc:docMk/>
            <pc:sldMk cId="68357455" sldId="305"/>
            <ac:spMk id="459" creationId="{205F5A8D-9A84-4557-9B28-5127206F11E5}"/>
          </ac:spMkLst>
        </pc:spChg>
      </pc:sldChg>
      <pc:sldChg chg="modSp mod">
        <pc:chgData name="SUARD DAMIEN (COMITÉ DES YVELINES)" userId="8caf6131-42bf-47d0-a54c-b2e171bcd592" providerId="ADAL" clId="{4A6045B9-7719-469C-B7E9-73C64F77A03E}" dt="2023-04-11T10:09:03.490" v="321"/>
        <pc:sldMkLst>
          <pc:docMk/>
          <pc:sldMk cId="95349958" sldId="306"/>
        </pc:sldMkLst>
        <pc:spChg chg="mod">
          <ac:chgData name="SUARD DAMIEN (COMITÉ DES YVELINES)" userId="8caf6131-42bf-47d0-a54c-b2e171bcd592" providerId="ADAL" clId="{4A6045B9-7719-469C-B7E9-73C64F77A03E}" dt="2023-04-11T10:08:42.825" v="317" actId="113"/>
          <ac:spMkLst>
            <pc:docMk/>
            <pc:sldMk cId="95349958" sldId="306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4-11T10:08:47.607" v="318"/>
          <ac:spMkLst>
            <pc:docMk/>
            <pc:sldMk cId="95349958" sldId="306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4A6045B9-7719-469C-B7E9-73C64F77A03E}" dt="2023-04-11T10:08:59.120" v="320" actId="404"/>
          <ac:spMkLst>
            <pc:docMk/>
            <pc:sldMk cId="95349958" sldId="306"/>
            <ac:spMk id="458" creationId="{3780CDE3-D8A3-42F5-B70D-8FF79E070576}"/>
          </ac:spMkLst>
        </pc:spChg>
        <pc:spChg chg="mod">
          <ac:chgData name="SUARD DAMIEN (COMITÉ DES YVELINES)" userId="8caf6131-42bf-47d0-a54c-b2e171bcd592" providerId="ADAL" clId="{4A6045B9-7719-469C-B7E9-73C64F77A03E}" dt="2023-04-11T10:09:03.490" v="321"/>
          <ac:spMkLst>
            <pc:docMk/>
            <pc:sldMk cId="95349958" sldId="306"/>
            <ac:spMk id="459" creationId="{205F5A8D-9A84-4557-9B28-5127206F11E5}"/>
          </ac:spMkLst>
        </pc:spChg>
      </pc:sldChg>
      <pc:sldChg chg="modSp mod">
        <pc:chgData name="SUARD DAMIEN (COMITÉ DES YVELINES)" userId="8caf6131-42bf-47d0-a54c-b2e171bcd592" providerId="ADAL" clId="{4A6045B9-7719-469C-B7E9-73C64F77A03E}" dt="2023-04-17T10:33:05.571" v="449" actId="113"/>
        <pc:sldMkLst>
          <pc:docMk/>
          <pc:sldMk cId="1034337920" sldId="307"/>
        </pc:sldMkLst>
        <pc:spChg chg="mod">
          <ac:chgData name="SUARD DAMIEN (COMITÉ DES YVELINES)" userId="8caf6131-42bf-47d0-a54c-b2e171bcd592" providerId="ADAL" clId="{4A6045B9-7719-469C-B7E9-73C64F77A03E}" dt="2023-04-03T10:23:23.436" v="170"/>
          <ac:spMkLst>
            <pc:docMk/>
            <pc:sldMk cId="1034337920" sldId="307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4-11T10:10:46.937" v="327"/>
          <ac:spMkLst>
            <pc:docMk/>
            <pc:sldMk cId="1034337920" sldId="307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4A6045B9-7719-469C-B7E9-73C64F77A03E}" dt="2023-04-17T10:33:05.571" v="449" actId="113"/>
          <ac:spMkLst>
            <pc:docMk/>
            <pc:sldMk cId="1034337920" sldId="307"/>
            <ac:spMk id="459" creationId="{205F5A8D-9A84-4557-9B28-5127206F11E5}"/>
          </ac:spMkLst>
        </pc:spChg>
      </pc:sldChg>
      <pc:sldChg chg="modSp mod">
        <pc:chgData name="SUARD DAMIEN (COMITÉ DES YVELINES)" userId="8caf6131-42bf-47d0-a54c-b2e171bcd592" providerId="ADAL" clId="{4A6045B9-7719-469C-B7E9-73C64F77A03E}" dt="2023-04-11T10:18:06.535" v="370" actId="113"/>
        <pc:sldMkLst>
          <pc:docMk/>
          <pc:sldMk cId="612967267" sldId="308"/>
        </pc:sldMkLst>
        <pc:spChg chg="mod">
          <ac:chgData name="SUARD DAMIEN (COMITÉ DES YVELINES)" userId="8caf6131-42bf-47d0-a54c-b2e171bcd592" providerId="ADAL" clId="{4A6045B9-7719-469C-B7E9-73C64F77A03E}" dt="2023-04-11T10:05:18.162" v="301"/>
          <ac:spMkLst>
            <pc:docMk/>
            <pc:sldMk cId="612967267" sldId="308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4-11T10:05:04.202" v="298"/>
          <ac:spMkLst>
            <pc:docMk/>
            <pc:sldMk cId="612967267" sldId="308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4A6045B9-7719-469C-B7E9-73C64F77A03E}" dt="2023-04-11T10:18:06.535" v="370" actId="113"/>
          <ac:spMkLst>
            <pc:docMk/>
            <pc:sldMk cId="612967267" sldId="308"/>
            <ac:spMk id="458" creationId="{3780CDE3-D8A3-42F5-B70D-8FF79E070576}"/>
          </ac:spMkLst>
        </pc:spChg>
        <pc:spChg chg="mod">
          <ac:chgData name="SUARD DAMIEN (COMITÉ DES YVELINES)" userId="8caf6131-42bf-47d0-a54c-b2e171bcd592" providerId="ADAL" clId="{4A6045B9-7719-469C-B7E9-73C64F77A03E}" dt="2023-04-11T10:05:28.962" v="302"/>
          <ac:spMkLst>
            <pc:docMk/>
            <pc:sldMk cId="612967267" sldId="308"/>
            <ac:spMk id="459" creationId="{205F5A8D-9A84-4557-9B28-5127206F11E5}"/>
          </ac:spMkLst>
        </pc:spChg>
      </pc:sldChg>
      <pc:sldChg chg="modSp mod">
        <pc:chgData name="SUARD DAMIEN (COMITÉ DES YVELINES)" userId="8caf6131-42bf-47d0-a54c-b2e171bcd592" providerId="ADAL" clId="{4A6045B9-7719-469C-B7E9-73C64F77A03E}" dt="2023-04-11T10:12:37.151" v="343" actId="403"/>
        <pc:sldMkLst>
          <pc:docMk/>
          <pc:sldMk cId="1191912615" sldId="309"/>
        </pc:sldMkLst>
        <pc:spChg chg="mod">
          <ac:chgData name="SUARD DAMIEN (COMITÉ DES YVELINES)" userId="8caf6131-42bf-47d0-a54c-b2e171bcd592" providerId="ADAL" clId="{4A6045B9-7719-469C-B7E9-73C64F77A03E}" dt="2023-04-11T10:11:32.832" v="336"/>
          <ac:spMkLst>
            <pc:docMk/>
            <pc:sldMk cId="1191912615" sldId="309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4-11T10:12:21.559" v="342" actId="404"/>
          <ac:spMkLst>
            <pc:docMk/>
            <pc:sldMk cId="1191912615" sldId="309"/>
            <ac:spMk id="29" creationId="{999EEA29-92AE-4E67-9D8C-B9AD39E60E36}"/>
          </ac:spMkLst>
        </pc:spChg>
        <pc:spChg chg="mod">
          <ac:chgData name="SUARD DAMIEN (COMITÉ DES YVELINES)" userId="8caf6131-42bf-47d0-a54c-b2e171bcd592" providerId="ADAL" clId="{4A6045B9-7719-469C-B7E9-73C64F77A03E}" dt="2023-04-11T10:12:37.151" v="343" actId="403"/>
          <ac:spMkLst>
            <pc:docMk/>
            <pc:sldMk cId="1191912615" sldId="309"/>
            <ac:spMk id="30" creationId="{D94F77C0-C16F-4925-882C-4FCE482BE507}"/>
          </ac:spMkLst>
        </pc:spChg>
        <pc:spChg chg="mod">
          <ac:chgData name="SUARD DAMIEN (COMITÉ DES YVELINES)" userId="8caf6131-42bf-47d0-a54c-b2e171bcd592" providerId="ADAL" clId="{4A6045B9-7719-469C-B7E9-73C64F77A03E}" dt="2023-03-27T10:53:49.148" v="128" actId="113"/>
          <ac:spMkLst>
            <pc:docMk/>
            <pc:sldMk cId="1191912615" sldId="309"/>
            <ac:spMk id="57" creationId="{09A5C5B2-2463-45FA-A29D-B0E516B9216C}"/>
          </ac:spMkLst>
        </pc:spChg>
        <pc:spChg chg="mod">
          <ac:chgData name="SUARD DAMIEN (COMITÉ DES YVELINES)" userId="8caf6131-42bf-47d0-a54c-b2e171bcd592" providerId="ADAL" clId="{4A6045B9-7719-469C-B7E9-73C64F77A03E}" dt="2023-04-11T10:11:41.371" v="337"/>
          <ac:spMkLst>
            <pc:docMk/>
            <pc:sldMk cId="1191912615" sldId="309"/>
            <ac:spMk id="58" creationId="{490E5D80-E63F-4F82-AFFE-E5FD8B609BE4}"/>
          </ac:spMkLst>
        </pc:spChg>
      </pc:sldChg>
      <pc:sldChg chg="modSp mod">
        <pc:chgData name="SUARD DAMIEN (COMITÉ DES YVELINES)" userId="8caf6131-42bf-47d0-a54c-b2e171bcd592" providerId="ADAL" clId="{4A6045B9-7719-469C-B7E9-73C64F77A03E}" dt="2023-04-17T10:32:28.348" v="437" actId="20577"/>
        <pc:sldMkLst>
          <pc:docMk/>
          <pc:sldMk cId="2884943791" sldId="312"/>
        </pc:sldMkLst>
        <pc:spChg chg="mod">
          <ac:chgData name="SUARD DAMIEN (COMITÉ DES YVELINES)" userId="8caf6131-42bf-47d0-a54c-b2e171bcd592" providerId="ADAL" clId="{4A6045B9-7719-469C-B7E9-73C64F77A03E}" dt="2023-04-17T10:32:28.348" v="437" actId="20577"/>
          <ac:spMkLst>
            <pc:docMk/>
            <pc:sldMk cId="2884943791" sldId="312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4A6045B9-7719-469C-B7E9-73C64F77A03E}" dt="2023-04-17T10:31:35.837" v="435"/>
          <ac:spMkLst>
            <pc:docMk/>
            <pc:sldMk cId="2884943791" sldId="312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4A6045B9-7719-469C-B7E9-73C64F77A03E}" dt="2023-04-11T10:05:42.956" v="303"/>
          <ac:spMkLst>
            <pc:docMk/>
            <pc:sldMk cId="2884943791" sldId="312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4-11T10:04:54.380" v="297"/>
          <ac:spMkLst>
            <pc:docMk/>
            <pc:sldMk cId="2884943791" sldId="312"/>
            <ac:spMk id="89" creationId="{09A5C5B2-2463-45FA-A29D-B0E516B9216C}"/>
          </ac:spMkLst>
        </pc:spChg>
      </pc:sldChg>
      <pc:sldChg chg="modSp mod">
        <pc:chgData name="SUARD DAMIEN (COMITÉ DES YVELINES)" userId="8caf6131-42bf-47d0-a54c-b2e171bcd592" providerId="ADAL" clId="{4A6045B9-7719-469C-B7E9-73C64F77A03E}" dt="2023-04-11T10:01:16.947" v="289"/>
        <pc:sldMkLst>
          <pc:docMk/>
          <pc:sldMk cId="2747279459" sldId="313"/>
        </pc:sldMkLst>
        <pc:spChg chg="mod">
          <ac:chgData name="SUARD DAMIEN (COMITÉ DES YVELINES)" userId="8caf6131-42bf-47d0-a54c-b2e171bcd592" providerId="ADAL" clId="{4A6045B9-7719-469C-B7E9-73C64F77A03E}" dt="2023-04-11T10:01:16.947" v="289"/>
          <ac:spMkLst>
            <pc:docMk/>
            <pc:sldMk cId="2747279459" sldId="313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4A6045B9-7719-469C-B7E9-73C64F77A03E}" dt="2023-04-11T10:00:23.171" v="283"/>
          <ac:spMkLst>
            <pc:docMk/>
            <pc:sldMk cId="2747279459" sldId="313"/>
            <ac:spMk id="89" creationId="{09A5C5B2-2463-45FA-A29D-B0E516B9216C}"/>
          </ac:spMkLst>
        </pc:spChg>
      </pc:sldChg>
      <pc:sldChg chg="addSp delSp modSp mod">
        <pc:chgData name="SUARD DAMIEN (COMITÉ DES YVELINES)" userId="8caf6131-42bf-47d0-a54c-b2e171bcd592" providerId="ADAL" clId="{4A6045B9-7719-469C-B7E9-73C64F77A03E}" dt="2023-04-11T10:02:59.912" v="296" actId="403"/>
        <pc:sldMkLst>
          <pc:docMk/>
          <pc:sldMk cId="1722397746" sldId="314"/>
        </pc:sldMkLst>
        <pc:spChg chg="add mod">
          <ac:chgData name="SUARD DAMIEN (COMITÉ DES YVELINES)" userId="8caf6131-42bf-47d0-a54c-b2e171bcd592" providerId="ADAL" clId="{4A6045B9-7719-469C-B7E9-73C64F77A03E}" dt="2023-04-11T10:02:06.308" v="293"/>
          <ac:spMkLst>
            <pc:docMk/>
            <pc:sldMk cId="1722397746" sldId="314"/>
            <ac:spMk id="2" creationId="{884BA19C-4AC2-5F31-9CA8-5F075C795AF5}"/>
          </ac:spMkLst>
        </pc:spChg>
        <pc:spChg chg="mod">
          <ac:chgData name="SUARD DAMIEN (COMITÉ DES YVELINES)" userId="8caf6131-42bf-47d0-a54c-b2e171bcd592" providerId="ADAL" clId="{4A6045B9-7719-469C-B7E9-73C64F77A03E}" dt="2023-04-11T10:02:57.159" v="295" actId="403"/>
          <ac:spMkLst>
            <pc:docMk/>
            <pc:sldMk cId="1722397746" sldId="314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4A6045B9-7719-469C-B7E9-73C64F77A03E}" dt="2023-04-11T10:02:59.912" v="296" actId="403"/>
          <ac:spMkLst>
            <pc:docMk/>
            <pc:sldMk cId="1722397746" sldId="314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4A6045B9-7719-469C-B7E9-73C64F77A03E}" dt="2023-04-11T10:01:43.398" v="290"/>
          <ac:spMkLst>
            <pc:docMk/>
            <pc:sldMk cId="1722397746" sldId="314"/>
            <ac:spMk id="89" creationId="{09A5C5B2-2463-45FA-A29D-B0E516B9216C}"/>
          </ac:spMkLst>
        </pc:spChg>
        <pc:spChg chg="del">
          <ac:chgData name="SUARD DAMIEN (COMITÉ DES YVELINES)" userId="8caf6131-42bf-47d0-a54c-b2e171bcd592" providerId="ADAL" clId="{4A6045B9-7719-469C-B7E9-73C64F77A03E}" dt="2023-04-11T10:01:59.809" v="292" actId="478"/>
          <ac:spMkLst>
            <pc:docMk/>
            <pc:sldMk cId="1722397746" sldId="314"/>
            <ac:spMk id="96" creationId="{659497A1-7044-44EF-A09F-2D4034279B98}"/>
          </ac:spMkLst>
        </pc:spChg>
      </pc:sldChg>
      <pc:sldChg chg="modSp mod">
        <pc:chgData name="SUARD DAMIEN (COMITÉ DES YVELINES)" userId="8caf6131-42bf-47d0-a54c-b2e171bcd592" providerId="ADAL" clId="{4A6045B9-7719-469C-B7E9-73C64F77A03E}" dt="2023-04-11T10:10:12.896" v="326"/>
        <pc:sldMkLst>
          <pc:docMk/>
          <pc:sldMk cId="693378640" sldId="315"/>
        </pc:sldMkLst>
        <pc:spChg chg="mod">
          <ac:chgData name="SUARD DAMIEN (COMITÉ DES YVELINES)" userId="8caf6131-42bf-47d0-a54c-b2e171bcd592" providerId="ADAL" clId="{4A6045B9-7719-469C-B7E9-73C64F77A03E}" dt="2023-04-11T10:09:18.488" v="323" actId="403"/>
          <ac:spMkLst>
            <pc:docMk/>
            <pc:sldMk cId="693378640" sldId="315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4A6045B9-7719-469C-B7E9-73C64F77A03E}" dt="2023-04-11T10:09:50.341" v="324"/>
          <ac:spMkLst>
            <pc:docMk/>
            <pc:sldMk cId="693378640" sldId="315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4A6045B9-7719-469C-B7E9-73C64F77A03E}" dt="2023-04-11T10:10:12.896" v="326"/>
          <ac:spMkLst>
            <pc:docMk/>
            <pc:sldMk cId="693378640" sldId="315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4-11T10:09:57.774" v="325"/>
          <ac:spMkLst>
            <pc:docMk/>
            <pc:sldMk cId="693378640" sldId="315"/>
            <ac:spMk id="89" creationId="{09A5C5B2-2463-45FA-A29D-B0E516B9216C}"/>
          </ac:spMkLst>
        </pc:spChg>
      </pc:sldChg>
      <pc:sldChg chg="modSp mod">
        <pc:chgData name="SUARD DAMIEN (COMITÉ DES YVELINES)" userId="8caf6131-42bf-47d0-a54c-b2e171bcd592" providerId="ADAL" clId="{4A6045B9-7719-469C-B7E9-73C64F77A03E}" dt="2023-04-11T10:11:09.736" v="333" actId="403"/>
        <pc:sldMkLst>
          <pc:docMk/>
          <pc:sldMk cId="2205345759" sldId="316"/>
        </pc:sldMkLst>
        <pc:spChg chg="mod">
          <ac:chgData name="SUARD DAMIEN (COMITÉ DES YVELINES)" userId="8caf6131-42bf-47d0-a54c-b2e171bcd592" providerId="ADAL" clId="{4A6045B9-7719-469C-B7E9-73C64F77A03E}" dt="2023-04-11T10:11:07.545" v="332" actId="403"/>
          <ac:spMkLst>
            <pc:docMk/>
            <pc:sldMk cId="2205345759" sldId="316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4A6045B9-7719-469C-B7E9-73C64F77A03E}" dt="2023-04-11T10:11:09.736" v="333" actId="403"/>
          <ac:spMkLst>
            <pc:docMk/>
            <pc:sldMk cId="2205345759" sldId="316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4A6045B9-7719-469C-B7E9-73C64F77A03E}" dt="2023-04-11T10:10:54.176" v="328"/>
          <ac:spMkLst>
            <pc:docMk/>
            <pc:sldMk cId="2205345759" sldId="316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4-11T10:10:57.486" v="329"/>
          <ac:spMkLst>
            <pc:docMk/>
            <pc:sldMk cId="2205345759" sldId="316"/>
            <ac:spMk id="89" creationId="{09A5C5B2-2463-45FA-A29D-B0E516B9216C}"/>
          </ac:spMkLst>
        </pc:spChg>
      </pc:sldChg>
      <pc:sldChg chg="addSp delSp modSp add mod ord">
        <pc:chgData name="SUARD DAMIEN (COMITÉ DES YVELINES)" userId="8caf6131-42bf-47d0-a54c-b2e171bcd592" providerId="ADAL" clId="{4A6045B9-7719-469C-B7E9-73C64F77A03E}" dt="2023-04-11T10:14:07.371" v="355" actId="478"/>
        <pc:sldMkLst>
          <pc:docMk/>
          <pc:sldMk cId="2122415347" sldId="317"/>
        </pc:sldMkLst>
        <pc:spChg chg="add mod">
          <ac:chgData name="SUARD DAMIEN (COMITÉ DES YVELINES)" userId="8caf6131-42bf-47d0-a54c-b2e171bcd592" providerId="ADAL" clId="{4A6045B9-7719-469C-B7E9-73C64F77A03E}" dt="2023-04-11T10:13:08.177" v="346"/>
          <ac:spMkLst>
            <pc:docMk/>
            <pc:sldMk cId="2122415347" sldId="317"/>
            <ac:spMk id="2" creationId="{39C7DD7C-3BE2-BC7B-2373-820185C73BF4}"/>
          </ac:spMkLst>
        </pc:spChg>
        <pc:spChg chg="del">
          <ac:chgData name="SUARD DAMIEN (COMITÉ DES YVELINES)" userId="8caf6131-42bf-47d0-a54c-b2e171bcd592" providerId="ADAL" clId="{4A6045B9-7719-469C-B7E9-73C64F77A03E}" dt="2023-03-27T10:54:34.502" v="139" actId="478"/>
          <ac:spMkLst>
            <pc:docMk/>
            <pc:sldMk cId="2122415347" sldId="317"/>
            <ac:spMk id="19" creationId="{2511FAD7-89A7-4717-B782-F86C6037AC37}"/>
          </ac:spMkLst>
        </pc:spChg>
        <pc:spChg chg="del">
          <ac:chgData name="SUARD DAMIEN (COMITÉ DES YVELINES)" userId="8caf6131-42bf-47d0-a54c-b2e171bcd592" providerId="ADAL" clId="{4A6045B9-7719-469C-B7E9-73C64F77A03E}" dt="2023-03-27T10:54:27.215" v="136" actId="478"/>
          <ac:spMkLst>
            <pc:docMk/>
            <pc:sldMk cId="2122415347" sldId="317"/>
            <ac:spMk id="20" creationId="{1A8B8D05-36F6-42B5-AFA1-71FED8DB99DF}"/>
          </ac:spMkLst>
        </pc:spChg>
        <pc:spChg chg="del">
          <ac:chgData name="SUARD DAMIEN (COMITÉ DES YVELINES)" userId="8caf6131-42bf-47d0-a54c-b2e171bcd592" providerId="ADAL" clId="{4A6045B9-7719-469C-B7E9-73C64F77A03E}" dt="2023-03-27T10:54:32.454" v="138" actId="478"/>
          <ac:spMkLst>
            <pc:docMk/>
            <pc:sldMk cId="2122415347" sldId="317"/>
            <ac:spMk id="41" creationId="{2673C3D1-889B-4677-B219-8EC698797D54}"/>
          </ac:spMkLst>
        </pc:spChg>
        <pc:spChg chg="del">
          <ac:chgData name="SUARD DAMIEN (COMITÉ DES YVELINES)" userId="8caf6131-42bf-47d0-a54c-b2e171bcd592" providerId="ADAL" clId="{4A6045B9-7719-469C-B7E9-73C64F77A03E}" dt="2023-03-27T10:54:32.454" v="138" actId="478"/>
          <ac:spMkLst>
            <pc:docMk/>
            <pc:sldMk cId="2122415347" sldId="317"/>
            <ac:spMk id="42" creationId="{9AA93A83-6066-4953-9B87-83C864DBDC3F}"/>
          </ac:spMkLst>
        </pc:spChg>
        <pc:spChg chg="del">
          <ac:chgData name="SUARD DAMIEN (COMITÉ DES YVELINES)" userId="8caf6131-42bf-47d0-a54c-b2e171bcd592" providerId="ADAL" clId="{4A6045B9-7719-469C-B7E9-73C64F77A03E}" dt="2023-03-27T10:54:32.454" v="138" actId="478"/>
          <ac:spMkLst>
            <pc:docMk/>
            <pc:sldMk cId="2122415347" sldId="317"/>
            <ac:spMk id="47" creationId="{FA6447C2-FF47-400C-9579-B96FDAD64B3D}"/>
          </ac:spMkLst>
        </pc:spChg>
        <pc:spChg chg="del">
          <ac:chgData name="SUARD DAMIEN (COMITÉ DES YVELINES)" userId="8caf6131-42bf-47d0-a54c-b2e171bcd592" providerId="ADAL" clId="{4A6045B9-7719-469C-B7E9-73C64F77A03E}" dt="2023-03-27T10:54:32.454" v="138" actId="478"/>
          <ac:spMkLst>
            <pc:docMk/>
            <pc:sldMk cId="2122415347" sldId="317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4A6045B9-7719-469C-B7E9-73C64F77A03E}" dt="2023-04-11T10:14:04.748" v="354" actId="20577"/>
          <ac:spMkLst>
            <pc:docMk/>
            <pc:sldMk cId="2122415347" sldId="317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4A6045B9-7719-469C-B7E9-73C64F77A03E}" dt="2023-04-11T10:13:23.239" v="349" actId="403"/>
          <ac:spMkLst>
            <pc:docMk/>
            <pc:sldMk cId="2122415347" sldId="317"/>
            <ac:spMk id="58" creationId="{490E5D80-E63F-4F82-AFFE-E5FD8B609BE4}"/>
          </ac:spMkLst>
        </pc:spChg>
        <pc:spChg chg="del">
          <ac:chgData name="SUARD DAMIEN (COMITÉ DES YVELINES)" userId="8caf6131-42bf-47d0-a54c-b2e171bcd592" providerId="ADAL" clId="{4A6045B9-7719-469C-B7E9-73C64F77A03E}" dt="2023-03-27T10:54:27.215" v="136" actId="478"/>
          <ac:spMkLst>
            <pc:docMk/>
            <pc:sldMk cId="2122415347" sldId="317"/>
            <ac:spMk id="63" creationId="{D94F77C0-C16F-4925-882C-4FCE482BE507}"/>
          </ac:spMkLst>
        </pc:spChg>
        <pc:spChg chg="del">
          <ac:chgData name="SUARD DAMIEN (COMITÉ DES YVELINES)" userId="8caf6131-42bf-47d0-a54c-b2e171bcd592" providerId="ADAL" clId="{4A6045B9-7719-469C-B7E9-73C64F77A03E}" dt="2023-03-27T10:54:27.215" v="136" actId="478"/>
          <ac:spMkLst>
            <pc:docMk/>
            <pc:sldMk cId="2122415347" sldId="317"/>
            <ac:spMk id="72" creationId="{D422684E-B5D8-4832-A1D9-C47DE66D216E}"/>
          </ac:spMkLst>
        </pc:spChg>
        <pc:spChg chg="del">
          <ac:chgData name="SUARD DAMIEN (COMITÉ DES YVELINES)" userId="8caf6131-42bf-47d0-a54c-b2e171bcd592" providerId="ADAL" clId="{4A6045B9-7719-469C-B7E9-73C64F77A03E}" dt="2023-03-27T10:54:27.215" v="136" actId="478"/>
          <ac:spMkLst>
            <pc:docMk/>
            <pc:sldMk cId="2122415347" sldId="317"/>
            <ac:spMk id="79" creationId="{78254CF2-2AA2-4463-8AA3-8F74BF1A3B80}"/>
          </ac:spMkLst>
        </pc:spChg>
        <pc:spChg chg="del">
          <ac:chgData name="SUARD DAMIEN (COMITÉ DES YVELINES)" userId="8caf6131-42bf-47d0-a54c-b2e171bcd592" providerId="ADAL" clId="{4A6045B9-7719-469C-B7E9-73C64F77A03E}" dt="2023-03-27T10:54:27.215" v="136" actId="478"/>
          <ac:spMkLst>
            <pc:docMk/>
            <pc:sldMk cId="2122415347" sldId="317"/>
            <ac:spMk id="86" creationId="{6F236002-06BE-453B-948B-1E114B9EBB73}"/>
          </ac:spMkLst>
        </pc:spChg>
        <pc:spChg chg="mod">
          <ac:chgData name="SUARD DAMIEN (COMITÉ DES YVELINES)" userId="8caf6131-42bf-47d0-a54c-b2e171bcd592" providerId="ADAL" clId="{4A6045B9-7719-469C-B7E9-73C64F77A03E}" dt="2023-04-11T10:13:37.667" v="350"/>
          <ac:spMkLst>
            <pc:docMk/>
            <pc:sldMk cId="2122415347" sldId="317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4-11T10:13:55.148" v="352" actId="20577"/>
          <ac:spMkLst>
            <pc:docMk/>
            <pc:sldMk cId="2122415347" sldId="317"/>
            <ac:spMk id="89" creationId="{09A5C5B2-2463-45FA-A29D-B0E516B9216C}"/>
          </ac:spMkLst>
        </pc:spChg>
        <pc:spChg chg="del">
          <ac:chgData name="SUARD DAMIEN (COMITÉ DES YVELINES)" userId="8caf6131-42bf-47d0-a54c-b2e171bcd592" providerId="ADAL" clId="{4A6045B9-7719-469C-B7E9-73C64F77A03E}" dt="2023-04-11T10:12:51.407" v="345" actId="478"/>
          <ac:spMkLst>
            <pc:docMk/>
            <pc:sldMk cId="2122415347" sldId="317"/>
            <ac:spMk id="96" creationId="{659497A1-7044-44EF-A09F-2D4034279B98}"/>
          </ac:spMkLst>
        </pc:spChg>
        <pc:spChg chg="mod">
          <ac:chgData name="SUARD DAMIEN (COMITÉ DES YVELINES)" userId="8caf6131-42bf-47d0-a54c-b2e171bcd592" providerId="ADAL" clId="{4A6045B9-7719-469C-B7E9-73C64F77A03E}" dt="2023-03-27T10:54:11.261" v="133" actId="20577"/>
          <ac:spMkLst>
            <pc:docMk/>
            <pc:sldMk cId="2122415347" sldId="317"/>
            <ac:spMk id="100" creationId="{345452EE-CBE8-4720-BCB0-90C4B59AF5CA}"/>
          </ac:spMkLst>
        </pc:spChg>
        <pc:spChg chg="del">
          <ac:chgData name="SUARD DAMIEN (COMITÉ DES YVELINES)" userId="8caf6131-42bf-47d0-a54c-b2e171bcd592" providerId="ADAL" clId="{4A6045B9-7719-469C-B7E9-73C64F77A03E}" dt="2023-03-27T10:54:34.502" v="139" actId="478"/>
          <ac:spMkLst>
            <pc:docMk/>
            <pc:sldMk cId="2122415347" sldId="317"/>
            <ac:spMk id="109" creationId="{6214574F-8FFA-4D90-A9DE-4724A64FD89D}"/>
          </ac:spMkLst>
        </pc:spChg>
        <pc:spChg chg="mod">
          <ac:chgData name="SUARD DAMIEN (COMITÉ DES YVELINES)" userId="8caf6131-42bf-47d0-a54c-b2e171bcd592" providerId="ADAL" clId="{4A6045B9-7719-469C-B7E9-73C64F77A03E}" dt="2023-03-27T10:54:21.123" v="134"/>
          <ac:spMkLst>
            <pc:docMk/>
            <pc:sldMk cId="2122415347" sldId="317"/>
            <ac:spMk id="110" creationId="{3ADC3A4B-498E-49FD-B0DA-5D1D541DBC92}"/>
          </ac:spMkLst>
        </pc:spChg>
        <pc:spChg chg="mod">
          <ac:chgData name="SUARD DAMIEN (COMITÉ DES YVELINES)" userId="8caf6131-42bf-47d0-a54c-b2e171bcd592" providerId="ADAL" clId="{4A6045B9-7719-469C-B7E9-73C64F77A03E}" dt="2023-03-27T10:54:23.304" v="135"/>
          <ac:spMkLst>
            <pc:docMk/>
            <pc:sldMk cId="2122415347" sldId="317"/>
            <ac:spMk id="111" creationId="{A2D8C5F9-DF26-44AD-AB4F-5EA4DF8B8B20}"/>
          </ac:spMkLst>
        </pc:spChg>
        <pc:spChg chg="del">
          <ac:chgData name="SUARD DAMIEN (COMITÉ DES YVELINES)" userId="8caf6131-42bf-47d0-a54c-b2e171bcd592" providerId="ADAL" clId="{4A6045B9-7719-469C-B7E9-73C64F77A03E}" dt="2023-04-11T10:14:07.371" v="355" actId="478"/>
          <ac:spMkLst>
            <pc:docMk/>
            <pc:sldMk cId="2122415347" sldId="317"/>
            <ac:spMk id="113" creationId="{3660B1D9-92E0-4CCE-8427-F3130B38BEB2}"/>
          </ac:spMkLst>
        </pc:spChg>
        <pc:cxnChg chg="del">
          <ac:chgData name="SUARD DAMIEN (COMITÉ DES YVELINES)" userId="8caf6131-42bf-47d0-a54c-b2e171bcd592" providerId="ADAL" clId="{4A6045B9-7719-469C-B7E9-73C64F77A03E}" dt="2023-03-27T10:54:32.454" v="138" actId="478"/>
          <ac:cxnSpMkLst>
            <pc:docMk/>
            <pc:sldMk cId="2122415347" sldId="317"/>
            <ac:cxnSpMk id="13" creationId="{A860FB4F-DF84-4A91-9592-F2822C6B5D86}"/>
          </ac:cxnSpMkLst>
        </pc:cxnChg>
        <pc:cxnChg chg="del">
          <ac:chgData name="SUARD DAMIEN (COMITÉ DES YVELINES)" userId="8caf6131-42bf-47d0-a54c-b2e171bcd592" providerId="ADAL" clId="{4A6045B9-7719-469C-B7E9-73C64F77A03E}" dt="2023-03-27T10:54:32.454" v="138" actId="478"/>
          <ac:cxnSpMkLst>
            <pc:docMk/>
            <pc:sldMk cId="2122415347" sldId="317"/>
            <ac:cxnSpMk id="14" creationId="{CDE35A49-D601-4F56-9ABF-9C39C468E30B}"/>
          </ac:cxnSpMkLst>
        </pc:cxnChg>
        <pc:cxnChg chg="del">
          <ac:chgData name="SUARD DAMIEN (COMITÉ DES YVELINES)" userId="8caf6131-42bf-47d0-a54c-b2e171bcd592" providerId="ADAL" clId="{4A6045B9-7719-469C-B7E9-73C64F77A03E}" dt="2023-03-27T10:54:32.454" v="138" actId="478"/>
          <ac:cxnSpMkLst>
            <pc:docMk/>
            <pc:sldMk cId="2122415347" sldId="317"/>
            <ac:cxnSpMk id="15" creationId="{B6409F92-261A-41F3-A340-1DF3120CE7DE}"/>
          </ac:cxnSpMkLst>
        </pc:cxnChg>
        <pc:cxnChg chg="del">
          <ac:chgData name="SUARD DAMIEN (COMITÉ DES YVELINES)" userId="8caf6131-42bf-47d0-a54c-b2e171bcd592" providerId="ADAL" clId="{4A6045B9-7719-469C-B7E9-73C64F77A03E}" dt="2023-03-27T10:54:32.454" v="138" actId="478"/>
          <ac:cxnSpMkLst>
            <pc:docMk/>
            <pc:sldMk cId="2122415347" sldId="317"/>
            <ac:cxnSpMk id="16" creationId="{E0F67C2A-2CDA-4A7B-881A-538A0438C6F5}"/>
          </ac:cxnSpMkLst>
        </pc:cxnChg>
        <pc:cxnChg chg="del">
          <ac:chgData name="SUARD DAMIEN (COMITÉ DES YVELINES)" userId="8caf6131-42bf-47d0-a54c-b2e171bcd592" providerId="ADAL" clId="{4A6045B9-7719-469C-B7E9-73C64F77A03E}" dt="2023-03-27T10:54:32.454" v="138" actId="478"/>
          <ac:cxnSpMkLst>
            <pc:docMk/>
            <pc:sldMk cId="2122415347" sldId="317"/>
            <ac:cxnSpMk id="43" creationId="{8161200E-FA20-49C6-93B6-3E087BF68105}"/>
          </ac:cxnSpMkLst>
        </pc:cxnChg>
        <pc:cxnChg chg="del">
          <ac:chgData name="SUARD DAMIEN (COMITÉ DES YVELINES)" userId="8caf6131-42bf-47d0-a54c-b2e171bcd592" providerId="ADAL" clId="{4A6045B9-7719-469C-B7E9-73C64F77A03E}" dt="2023-03-27T10:54:32.454" v="138" actId="478"/>
          <ac:cxnSpMkLst>
            <pc:docMk/>
            <pc:sldMk cId="2122415347" sldId="317"/>
            <ac:cxnSpMk id="44" creationId="{F2C48914-6D46-40DA-9FBC-CC46E4844921}"/>
          </ac:cxnSpMkLst>
        </pc:cxnChg>
        <pc:cxnChg chg="del">
          <ac:chgData name="SUARD DAMIEN (COMITÉ DES YVELINES)" userId="8caf6131-42bf-47d0-a54c-b2e171bcd592" providerId="ADAL" clId="{4A6045B9-7719-469C-B7E9-73C64F77A03E}" dt="2023-03-27T10:54:32.454" v="138" actId="478"/>
          <ac:cxnSpMkLst>
            <pc:docMk/>
            <pc:sldMk cId="2122415347" sldId="317"/>
            <ac:cxnSpMk id="45" creationId="{3AD2B14A-3B5C-4B8F-B6A7-0B7066A2158A}"/>
          </ac:cxnSpMkLst>
        </pc:cxnChg>
        <pc:cxnChg chg="del">
          <ac:chgData name="SUARD DAMIEN (COMITÉ DES YVELINES)" userId="8caf6131-42bf-47d0-a54c-b2e171bcd592" providerId="ADAL" clId="{4A6045B9-7719-469C-B7E9-73C64F77A03E}" dt="2023-03-27T10:54:32.454" v="138" actId="478"/>
          <ac:cxnSpMkLst>
            <pc:docMk/>
            <pc:sldMk cId="2122415347" sldId="317"/>
            <ac:cxnSpMk id="46" creationId="{6DA4EE9A-CA12-43FE-8465-58C49DABF38D}"/>
          </ac:cxnSpMkLst>
        </pc:cxnChg>
        <pc:cxnChg chg="del">
          <ac:chgData name="SUARD DAMIEN (COMITÉ DES YVELINES)" userId="8caf6131-42bf-47d0-a54c-b2e171bcd592" providerId="ADAL" clId="{4A6045B9-7719-469C-B7E9-73C64F77A03E}" dt="2023-03-27T10:54:29.634" v="137" actId="478"/>
          <ac:cxnSpMkLst>
            <pc:docMk/>
            <pc:sldMk cId="2122415347" sldId="317"/>
            <ac:cxnSpMk id="49" creationId="{68984B70-16B0-4C06-99EC-0FFA80FDDF2D}"/>
          </ac:cxnSpMkLst>
        </pc:cxnChg>
        <pc:cxnChg chg="del">
          <ac:chgData name="SUARD DAMIEN (COMITÉ DES YVELINES)" userId="8caf6131-42bf-47d0-a54c-b2e171bcd592" providerId="ADAL" clId="{4A6045B9-7719-469C-B7E9-73C64F77A03E}" dt="2023-03-27T10:54:29.634" v="137" actId="478"/>
          <ac:cxnSpMkLst>
            <pc:docMk/>
            <pc:sldMk cId="2122415347" sldId="317"/>
            <ac:cxnSpMk id="50" creationId="{D2441CEC-3C78-4681-945B-A6A58F14673D}"/>
          </ac:cxnSpMkLst>
        </pc:cxnChg>
        <pc:cxnChg chg="del">
          <ac:chgData name="SUARD DAMIEN (COMITÉ DES YVELINES)" userId="8caf6131-42bf-47d0-a54c-b2e171bcd592" providerId="ADAL" clId="{4A6045B9-7719-469C-B7E9-73C64F77A03E}" dt="2023-03-27T10:54:29.634" v="137" actId="478"/>
          <ac:cxnSpMkLst>
            <pc:docMk/>
            <pc:sldMk cId="2122415347" sldId="317"/>
            <ac:cxnSpMk id="51" creationId="{C65C06AE-CC37-420F-A4B8-B48EDF908B12}"/>
          </ac:cxnSpMkLst>
        </pc:cxnChg>
        <pc:cxnChg chg="del">
          <ac:chgData name="SUARD DAMIEN (COMITÉ DES YVELINES)" userId="8caf6131-42bf-47d0-a54c-b2e171bcd592" providerId="ADAL" clId="{4A6045B9-7719-469C-B7E9-73C64F77A03E}" dt="2023-03-27T10:54:29.634" v="137" actId="478"/>
          <ac:cxnSpMkLst>
            <pc:docMk/>
            <pc:sldMk cId="2122415347" sldId="317"/>
            <ac:cxnSpMk id="52" creationId="{BA8B773B-D633-4F87-AB2D-EAB4FE1A61CB}"/>
          </ac:cxnSpMkLst>
        </pc:cxnChg>
        <pc:cxnChg chg="del">
          <ac:chgData name="SUARD DAMIEN (COMITÉ DES YVELINES)" userId="8caf6131-42bf-47d0-a54c-b2e171bcd592" providerId="ADAL" clId="{4A6045B9-7719-469C-B7E9-73C64F77A03E}" dt="2023-03-27T10:54:29.634" v="137" actId="478"/>
          <ac:cxnSpMkLst>
            <pc:docMk/>
            <pc:sldMk cId="2122415347" sldId="317"/>
            <ac:cxnSpMk id="54" creationId="{74B3436E-8A19-466C-86FC-076B18EE4C7D}"/>
          </ac:cxnSpMkLst>
        </pc:cxnChg>
        <pc:cxnChg chg="del">
          <ac:chgData name="SUARD DAMIEN (COMITÉ DES YVELINES)" userId="8caf6131-42bf-47d0-a54c-b2e171bcd592" providerId="ADAL" clId="{4A6045B9-7719-469C-B7E9-73C64F77A03E}" dt="2023-03-27T10:54:29.634" v="137" actId="478"/>
          <ac:cxnSpMkLst>
            <pc:docMk/>
            <pc:sldMk cId="2122415347" sldId="317"/>
            <ac:cxnSpMk id="55" creationId="{5F67E82B-A9BC-4550-B2E3-EB079963D988}"/>
          </ac:cxnSpMkLst>
        </pc:cxnChg>
        <pc:cxnChg chg="del">
          <ac:chgData name="SUARD DAMIEN (COMITÉ DES YVELINES)" userId="8caf6131-42bf-47d0-a54c-b2e171bcd592" providerId="ADAL" clId="{4A6045B9-7719-469C-B7E9-73C64F77A03E}" dt="2023-03-27T10:54:29.634" v="137" actId="478"/>
          <ac:cxnSpMkLst>
            <pc:docMk/>
            <pc:sldMk cId="2122415347" sldId="317"/>
            <ac:cxnSpMk id="56" creationId="{C0EE071E-8BC7-4394-BD2B-0C207C796182}"/>
          </ac:cxnSpMkLst>
        </pc:cxnChg>
        <pc:cxnChg chg="del">
          <ac:chgData name="SUARD DAMIEN (COMITÉ DES YVELINES)" userId="8caf6131-42bf-47d0-a54c-b2e171bcd592" providerId="ADAL" clId="{4A6045B9-7719-469C-B7E9-73C64F77A03E}" dt="2023-03-27T10:54:29.634" v="137" actId="478"/>
          <ac:cxnSpMkLst>
            <pc:docMk/>
            <pc:sldMk cId="2122415347" sldId="317"/>
            <ac:cxnSpMk id="57" creationId="{71A9733C-29F1-47FE-A85E-5B69658AC5A8}"/>
          </ac:cxnSpMkLst>
        </pc:cxnChg>
      </pc:sldChg>
      <pc:sldChg chg="addSp delSp modSp add mod">
        <pc:chgData name="SUARD DAMIEN (COMITÉ DES YVELINES)" userId="8caf6131-42bf-47d0-a54c-b2e171bcd592" providerId="ADAL" clId="{4A6045B9-7719-469C-B7E9-73C64F77A03E}" dt="2023-04-11T10:14:41.153" v="365" actId="20577"/>
        <pc:sldMkLst>
          <pc:docMk/>
          <pc:sldMk cId="47295164" sldId="318"/>
        </pc:sldMkLst>
        <pc:spChg chg="add del mod">
          <ac:chgData name="SUARD DAMIEN (COMITÉ DES YVELINES)" userId="8caf6131-42bf-47d0-a54c-b2e171bcd592" providerId="ADAL" clId="{4A6045B9-7719-469C-B7E9-73C64F77A03E}" dt="2023-04-11T10:14:29.212" v="357" actId="478"/>
          <ac:spMkLst>
            <pc:docMk/>
            <pc:sldMk cId="47295164" sldId="318"/>
            <ac:spMk id="3" creationId="{2B1C9A57-F3B7-9494-2798-4C443FF43B37}"/>
          </ac:spMkLst>
        </pc:spChg>
        <pc:spChg chg="del">
          <ac:chgData name="SUARD DAMIEN (COMITÉ DES YVELINES)" userId="8caf6131-42bf-47d0-a54c-b2e171bcd592" providerId="ADAL" clId="{4A6045B9-7719-469C-B7E9-73C64F77A03E}" dt="2023-04-11T09:57:21.696" v="226" actId="478"/>
          <ac:spMkLst>
            <pc:docMk/>
            <pc:sldMk cId="47295164" sldId="318"/>
            <ac:spMk id="19" creationId="{2511FAD7-89A7-4717-B782-F86C6037AC37}"/>
          </ac:spMkLst>
        </pc:spChg>
        <pc:spChg chg="del">
          <ac:chgData name="SUARD DAMIEN (COMITÉ DES YVELINES)" userId="8caf6131-42bf-47d0-a54c-b2e171bcd592" providerId="ADAL" clId="{4A6045B9-7719-469C-B7E9-73C64F77A03E}" dt="2023-04-11T09:57:24.678" v="227" actId="478"/>
          <ac:spMkLst>
            <pc:docMk/>
            <pc:sldMk cId="47295164" sldId="318"/>
            <ac:spMk id="20" creationId="{1A8B8D05-36F6-42B5-AFA1-71FED8DB99DF}"/>
          </ac:spMkLst>
        </pc:spChg>
        <pc:spChg chg="del">
          <ac:chgData name="SUARD DAMIEN (COMITÉ DES YVELINES)" userId="8caf6131-42bf-47d0-a54c-b2e171bcd592" providerId="ADAL" clId="{4A6045B9-7719-469C-B7E9-73C64F77A03E}" dt="2023-04-11T09:57:21.696" v="226" actId="478"/>
          <ac:spMkLst>
            <pc:docMk/>
            <pc:sldMk cId="47295164" sldId="318"/>
            <ac:spMk id="41" creationId="{2673C3D1-889B-4677-B219-8EC698797D54}"/>
          </ac:spMkLst>
        </pc:spChg>
        <pc:spChg chg="del">
          <ac:chgData name="SUARD DAMIEN (COMITÉ DES YVELINES)" userId="8caf6131-42bf-47d0-a54c-b2e171bcd592" providerId="ADAL" clId="{4A6045B9-7719-469C-B7E9-73C64F77A03E}" dt="2023-04-11T09:57:21.696" v="226" actId="478"/>
          <ac:spMkLst>
            <pc:docMk/>
            <pc:sldMk cId="47295164" sldId="318"/>
            <ac:spMk id="42" creationId="{9AA93A83-6066-4953-9B87-83C864DBDC3F}"/>
          </ac:spMkLst>
        </pc:spChg>
        <pc:spChg chg="del">
          <ac:chgData name="SUARD DAMIEN (COMITÉ DES YVELINES)" userId="8caf6131-42bf-47d0-a54c-b2e171bcd592" providerId="ADAL" clId="{4A6045B9-7719-469C-B7E9-73C64F77A03E}" dt="2023-04-11T09:57:21.696" v="226" actId="478"/>
          <ac:spMkLst>
            <pc:docMk/>
            <pc:sldMk cId="47295164" sldId="318"/>
            <ac:spMk id="47" creationId="{FA6447C2-FF47-400C-9579-B96FDAD64B3D}"/>
          </ac:spMkLst>
        </pc:spChg>
        <pc:spChg chg="del">
          <ac:chgData name="SUARD DAMIEN (COMITÉ DES YVELINES)" userId="8caf6131-42bf-47d0-a54c-b2e171bcd592" providerId="ADAL" clId="{4A6045B9-7719-469C-B7E9-73C64F77A03E}" dt="2023-04-11T09:57:21.696" v="226" actId="478"/>
          <ac:spMkLst>
            <pc:docMk/>
            <pc:sldMk cId="47295164" sldId="318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4A6045B9-7719-469C-B7E9-73C64F77A03E}" dt="2023-04-11T10:14:41.153" v="365" actId="20577"/>
          <ac:spMkLst>
            <pc:docMk/>
            <pc:sldMk cId="47295164" sldId="318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4A6045B9-7719-469C-B7E9-73C64F77A03E}" dt="2023-04-11T09:58:27.995" v="267"/>
          <ac:spMkLst>
            <pc:docMk/>
            <pc:sldMk cId="47295164" sldId="318"/>
            <ac:spMk id="58" creationId="{490E5D80-E63F-4F82-AFFE-E5FD8B609BE4}"/>
          </ac:spMkLst>
        </pc:spChg>
        <pc:spChg chg="del">
          <ac:chgData name="SUARD DAMIEN (COMITÉ DES YVELINES)" userId="8caf6131-42bf-47d0-a54c-b2e171bcd592" providerId="ADAL" clId="{4A6045B9-7719-469C-B7E9-73C64F77A03E}" dt="2023-04-11T09:57:24.678" v="227" actId="478"/>
          <ac:spMkLst>
            <pc:docMk/>
            <pc:sldMk cId="47295164" sldId="318"/>
            <ac:spMk id="63" creationId="{D94F77C0-C16F-4925-882C-4FCE482BE507}"/>
          </ac:spMkLst>
        </pc:spChg>
        <pc:spChg chg="del">
          <ac:chgData name="SUARD DAMIEN (COMITÉ DES YVELINES)" userId="8caf6131-42bf-47d0-a54c-b2e171bcd592" providerId="ADAL" clId="{4A6045B9-7719-469C-B7E9-73C64F77A03E}" dt="2023-04-11T09:57:24.678" v="227" actId="478"/>
          <ac:spMkLst>
            <pc:docMk/>
            <pc:sldMk cId="47295164" sldId="318"/>
            <ac:spMk id="72" creationId="{D422684E-B5D8-4832-A1D9-C47DE66D216E}"/>
          </ac:spMkLst>
        </pc:spChg>
        <pc:spChg chg="del">
          <ac:chgData name="SUARD DAMIEN (COMITÉ DES YVELINES)" userId="8caf6131-42bf-47d0-a54c-b2e171bcd592" providerId="ADAL" clId="{4A6045B9-7719-469C-B7E9-73C64F77A03E}" dt="2023-04-11T09:57:24.678" v="227" actId="478"/>
          <ac:spMkLst>
            <pc:docMk/>
            <pc:sldMk cId="47295164" sldId="318"/>
            <ac:spMk id="79" creationId="{78254CF2-2AA2-4463-8AA3-8F74BF1A3B80}"/>
          </ac:spMkLst>
        </pc:spChg>
        <pc:spChg chg="del">
          <ac:chgData name="SUARD DAMIEN (COMITÉ DES YVELINES)" userId="8caf6131-42bf-47d0-a54c-b2e171bcd592" providerId="ADAL" clId="{4A6045B9-7719-469C-B7E9-73C64F77A03E}" dt="2023-04-11T09:57:24.678" v="227" actId="478"/>
          <ac:spMkLst>
            <pc:docMk/>
            <pc:sldMk cId="47295164" sldId="318"/>
            <ac:spMk id="86" creationId="{6F236002-06BE-453B-948B-1E114B9EBB73}"/>
          </ac:spMkLst>
        </pc:spChg>
        <pc:spChg chg="mod">
          <ac:chgData name="SUARD DAMIEN (COMITÉ DES YVELINES)" userId="8caf6131-42bf-47d0-a54c-b2e171bcd592" providerId="ADAL" clId="{4A6045B9-7719-469C-B7E9-73C64F77A03E}" dt="2023-04-11T10:14:38.499" v="363" actId="20577"/>
          <ac:spMkLst>
            <pc:docMk/>
            <pc:sldMk cId="47295164" sldId="318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4A6045B9-7719-469C-B7E9-73C64F77A03E}" dt="2023-04-11T09:58:12.611" v="265" actId="20577"/>
          <ac:spMkLst>
            <pc:docMk/>
            <pc:sldMk cId="47295164" sldId="318"/>
            <ac:spMk id="89" creationId="{09A5C5B2-2463-45FA-A29D-B0E516B9216C}"/>
          </ac:spMkLst>
        </pc:spChg>
        <pc:spChg chg="mod">
          <ac:chgData name="SUARD DAMIEN (COMITÉ DES YVELINES)" userId="8caf6131-42bf-47d0-a54c-b2e171bcd592" providerId="ADAL" clId="{4A6045B9-7719-469C-B7E9-73C64F77A03E}" dt="2023-04-11T09:57:17.770" v="225" actId="20577"/>
          <ac:spMkLst>
            <pc:docMk/>
            <pc:sldMk cId="47295164" sldId="318"/>
            <ac:spMk id="100" creationId="{345452EE-CBE8-4720-BCB0-90C4B59AF5CA}"/>
          </ac:spMkLst>
        </pc:spChg>
        <pc:spChg chg="del">
          <ac:chgData name="SUARD DAMIEN (COMITÉ DES YVELINES)" userId="8caf6131-42bf-47d0-a54c-b2e171bcd592" providerId="ADAL" clId="{4A6045B9-7719-469C-B7E9-73C64F77A03E}" dt="2023-04-11T09:57:21.696" v="226" actId="478"/>
          <ac:spMkLst>
            <pc:docMk/>
            <pc:sldMk cId="47295164" sldId="318"/>
            <ac:spMk id="109" creationId="{6214574F-8FFA-4D90-A9DE-4724A64FD89D}"/>
          </ac:spMkLst>
        </pc:spChg>
        <pc:spChg chg="del">
          <ac:chgData name="SUARD DAMIEN (COMITÉ DES YVELINES)" userId="8caf6131-42bf-47d0-a54c-b2e171bcd592" providerId="ADAL" clId="{4A6045B9-7719-469C-B7E9-73C64F77A03E}" dt="2023-04-11T09:57:24.678" v="227" actId="478"/>
          <ac:spMkLst>
            <pc:docMk/>
            <pc:sldMk cId="47295164" sldId="318"/>
            <ac:spMk id="113" creationId="{3660B1D9-92E0-4CCE-8427-F3130B38BEB2}"/>
          </ac:spMkLst>
        </pc:spChg>
        <pc:cxnChg chg="del">
          <ac:chgData name="SUARD DAMIEN (COMITÉ DES YVELINES)" userId="8caf6131-42bf-47d0-a54c-b2e171bcd592" providerId="ADAL" clId="{4A6045B9-7719-469C-B7E9-73C64F77A03E}" dt="2023-04-11T09:57:21.696" v="226" actId="478"/>
          <ac:cxnSpMkLst>
            <pc:docMk/>
            <pc:sldMk cId="47295164" sldId="318"/>
            <ac:cxnSpMk id="13" creationId="{A860FB4F-DF84-4A91-9592-F2822C6B5D86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1.696" v="226" actId="478"/>
          <ac:cxnSpMkLst>
            <pc:docMk/>
            <pc:sldMk cId="47295164" sldId="318"/>
            <ac:cxnSpMk id="14" creationId="{CDE35A49-D601-4F56-9ABF-9C39C468E30B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1.696" v="226" actId="478"/>
          <ac:cxnSpMkLst>
            <pc:docMk/>
            <pc:sldMk cId="47295164" sldId="318"/>
            <ac:cxnSpMk id="15" creationId="{B6409F92-261A-41F3-A340-1DF3120CE7DE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1.696" v="226" actId="478"/>
          <ac:cxnSpMkLst>
            <pc:docMk/>
            <pc:sldMk cId="47295164" sldId="318"/>
            <ac:cxnSpMk id="16" creationId="{E0F67C2A-2CDA-4A7B-881A-538A0438C6F5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1.696" v="226" actId="478"/>
          <ac:cxnSpMkLst>
            <pc:docMk/>
            <pc:sldMk cId="47295164" sldId="318"/>
            <ac:cxnSpMk id="43" creationId="{8161200E-FA20-49C6-93B6-3E087BF68105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1.696" v="226" actId="478"/>
          <ac:cxnSpMkLst>
            <pc:docMk/>
            <pc:sldMk cId="47295164" sldId="318"/>
            <ac:cxnSpMk id="44" creationId="{F2C48914-6D46-40DA-9FBC-CC46E4844921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1.696" v="226" actId="478"/>
          <ac:cxnSpMkLst>
            <pc:docMk/>
            <pc:sldMk cId="47295164" sldId="318"/>
            <ac:cxnSpMk id="45" creationId="{3AD2B14A-3B5C-4B8F-B6A7-0B7066A2158A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1.696" v="226" actId="478"/>
          <ac:cxnSpMkLst>
            <pc:docMk/>
            <pc:sldMk cId="47295164" sldId="318"/>
            <ac:cxnSpMk id="46" creationId="{6DA4EE9A-CA12-43FE-8465-58C49DABF38D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6.771" v="228" actId="478"/>
          <ac:cxnSpMkLst>
            <pc:docMk/>
            <pc:sldMk cId="47295164" sldId="318"/>
            <ac:cxnSpMk id="49" creationId="{68984B70-16B0-4C06-99EC-0FFA80FDDF2D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6.771" v="228" actId="478"/>
          <ac:cxnSpMkLst>
            <pc:docMk/>
            <pc:sldMk cId="47295164" sldId="318"/>
            <ac:cxnSpMk id="50" creationId="{D2441CEC-3C78-4681-945B-A6A58F14673D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6.771" v="228" actId="478"/>
          <ac:cxnSpMkLst>
            <pc:docMk/>
            <pc:sldMk cId="47295164" sldId="318"/>
            <ac:cxnSpMk id="51" creationId="{C65C06AE-CC37-420F-A4B8-B48EDF908B12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6.771" v="228" actId="478"/>
          <ac:cxnSpMkLst>
            <pc:docMk/>
            <pc:sldMk cId="47295164" sldId="318"/>
            <ac:cxnSpMk id="52" creationId="{BA8B773B-D633-4F87-AB2D-EAB4FE1A61CB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6.771" v="228" actId="478"/>
          <ac:cxnSpMkLst>
            <pc:docMk/>
            <pc:sldMk cId="47295164" sldId="318"/>
            <ac:cxnSpMk id="54" creationId="{74B3436E-8A19-466C-86FC-076B18EE4C7D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6.771" v="228" actId="478"/>
          <ac:cxnSpMkLst>
            <pc:docMk/>
            <pc:sldMk cId="47295164" sldId="318"/>
            <ac:cxnSpMk id="55" creationId="{5F67E82B-A9BC-4550-B2E3-EB079963D988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6.771" v="228" actId="478"/>
          <ac:cxnSpMkLst>
            <pc:docMk/>
            <pc:sldMk cId="47295164" sldId="318"/>
            <ac:cxnSpMk id="56" creationId="{C0EE071E-8BC7-4394-BD2B-0C207C796182}"/>
          </ac:cxnSpMkLst>
        </pc:cxnChg>
        <pc:cxnChg chg="del">
          <ac:chgData name="SUARD DAMIEN (COMITÉ DES YVELINES)" userId="8caf6131-42bf-47d0-a54c-b2e171bcd592" providerId="ADAL" clId="{4A6045B9-7719-469C-B7E9-73C64F77A03E}" dt="2023-04-11T09:57:26.771" v="228" actId="478"/>
          <ac:cxnSpMkLst>
            <pc:docMk/>
            <pc:sldMk cId="47295164" sldId="318"/>
            <ac:cxnSpMk id="57" creationId="{71A9733C-29F1-47FE-A85E-5B69658AC5A8}"/>
          </ac:cxnSpMkLst>
        </pc:cxnChg>
      </pc:sldChg>
    </pc:docChg>
  </pc:docChgLst>
  <pc:docChgLst>
    <pc:chgData name="COC du Comité Yvelines" userId="S::5878000.coc@ffhandball.net::010bec54-d14a-4e41-aba0-e0f127ca8c84" providerId="AD" clId="Web-{86E86407-437E-129A-C133-DCDA37E2B9EB}"/>
    <pc:docChg chg="modSld">
      <pc:chgData name="COC du Comité Yvelines" userId="S::5878000.coc@ffhandball.net::010bec54-d14a-4e41-aba0-e0f127ca8c84" providerId="AD" clId="Web-{86E86407-437E-129A-C133-DCDA37E2B9EB}" dt="2022-06-02T17:40:13.761" v="6" actId="20577"/>
      <pc:docMkLst>
        <pc:docMk/>
      </pc:docMkLst>
      <pc:sldChg chg="modSp">
        <pc:chgData name="COC du Comité Yvelines" userId="S::5878000.coc@ffhandball.net::010bec54-d14a-4e41-aba0-e0f127ca8c84" providerId="AD" clId="Web-{86E86407-437E-129A-C133-DCDA37E2B9EB}" dt="2022-06-02T17:40:13.761" v="6" actId="20577"/>
        <pc:sldMkLst>
          <pc:docMk/>
          <pc:sldMk cId="0" sldId="263"/>
        </pc:sldMkLst>
        <pc:spChg chg="mod">
          <ac:chgData name="COC du Comité Yvelines" userId="S::5878000.coc@ffhandball.net::010bec54-d14a-4e41-aba0-e0f127ca8c84" providerId="AD" clId="Web-{86E86407-437E-129A-C133-DCDA37E2B9EB}" dt="2022-06-02T17:40:13.761" v="6" actId="20577"/>
          <ac:spMkLst>
            <pc:docMk/>
            <pc:sldMk cId="0" sldId="263"/>
            <ac:spMk id="94" creationId="{F4235FA7-783B-4258-A02E-15BB2DFB4468}"/>
          </ac:spMkLst>
        </pc:spChg>
      </pc:sldChg>
    </pc:docChg>
  </pc:docChgLst>
  <pc:docChgLst>
    <pc:chgData name="COC du Comité Yvelines" userId="S::5878000.coc@ffhandball.net::010bec54-d14a-4e41-aba0-e0f127ca8c84" providerId="AD" clId="Web-{7DD28D4A-EA5D-4E78-3BEE-FC46CD477C43}"/>
    <pc:docChg chg="addSld delSld modSld">
      <pc:chgData name="COC du Comité Yvelines" userId="S::5878000.coc@ffhandball.net::010bec54-d14a-4e41-aba0-e0f127ca8c84" providerId="AD" clId="Web-{7DD28D4A-EA5D-4E78-3BEE-FC46CD477C43}" dt="2022-01-11T18:57:21.791" v="32" actId="20577"/>
      <pc:docMkLst>
        <pc:docMk/>
      </pc:docMkLst>
      <pc:sldChg chg="modSp add replId">
        <pc:chgData name="COC du Comité Yvelines" userId="S::5878000.coc@ffhandball.net::010bec54-d14a-4e41-aba0-e0f127ca8c84" providerId="AD" clId="Web-{7DD28D4A-EA5D-4E78-3BEE-FC46CD477C43}" dt="2022-01-11T18:57:21.791" v="32" actId="20577"/>
        <pc:sldMkLst>
          <pc:docMk/>
          <pc:sldMk cId="820175489" sldId="270"/>
        </pc:sldMkLst>
        <pc:spChg chg="mod">
          <ac:chgData name="COC du Comité Yvelines" userId="S::5878000.coc@ffhandball.net::010bec54-d14a-4e41-aba0-e0f127ca8c84" providerId="AD" clId="Web-{7DD28D4A-EA5D-4E78-3BEE-FC46CD477C43}" dt="2022-01-11T18:54:55.641" v="20" actId="20577"/>
          <ac:spMkLst>
            <pc:docMk/>
            <pc:sldMk cId="820175489" sldId="270"/>
            <ac:spMk id="109" creationId="{345452EE-CBE8-4720-BCB0-90C4B59AF5CA}"/>
          </ac:spMkLst>
        </pc:spChg>
        <pc:spChg chg="mod">
          <ac:chgData name="COC du Comité Yvelines" userId="S::5878000.coc@ffhandball.net::010bec54-d14a-4e41-aba0-e0f127ca8c84" providerId="AD" clId="Web-{7DD28D4A-EA5D-4E78-3BEE-FC46CD477C43}" dt="2022-01-11T18:57:21.791" v="32" actId="20577"/>
          <ac:spMkLst>
            <pc:docMk/>
            <pc:sldMk cId="820175489" sldId="270"/>
            <ac:spMk id="119" creationId="{E914D7FF-2DB1-4F90-9220-61113A7F050E}"/>
          </ac:spMkLst>
        </pc:spChg>
        <pc:spChg chg="mod">
          <ac:chgData name="COC du Comité Yvelines" userId="S::5878000.coc@ffhandball.net::010bec54-d14a-4e41-aba0-e0f127ca8c84" providerId="AD" clId="Web-{7DD28D4A-EA5D-4E78-3BEE-FC46CD477C43}" dt="2022-01-11T18:54:50.796" v="12" actId="1076"/>
          <ac:spMkLst>
            <pc:docMk/>
            <pc:sldMk cId="820175489" sldId="270"/>
            <ac:spMk id="195" creationId="{38C3D103-EED6-4818-A167-A189BF3650A0}"/>
          </ac:spMkLst>
        </pc:spChg>
      </pc:sldChg>
      <pc:sldChg chg="new del">
        <pc:chgData name="COC du Comité Yvelines" userId="S::5878000.coc@ffhandball.net::010bec54-d14a-4e41-aba0-e0f127ca8c84" providerId="AD" clId="Web-{7DD28D4A-EA5D-4E78-3BEE-FC46CD477C43}" dt="2022-01-11T18:50:19.484" v="1"/>
        <pc:sldMkLst>
          <pc:docMk/>
          <pc:sldMk cId="4007247767" sldId="270"/>
        </pc:sldMkLst>
      </pc:sldChg>
    </pc:docChg>
  </pc:docChgLst>
  <pc:docChgLst>
    <pc:chgData name="COC du Comité Yvelines" userId="S::5878000.coc@ffhandball.net::010bec54-d14a-4e41-aba0-e0f127ca8c84" providerId="AD" clId="Web-{A57C43CE-76EE-3B2D-36C8-CDA7A88E529D}"/>
    <pc:docChg chg="modSld">
      <pc:chgData name="COC du Comité Yvelines" userId="S::5878000.coc@ffhandball.net::010bec54-d14a-4e41-aba0-e0f127ca8c84" providerId="AD" clId="Web-{A57C43CE-76EE-3B2D-36C8-CDA7A88E529D}" dt="2022-02-22T07:38:44.250" v="6"/>
      <pc:docMkLst>
        <pc:docMk/>
      </pc:docMkLst>
      <pc:sldChg chg="addSp modSp">
        <pc:chgData name="COC du Comité Yvelines" userId="S::5878000.coc@ffhandball.net::010bec54-d14a-4e41-aba0-e0f127ca8c84" providerId="AD" clId="Web-{A57C43CE-76EE-3B2D-36C8-CDA7A88E529D}" dt="2022-02-22T07:38:44.250" v="6"/>
        <pc:sldMkLst>
          <pc:docMk/>
          <pc:sldMk cId="2466190961" sldId="283"/>
        </pc:sldMkLst>
        <pc:spChg chg="add mod">
          <ac:chgData name="COC du Comité Yvelines" userId="S::5878000.coc@ffhandball.net::010bec54-d14a-4e41-aba0-e0f127ca8c84" providerId="AD" clId="Web-{A57C43CE-76EE-3B2D-36C8-CDA7A88E529D}" dt="2022-02-22T07:38:44.250" v="6"/>
          <ac:spMkLst>
            <pc:docMk/>
            <pc:sldMk cId="2466190961" sldId="283"/>
            <ac:spMk id="2" creationId="{6C81DD84-8571-421A-9A67-9BD2E483BD8F}"/>
          </ac:spMkLst>
        </pc:spChg>
      </pc:sldChg>
    </pc:docChg>
  </pc:docChgLst>
  <pc:docChgLst>
    <pc:chgData name="SUARD DAMIEN (COMITÉ DES YVELINES)" userId="8caf6131-42bf-47d0-a54c-b2e171bcd592" providerId="ADAL" clId="{29435BE8-9A83-47EE-B781-DFD15A72354C}"/>
    <pc:docChg chg="undo custSel addSld delSld modSld sldOrd">
      <pc:chgData name="SUARD DAMIEN (COMITÉ DES YVELINES)" userId="8caf6131-42bf-47d0-a54c-b2e171bcd592" providerId="ADAL" clId="{29435BE8-9A83-47EE-B781-DFD15A72354C}" dt="2022-11-15T10:48:58.167" v="9000" actId="1076"/>
      <pc:docMkLst>
        <pc:docMk/>
      </pc:docMkLst>
      <pc:sldChg chg="addSp delSp modSp add del mod ord">
        <pc:chgData name="SUARD DAMIEN (COMITÉ DES YVELINES)" userId="8caf6131-42bf-47d0-a54c-b2e171bcd592" providerId="ADAL" clId="{29435BE8-9A83-47EE-B781-DFD15A72354C}" dt="2022-11-15T10:13:47.174" v="7807" actId="478"/>
        <pc:sldMkLst>
          <pc:docMk/>
          <pc:sldMk cId="606013869" sldId="268"/>
        </pc:sldMkLst>
        <pc:spChg chg="del mod">
          <ac:chgData name="SUARD DAMIEN (COMITÉ DES YVELINES)" userId="8caf6131-42bf-47d0-a54c-b2e171bcd592" providerId="ADAL" clId="{29435BE8-9A83-47EE-B781-DFD15A72354C}" dt="2022-11-15T08:32:46.593" v="7646" actId="478"/>
          <ac:spMkLst>
            <pc:docMk/>
            <pc:sldMk cId="606013869" sldId="268"/>
            <ac:spMk id="2" creationId="{F6EF7D36-E254-F965-24C7-CF6DEEEAD2C5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" creationId="{38DF9AE0-8E06-46F0-BCE6-B1CCB2ED03D1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6" creationId="{19EF2865-2C1C-F686-57A5-8508F0939D79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7" creationId="{8C9A701B-5AA2-F92A-A2E3-5AFDE2C8E4B7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7" creationId="{9AB34CC1-8692-987B-C717-8DDEEBEEF920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8" creationId="{1180F690-9285-A3D9-505E-CD2751567AB6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8" creationId="{876E9F23-1B21-BE25-4F8A-955A7AE156A5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9" creationId="{3C0B0ED1-A762-A8A5-12B0-EA030E17EC21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9" creationId="{86E541AA-BF1B-78A3-610A-FF5D3E6EBF08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0" creationId="{C7512A4A-BD14-E4E2-1281-F30BA695E766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10" creationId="{E17DF386-DF71-59BD-3514-5A9A44839B7B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11" creationId="{0E171AE6-1135-4532-FCAD-369E4702F566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1" creationId="{D32D2C20-1D0E-AAC4-1183-CC8EE993A9D8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12" creationId="{293F5705-E508-111C-50DD-1B63612527C9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3" creationId="{9A145415-4DBC-0B0C-7716-01C4846085DF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13" creationId="{BA34CB8D-0DD1-346A-D19D-5360325C5BB2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14" creationId="{D44D54E8-A983-98D5-1026-D96F484A0213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5" creationId="{5E3CAFBB-B686-0785-5D56-B6B3BBFB06AF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15" creationId="{7730090D-2D8B-F4AD-DBBE-7DCC9611642E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16" creationId="{104CB7E1-3D80-B324-601B-B0B8FECFCD5D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6" creationId="{30151634-CA7C-078C-08A7-3A7455EDC187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17" creationId="{1E259B6F-3A25-6072-0B19-6BA57F747087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7" creationId="{7D1B1889-208F-628F-63DF-F2C68DB5B43E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18" creationId="{FAF74BEE-F1AE-F013-9DC3-94A744A7D0CE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9" creationId="{511F6949-E580-77EC-6296-CA94717B23D1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19" creationId="{B1EA278D-ED37-3CA6-9FF6-F6A244B59EA3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0" creationId="{B3F9BB29-DB62-2C9F-C6CB-DE353A816C83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20" creationId="{ECEC37D0-CD76-7E5E-922D-3183DA671806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21" creationId="{5B2CA96D-0D44-1CFE-226B-D7F889C340CC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1:22.764" v="1646" actId="478"/>
          <ac:spMkLst>
            <pc:docMk/>
            <pc:sldMk cId="606013869" sldId="268"/>
            <ac:spMk id="23" creationId="{D9125FB3-198D-FE66-F54F-72BAC0404E99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4" creationId="{3E87155A-8C14-A4EB-B137-F7FCFFF75EB2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5" creationId="{D891CD9F-347D-24E2-BFA2-B9016882B68A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27" creationId="{62450673-3359-4D06-B0D7-9185BA43DB3D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8" creationId="{4B18F6E5-E322-F330-3F1A-7706572DBD87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9" creationId="{F8BAB31B-8382-EA37-A32E-1EC151B7FAA4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0" creationId="{BC50CE57-BA18-B385-6460-00FF47B6F37C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1" creationId="{664C45B1-C313-CA7B-7162-F381274500B6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64" creationId="{ECC3A9C1-FC2C-FB00-3150-F360A4363A38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65" creationId="{4A559F9B-150A-7EB5-2689-6BBF01F55C5C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66" creationId="{1C3B205C-A79B-AF81-A4DB-694D8AA996B6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67" creationId="{94521569-0630-0802-251F-E6944EC98987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68" creationId="{24061167-80F1-E53F-8C8E-70B1AF9A8552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69" creationId="{46FECF6C-28FA-51D6-2B4D-CB83BCE38C5E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71" creationId="{7D969B2F-AB50-9E85-04CA-B79A8A5A1F81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72" creationId="{596532C1-63B8-8764-67C9-D79C6D64B9F3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73" creationId="{63E2D603-B33E-A650-F2EE-C85552BE2CDD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74" creationId="{A602CC8C-53F0-A044-9919-12952DEE7DE0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76" creationId="{03488CA5-8C52-9189-82E4-6BC23C6B6BDF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77" creationId="{3E6039A9-67BB-8244-B913-AC507299C460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82" creationId="{2B6FA1D3-6494-239E-2BDB-80C88D6C6E3E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87" creationId="{24ACD280-F77F-ED15-9487-47281BFDE39F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87" creationId="{46A2FE37-E752-16BA-D6D6-C88D3D40264A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88" creationId="{19FDD23B-FAB6-4BCE-C5F7-0B9F0B336251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89" creationId="{EF61EB9A-5416-6220-84B6-4341EFEFED4E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90" creationId="{F02B253F-44D7-0E4C-3AE8-000E8D0BF19F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91" creationId="{B3352753-8D99-640F-09D8-0265A61B3E1E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92" creationId="{58D04A44-4B6D-2AE6-6323-AA1F8118AF58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92" creationId="{ADBF239E-8EC5-DEF3-ACCE-B8E340BF3A5B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93" creationId="{F97259B4-0E52-01BE-911C-92EDB641D4E1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94" creationId="{B48F3805-72BE-B3A0-74A7-7B7DFC2F77BA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95" creationId="{A47DEAEC-0CA9-EDF7-F533-327E531DE04D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96" creationId="{9D9374C7-E060-FAED-7F5A-BD772BA2CD1A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97" creationId="{90C0535C-BB30-FB95-C49A-FA3DBD470688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97" creationId="{ABA2101A-C540-2269-5764-00AB2274DA88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98" creationId="{0CF4B498-A878-7879-A3BD-A5659037D4C5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99" creationId="{579D8B3A-D368-ACC4-21ED-5A16A2661922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100" creationId="{41BD5D95-3329-52C1-824B-8FBF7612AFB6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101" creationId="{9801EEA5-BAA5-37FA-DD77-68F8CDF2FDE5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47.144" v="1690" actId="478"/>
          <ac:spMkLst>
            <pc:docMk/>
            <pc:sldMk cId="606013869" sldId="268"/>
            <ac:spMk id="104" creationId="{55722E5A-9A80-9F29-E22F-1EA8BB175E9B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04" creationId="{BB268861-C586-2601-7C8D-F5A59DF5EDA4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109" creationId="{345452EE-CBE8-4720-BCB0-90C4B59AF5CA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14" creationId="{B47358A8-29DE-B5A6-8124-28517356D4E3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119" creationId="{E914D7FF-2DB1-4F90-9220-61113A7F050E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20" creationId="{D6CABE11-8EF9-0C21-F87F-063B97D171EA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21" creationId="{894EB936-E74C-2090-D998-47C97E5190CA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21" creationId="{F68405F4-0C12-2427-9E44-3C0E7E1515C4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22" creationId="{7B248F07-731D-3051-7200-09EEC7E06E69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23" creationId="{A0DCABE0-AB14-D977-4C8E-D3BBE7BAA586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24" creationId="{5FC8E504-FFFD-F747-5B71-9FBFCDBC3E8E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25" creationId="{C091AE31-8321-46BC-7298-1E074E7088C6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26" creationId="{A1D01562-F349-523C-FFB3-2934F65271DB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27" creationId="{CF00C778-6547-C277-C0FB-A926F3BD9B87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28" creationId="{D553E15B-ACC6-BFA9-6ACF-8AB03005B3E8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29" creationId="{FAB09A62-6995-6A9B-2017-5C182244DA82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30" creationId="{4174BCF7-265A-2EA6-F4EA-0B8192A8B8D7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30" creationId="{8A6A5123-3DB6-A345-C8C7-B4807C1AA940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31" creationId="{8CFF8D73-1082-93F0-DB52-BB48F3C12A40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32" creationId="{94C13D0C-74AA-8CD0-8382-2E6A35572645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33" creationId="{A8C3D85E-9C69-DC7D-013F-2236B195B152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34" creationId="{49C13E28-D79D-8393-74F4-ABEC2158115F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36" creationId="{32467F5D-B370-C3F1-7A60-4A9D058665D4}"/>
          </ac:spMkLst>
        </pc:spChg>
        <pc:spChg chg="add del mod">
          <ac:chgData name="SUARD DAMIEN (COMITÉ DES YVELINES)" userId="8caf6131-42bf-47d0-a54c-b2e171bcd592" providerId="ADAL" clId="{29435BE8-9A83-47EE-B781-DFD15A72354C}" dt="2022-11-14T10:57:17.998" v="1679" actId="478"/>
          <ac:spMkLst>
            <pc:docMk/>
            <pc:sldMk cId="606013869" sldId="268"/>
            <ac:spMk id="137" creationId="{7F7826A4-D820-9BCD-D315-8AA67585EBEA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44" creationId="{7221071F-BA17-AFE4-3AE6-5608E618B90F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49" creationId="{A4B4FEB2-17FF-700A-50C2-8F483AF989ED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50" creationId="{57316E91-B409-9BDA-E70D-B12B737DB20F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51" creationId="{F38E986F-2CD3-7DF8-B6BB-7DADD4239A9A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52" creationId="{3D5444E2-B8A3-3034-E262-F86DBDD1002D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53" creationId="{8AC2FF9A-2B64-3B22-2ADA-49B29478D1AD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54" creationId="{F669D189-3FAC-8DA8-68F3-337F0CDA96C9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55" creationId="{89523277-11F9-274D-3036-69E226B5B49E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56" creationId="{F8FD2541-E725-699D-B220-5B71B5629C60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57" creationId="{509AFE6A-B215-0A48-2B1E-E92E419ACE54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58" creationId="{950A2B69-8957-5F37-21A4-29B0B31A28B5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59" creationId="{97AF4366-A637-2025-7B17-63198D9C3431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60" creationId="{CDD0E80C-2743-DC73-8FD9-655333F44405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61" creationId="{D9F13742-99FF-91F8-A81F-7E745F26977B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62" creationId="{DDEFA361-F4D9-0DFD-EAF3-55DE698E79E4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63" creationId="{68986A74-D889-D4CD-DF42-EEDA7D5B9304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64" creationId="{5E6353EF-8611-B84A-AEA2-434761FF5D88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165" creationId="{A5874B1A-BA34-2C56-B008-45FFDA066728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172" creationId="{FEE44256-4AB2-46E6-9312-16DD5433E6AF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175" creationId="{F4235FA7-783B-4258-A02E-15BB2DFB4468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181" creationId="{7A5608EB-5DC4-4105-9DA0-474CB623765D}"/>
          </ac:spMkLst>
        </pc:spChg>
        <pc:spChg chg="mod">
          <ac:chgData name="SUARD DAMIEN (COMITÉ DES YVELINES)" userId="8caf6131-42bf-47d0-a54c-b2e171bcd592" providerId="ADAL" clId="{29435BE8-9A83-47EE-B781-DFD15A72354C}" dt="2022-11-14T14:42:57.208" v="7338" actId="1036"/>
          <ac:spMkLst>
            <pc:docMk/>
            <pc:sldMk cId="606013869" sldId="268"/>
            <ac:spMk id="182" creationId="{659497A1-7044-44EF-A09F-2D4034279B98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187" creationId="{3B9DCFB3-DC0E-4CDD-A6BC-0708DD040757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188" creationId="{454494EE-0B80-47D8-ADF2-15FFFC71F95C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189" creationId="{1A36BDE5-99C0-4BFE-A2BC-4A710596EDD2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190" creationId="{1B98788F-B470-47CB-B471-AF3B593BA3D7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191" creationId="{3C820E44-F46F-4B02-89E6-D3D055E89480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192" creationId="{01BD510C-36E5-4453-8108-7759A09CF428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194" creationId="{D759A1B3-7824-4FE0-92BC-2988559576DA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195" creationId="{38C3D103-EED6-4818-A167-A189BF3650A0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199" creationId="{9D2FB037-E58A-4F05-A5E9-826F7ECF5532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200" creationId="{016773E8-7C1A-42F1-887B-91761D8E7B0E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201" creationId="{A754FF3E-3390-4804-A2DC-713B1971BF0B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202" creationId="{75A1A27E-9413-455A-A314-35CE0832D52A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203" creationId="{A637421F-6244-4CA7-9CE1-F6A7E58255E6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204" creationId="{C8F49BB1-EBCA-4ED4-8D4B-DAA4310AA373}"/>
          </ac:spMkLst>
        </pc:spChg>
        <pc:spChg chg="mod">
          <ac:chgData name="SUARD DAMIEN (COMITÉ DES YVELINES)" userId="8caf6131-42bf-47d0-a54c-b2e171bcd592" providerId="ADAL" clId="{29435BE8-9A83-47EE-B781-DFD15A72354C}" dt="2022-11-14T14:18:20.188" v="7165" actId="404"/>
          <ac:spMkLst>
            <pc:docMk/>
            <pc:sldMk cId="606013869" sldId="268"/>
            <ac:spMk id="205" creationId="{B5FBC387-88B0-4831-AAC8-235BE1F98EE1}"/>
          </ac:spMkLst>
        </pc:spChg>
        <pc:spChg chg="mod">
          <ac:chgData name="SUARD DAMIEN (COMITÉ DES YVELINES)" userId="8caf6131-42bf-47d0-a54c-b2e171bcd592" providerId="ADAL" clId="{29435BE8-9A83-47EE-B781-DFD15A72354C}" dt="2022-11-15T08:32:33.374" v="7644" actId="20577"/>
          <ac:spMkLst>
            <pc:docMk/>
            <pc:sldMk cId="606013869" sldId="268"/>
            <ac:spMk id="206" creationId="{EE1CC0FE-8694-4978-8C2D-842FEF81894E}"/>
          </ac:spMkLst>
        </pc:spChg>
        <pc:spChg chg="mod">
          <ac:chgData name="SUARD DAMIEN (COMITÉ DES YVELINES)" userId="8caf6131-42bf-47d0-a54c-b2e171bcd592" providerId="ADAL" clId="{29435BE8-9A83-47EE-B781-DFD15A72354C}" dt="2022-11-15T08:33:46.694" v="7664" actId="20577"/>
          <ac:spMkLst>
            <pc:docMk/>
            <pc:sldMk cId="606013869" sldId="268"/>
            <ac:spMk id="214" creationId="{780D9554-2CF4-46CB-BE93-A352DE5AB508}"/>
          </ac:spMkLst>
        </pc:spChg>
        <pc:spChg chg="mod">
          <ac:chgData name="SUARD DAMIEN (COMITÉ DES YVELINES)" userId="8caf6131-42bf-47d0-a54c-b2e171bcd592" providerId="ADAL" clId="{29435BE8-9A83-47EE-B781-DFD15A72354C}" dt="2022-11-15T08:34:23.774" v="7672" actId="20577"/>
          <ac:spMkLst>
            <pc:docMk/>
            <pc:sldMk cId="606013869" sldId="268"/>
            <ac:spMk id="215" creationId="{1F6C72F2-8A01-48CF-8062-A3E2D55C2EC8}"/>
          </ac:spMkLst>
        </pc:spChg>
        <pc:spChg chg="mod">
          <ac:chgData name="SUARD DAMIEN (COMITÉ DES YVELINES)" userId="8caf6131-42bf-47d0-a54c-b2e171bcd592" providerId="ADAL" clId="{29435BE8-9A83-47EE-B781-DFD15A72354C}" dt="2022-11-15T08:39:11.687" v="7712"/>
          <ac:spMkLst>
            <pc:docMk/>
            <pc:sldMk cId="606013869" sldId="268"/>
            <ac:spMk id="216" creationId="{FB6C824D-F05C-4C1A-8B63-5EAB93343C60}"/>
          </ac:spMkLst>
        </pc:spChg>
        <pc:spChg chg="mod">
          <ac:chgData name="SUARD DAMIEN (COMITÉ DES YVELINES)" userId="8caf6131-42bf-47d0-a54c-b2e171bcd592" providerId="ADAL" clId="{29435BE8-9A83-47EE-B781-DFD15A72354C}" dt="2022-11-15T08:39:15.276" v="7713"/>
          <ac:spMkLst>
            <pc:docMk/>
            <pc:sldMk cId="606013869" sldId="268"/>
            <ac:spMk id="217" creationId="{55C62CDD-34CA-4416-9E34-20C6AD357C3B}"/>
          </ac:spMkLst>
        </pc:spChg>
        <pc:spChg chg="mod">
          <ac:chgData name="SUARD DAMIEN (COMITÉ DES YVELINES)" userId="8caf6131-42bf-47d0-a54c-b2e171bcd592" providerId="ADAL" clId="{29435BE8-9A83-47EE-B781-DFD15A72354C}" dt="2022-11-15T08:34:29.240" v="7673"/>
          <ac:spMkLst>
            <pc:docMk/>
            <pc:sldMk cId="606013869" sldId="268"/>
            <ac:spMk id="218" creationId="{F147D0B6-D39B-43A3-BB50-335A6A7BF967}"/>
          </ac:spMkLst>
        </pc:spChg>
        <pc:spChg chg="mod">
          <ac:chgData name="SUARD DAMIEN (COMITÉ DES YVELINES)" userId="8caf6131-42bf-47d0-a54c-b2e171bcd592" providerId="ADAL" clId="{29435BE8-9A83-47EE-B781-DFD15A72354C}" dt="2022-11-15T08:34:01.761" v="7665"/>
          <ac:spMkLst>
            <pc:docMk/>
            <pc:sldMk cId="606013869" sldId="268"/>
            <ac:spMk id="219" creationId="{D2A96E40-1E61-43A7-869C-36026FCB6DBE}"/>
          </ac:spMkLst>
        </pc:spChg>
        <pc:spChg chg="mod">
          <ac:chgData name="SUARD DAMIEN (COMITÉ DES YVELINES)" userId="8caf6131-42bf-47d0-a54c-b2e171bcd592" providerId="ADAL" clId="{29435BE8-9A83-47EE-B781-DFD15A72354C}" dt="2022-11-15T08:32:39.533" v="7645"/>
          <ac:spMkLst>
            <pc:docMk/>
            <pc:sldMk cId="606013869" sldId="268"/>
            <ac:spMk id="220" creationId="{0B9B8356-B973-4209-BC2E-AB90EFAB4E05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247" creationId="{13E3CC32-BB77-41D7-8941-D07A15402B49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49" creationId="{79ABBAEC-BD1C-E844-B3EA-AB6E04FF9745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50" creationId="{62E5A63E-17CC-2CFB-D361-7AE46BADFD9B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270" creationId="{FB01B5D4-0DBE-44C2-A91D-3A0970C0EF0E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71" creationId="{49472545-369C-1BEA-0533-B85608D4E2D1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72" creationId="{51B61B95-E286-F257-55AB-0FF3342A1594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73" creationId="{E2FA8564-F446-601F-27F8-B4C1D2AA7B77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74" creationId="{7D18A2A1-15B9-66DC-1AA2-772E3B7F005C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75" creationId="{792DEFF5-E771-D50C-799A-D531DC85F77C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76" creationId="{1B5F26DE-28B6-53F4-E448-8AE8A2CEF007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93" creationId="{94E91156-E623-7DC9-4ACD-4E0D0FD1648F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294" creationId="{0E8777F7-0EDE-477D-BE2A-1D01AFFD5181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299" creationId="{1F2FB2CB-B176-4270-9D65-AD7440C35468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304" creationId="{70358E88-A337-4799-82D3-B882588BBC36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309" creationId="{5F8E8E5C-477A-4FD1-B059-7A2554E9048A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23" creationId="{E3BF1D76-AA4B-48A6-8E5A-352DC93A6169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24" creationId="{0A6B862D-1FD8-497F-8153-E4ECE92591F4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25" creationId="{5F0D7091-4F57-4352-B401-43CB495A4ADA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26" creationId="{9CD24F21-D1C0-4F95-88CB-F38A282F56D3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27" creationId="{36AB0D55-2DFD-4AD8-AB22-087CA5A5AFB3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28" creationId="{656985F8-68D5-440A-87F3-8EEF2DEBC0B8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29" creationId="{EDBA5600-1D7E-449D-88CA-FF2D6131EC20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30" creationId="{539E987D-2860-4D1F-9C90-AECCA432138F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31" creationId="{E04D6268-11A7-4F5C-881C-44720606E948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32" creationId="{65CF3204-26A5-46C2-8A03-B27DA664284D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33" creationId="{637FEA0E-1028-4C84-8BB5-1B63807CA6E6}"/>
          </ac:spMkLst>
        </pc:spChg>
        <pc:spChg chg="mod or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34" creationId="{77D9AA25-B65E-4729-ADB8-CB9A70E216E7}"/>
          </ac:spMkLst>
        </pc:spChg>
        <pc:spChg chg="mod or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35" creationId="{038F4705-7860-47F6-94AB-C09D03864F16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36" creationId="{5276F999-9D1C-4E80-8E8A-C541149C868E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37" creationId="{BCEF2CF4-3F1E-4DA5-A89B-A1A82622B0F3}"/>
          </ac:spMkLst>
        </pc:spChg>
        <pc:spChg chg="mod">
          <ac:chgData name="SUARD DAMIEN (COMITÉ DES YVELINES)" userId="8caf6131-42bf-47d0-a54c-b2e171bcd592" providerId="ADAL" clId="{29435BE8-9A83-47EE-B781-DFD15A72354C}" dt="2022-11-14T14:18:31.692" v="7167" actId="255"/>
          <ac:spMkLst>
            <pc:docMk/>
            <pc:sldMk cId="606013869" sldId="268"/>
            <ac:spMk id="338" creationId="{7B7DDF78-F38F-4F80-B553-47125BA596BF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46" creationId="{8A07CAD1-6E34-CCE8-2991-624FE127F1C8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47" creationId="{FB1D7534-D7B8-76F1-B407-E7A3476FE685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50" creationId="{7A67F16D-D5F6-1AD3-1B1A-0DEA0E462B9E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51" creationId="{A856B5EA-28B7-4029-A70A-96864A2244D8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52" creationId="{FF698ECA-D70F-9BD6-12B0-E872F137F4D3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53" creationId="{FBE26965-BC86-4EB0-842C-3BC63C965FF5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54" creationId="{13AEE8E9-6487-2EF9-F760-5B58316BEF04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55" creationId="{5EEBF7D9-3951-2F40-2223-BBD0C62665E2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56" creationId="{199F0843-8B68-3EA2-0A45-12DBAC5B96F6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57" creationId="{71B3714B-D44E-7A0F-C88C-8C0695CC0764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58" creationId="{E5B733C3-D4BF-264E-EB61-86DF885A29B5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59" creationId="{1BE8F1ED-49B1-BAC7-C1A2-1DBF620E8978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60" creationId="{6C292D3D-3DCC-966E-5009-27B97822C7F2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61" creationId="{795E2F8A-D25C-9096-A2CB-8F4A336C5B64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62" creationId="{BBA1B423-4963-63E6-5762-B0ACE2A8F183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63" creationId="{3E310074-8333-9DB0-8E0B-8907F2DEED8C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64" creationId="{4A864246-5E3A-C7D1-A2D4-4B9F70D16E89}"/>
          </ac:spMkLst>
        </pc:spChg>
        <pc:spChg chg="add del mod">
          <ac:chgData name="SUARD DAMIEN (COMITÉ DES YVELINES)" userId="8caf6131-42bf-47d0-a54c-b2e171bcd592" providerId="ADAL" clId="{29435BE8-9A83-47EE-B781-DFD15A72354C}" dt="2022-11-07T13:29:48.071" v="190" actId="478"/>
          <ac:spMkLst>
            <pc:docMk/>
            <pc:sldMk cId="606013869" sldId="268"/>
            <ac:spMk id="366" creationId="{FA817CF4-3427-EAAC-77F0-30BFA7A832A3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09" creationId="{A0720BA3-C1E8-4AB7-8187-244C2B079567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10" creationId="{2C3DB3C8-677D-4E93-BC2B-902E89DA23C7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46" creationId="{B5C1DCC0-8A11-4CE1-8CC8-741AA317A512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47" creationId="{DFC75513-2B3F-4648-ACF5-CF7E1FBD98D1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48" creationId="{9DB1D459-1FAB-4080-9FEA-D77B7D22658C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49" creationId="{B49FB5A5-91D2-41FE-82BE-F6E508538F22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58" creationId="{3780CDE3-D8A3-42F5-B70D-8FF79E070576}"/>
          </ac:spMkLst>
        </pc:spChg>
        <pc:spChg chg="mod">
          <ac:chgData name="SUARD DAMIEN (COMITÉ DES YVELINES)" userId="8caf6131-42bf-47d0-a54c-b2e171bcd592" providerId="ADAL" clId="{29435BE8-9A83-47EE-B781-DFD15A72354C}" dt="2022-11-07T13:33:09.323" v="235" actId="255"/>
          <ac:spMkLst>
            <pc:docMk/>
            <pc:sldMk cId="606013869" sldId="268"/>
            <ac:spMk id="459" creationId="{205F5A8D-9A84-4557-9B28-5127206F11E5}"/>
          </ac:spMkLst>
        </pc:spChg>
        <pc:picChg chg="add del mod">
          <ac:chgData name="SUARD DAMIEN (COMITÉ DES YVELINES)" userId="8caf6131-42bf-47d0-a54c-b2e171bcd592" providerId="ADAL" clId="{29435BE8-9A83-47EE-B781-DFD15A72354C}" dt="2022-11-07T13:29:48.071" v="190" actId="478"/>
          <ac:picMkLst>
            <pc:docMk/>
            <pc:sldMk cId="606013869" sldId="268"/>
            <ac:picMk id="3" creationId="{A5179AB8-8D26-CFBF-0BCA-64CC60C0214A}"/>
          </ac:picMkLst>
        </pc:picChg>
        <pc:picChg chg="add del mod">
          <ac:chgData name="SUARD DAMIEN (COMITÉ DES YVELINES)" userId="8caf6131-42bf-47d0-a54c-b2e171bcd592" providerId="ADAL" clId="{29435BE8-9A83-47EE-B781-DFD15A72354C}" dt="2022-11-07T13:29:48.071" v="190" actId="478"/>
          <ac:picMkLst>
            <pc:docMk/>
            <pc:sldMk cId="606013869" sldId="268"/>
            <ac:picMk id="18" creationId="{5882C58B-3820-BB92-9710-EDC064F04CAA}"/>
          </ac:picMkLst>
        </pc:picChg>
        <pc:picChg chg="add del mod">
          <ac:chgData name="SUARD DAMIEN (COMITÉ DES YVELINES)" userId="8caf6131-42bf-47d0-a54c-b2e171bcd592" providerId="ADAL" clId="{29435BE8-9A83-47EE-B781-DFD15A72354C}" dt="2022-11-07T13:29:48.071" v="190" actId="478"/>
          <ac:picMkLst>
            <pc:docMk/>
            <pc:sldMk cId="606013869" sldId="268"/>
            <ac:picMk id="365" creationId="{F40D7679-CFC0-1BD3-0D2F-B91EE5E76009}"/>
          </ac:picMkLst>
        </pc:pic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3" creationId="{17F19DE8-0570-9A5F-98B0-FC2DFE1FB662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5" creationId="{7F01E14E-67D9-CDC2-678E-65CDCCC588A2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5" creationId="{8BF75E53-6A9D-23F4-F711-1ECB508BB095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6" creationId="{7571E035-F76C-3ECB-590E-33ABA9E885B8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2" creationId="{5EE49581-3BBB-0B97-F807-97CE46276DE1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4" creationId="{46DB59D9-5D51-F506-D190-A75F4ED12BED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1" creationId="{BC7602F5-A359-B50F-C490-5C1482579905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22" creationId="{2606C1E9-364C-23BB-10AD-4E51A9E83130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2" creationId="{E1AF2C79-A047-F5F3-1CED-11D49BAF855B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3" creationId="{C561BD8A-71BB-082C-428A-7A2540E79F91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24" creationId="{C014A334-CFF1-E057-AB3E-BA2C1F5D7DA3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25" creationId="{8E5F8065-6156-EADC-49ED-CB7EAE987EBC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28" creationId="{CDB89F55-0FE8-F656-138C-0AB12505B112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29" creationId="{A2184424-9861-345D-A098-17B9EB1D9A18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30" creationId="{39AB9440-FBDE-A484-34E6-22BC55882F57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31" creationId="{67271821-2C01-2A9C-5D5E-EB1A24C04301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64" creationId="{356ECE74-AD72-2428-579B-AA61554DFA22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65" creationId="{F0E779F2-4CCF-385A-3732-4DB1F6D0CBA8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66" creationId="{AA39ED66-7390-3503-B41B-DA561B261FBA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67" creationId="{CF0DBDAC-9B50-3007-002F-29108A8024ED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68" creationId="{0FF3DA06-C609-1FFA-0594-E00BD505A2FB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69" creationId="{8588D0BD-A82B-417A-9A8A-887F603609AF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71" creationId="{6AF912C2-13DE-3A9F-AEA5-D28F5130A541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72" creationId="{58ECEC87-E6CD-2A28-9497-385BAC974600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73" creationId="{97A3D090-CF05-644A-2630-371F5BE57AD2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74" creationId="{CD9492C8-2189-F749-3D25-107F41C6DD80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75" creationId="{575900B8-BC17-B13C-0614-E22B0FA6B9F4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75" creationId="{A2F56AEB-C119-23C6-4395-C2132D81A894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76" creationId="{888F6B0D-0FFA-CA10-F372-A63ED1E8C6D2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77" creationId="{84233099-69CA-BE73-95FF-D827ADAAE010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78" creationId="{5CBDA784-A6E7-F1BA-84A1-2B4A6B3F801F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78" creationId="{9EFE10B5-6C9A-4E5C-F588-D5D3F0B35D6B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79" creationId="{6E699A39-501C-B090-6FEB-7C7D4DCDD065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79" creationId="{BE19DEE2-3EBF-9413-4541-D601BD3A3F41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80" creationId="{0B49E179-FAE8-AB32-14B3-1B1638DE5165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80" creationId="{39E124FC-92A1-9A74-3B0F-C87D60B22ACF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81" creationId="{2290EF2F-E1B4-5B42-9080-0F02F3686983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81" creationId="{5968A650-4896-8677-CD38-8BCFDEE93313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82" creationId="{89023EE5-547D-5D5D-7D22-86EAFEE3F7F3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83" creationId="{AF55B3AF-7DAD-1D5F-5013-A92722014B6F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83" creationId="{D3DEBD80-72C3-4B12-5E0E-6602565719DB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84" creationId="{39A8BB57-9258-29F6-6C49-95F8248C1A63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84" creationId="{FB93AFE5-A9FE-1B04-3F0D-A66C98D56C7D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85" creationId="{00E752FB-EABA-94C4-2383-41652A9A9D62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85" creationId="{4843DC32-191D-D764-BEEB-5DAD8FC738A8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1:22.764" v="1646" actId="478"/>
          <ac:cxnSpMkLst>
            <pc:docMk/>
            <pc:sldMk cId="606013869" sldId="268"/>
            <ac:cxnSpMk id="86" creationId="{437C3B48-F5BC-8888-0ED9-02C7F2AD639F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86" creationId="{5755E99D-1C03-FA6F-4571-307D89757DEE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88" creationId="{AF3BCCA5-4672-7794-8DD5-4BA421CE2333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89" creationId="{22C17268-1DF6-36B3-9444-18A7F2756932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90" creationId="{9BC8BCD1-E595-8C5F-4511-F0246FA6EAA6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91" creationId="{E8878736-23A8-4922-4F49-2F82B7DB529E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93" creationId="{ACC806F3-F46C-58CF-CE08-EEC0618B1EA7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94" creationId="{A392DB85-9915-443D-5BD2-489227023286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95" creationId="{FD3CF7FB-FAF2-0645-F61B-9D8A6C687687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96" creationId="{E2C1AABD-B56E-011C-3285-C665F2E26DC4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98" creationId="{F1F26C2A-C6F9-1626-8ECA-7903F84C92BE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99" creationId="{78C24CC8-C7D4-9410-89E3-D03BF8306FFC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00" creationId="{6FCB36E3-286A-2F45-8339-094683278713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01" creationId="{C091FED2-6256-3788-D222-A16912EA014C}"/>
          </ac:cxnSpMkLst>
        </pc:cxnChg>
        <pc:cxnChg chg="add del mod">
          <ac:chgData name="SUARD DAMIEN (COMITÉ DES YVELINES)" userId="8caf6131-42bf-47d0-a54c-b2e171bcd592" providerId="ADAL" clId="{29435BE8-9A83-47EE-B781-DFD15A72354C}" dt="2022-11-15T10:13:47.174" v="7807" actId="478"/>
          <ac:cxnSpMkLst>
            <pc:docMk/>
            <pc:sldMk cId="606013869" sldId="268"/>
            <ac:cxnSpMk id="105" creationId="{E312F5C4-D225-62E1-7B6B-53AD5ED40491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05" creationId="{E8A5141A-EA0E-35ED-C66C-E16E1CE8C6B8}"/>
          </ac:cxnSpMkLst>
        </pc:cxnChg>
        <pc:cxnChg chg="add del mod">
          <ac:chgData name="SUARD DAMIEN (COMITÉ DES YVELINES)" userId="8caf6131-42bf-47d0-a54c-b2e171bcd592" providerId="ADAL" clId="{29435BE8-9A83-47EE-B781-DFD15A72354C}" dt="2022-11-15T10:13:47.174" v="7807" actId="478"/>
          <ac:cxnSpMkLst>
            <pc:docMk/>
            <pc:sldMk cId="606013869" sldId="268"/>
            <ac:cxnSpMk id="107" creationId="{3FA39016-9704-A80B-7968-E0243BC2E0ED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07" creationId="{E7CC664E-06CB-2208-AB83-B6022680F616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10" creationId="{6BC759F1-8AA4-D8BC-2B07-8A728FA6896F}"/>
          </ac:cxnSpMkLst>
        </pc:cxnChg>
        <pc:cxnChg chg="add del mod">
          <ac:chgData name="SUARD DAMIEN (COMITÉ DES YVELINES)" userId="8caf6131-42bf-47d0-a54c-b2e171bcd592" providerId="ADAL" clId="{29435BE8-9A83-47EE-B781-DFD15A72354C}" dt="2022-11-15T10:13:47.174" v="7807" actId="478"/>
          <ac:cxnSpMkLst>
            <pc:docMk/>
            <pc:sldMk cId="606013869" sldId="268"/>
            <ac:cxnSpMk id="110" creationId="{CE45932C-E0AB-A311-BCFC-5AB2706708AE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11" creationId="{4955FCDC-962E-1C2D-02B9-A09A261F64BB}"/>
          </ac:cxnSpMkLst>
        </pc:cxnChg>
        <pc:cxnChg chg="add del mod">
          <ac:chgData name="SUARD DAMIEN (COMITÉ DES YVELINES)" userId="8caf6131-42bf-47d0-a54c-b2e171bcd592" providerId="ADAL" clId="{29435BE8-9A83-47EE-B781-DFD15A72354C}" dt="2022-11-15T10:13:47.174" v="7807" actId="478"/>
          <ac:cxnSpMkLst>
            <pc:docMk/>
            <pc:sldMk cId="606013869" sldId="268"/>
            <ac:cxnSpMk id="111" creationId="{81D29EA1-9334-5DCD-0FCF-F028E19FED25}"/>
          </ac:cxnSpMkLst>
        </pc:cxnChg>
        <pc:cxnChg chg="add del mod">
          <ac:chgData name="SUARD DAMIEN (COMITÉ DES YVELINES)" userId="8caf6131-42bf-47d0-a54c-b2e171bcd592" providerId="ADAL" clId="{29435BE8-9A83-47EE-B781-DFD15A72354C}" dt="2022-11-15T10:13:47.174" v="7807" actId="478"/>
          <ac:cxnSpMkLst>
            <pc:docMk/>
            <pc:sldMk cId="606013869" sldId="268"/>
            <ac:cxnSpMk id="114" creationId="{764F266B-EBB2-B1BA-9630-4FAA78E22AEE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15" creationId="{53488CE3-1A02-FAB5-730F-A2B79C44DF9A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15" creationId="{992C8686-2EAA-DD4A-E455-62DF598F9F62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16" creationId="{1F2BA80F-A12D-4225-3163-12987E5D1EE1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16" creationId="{D9BD6BE4-F9C9-4DF0-AB02-7A5829D7BE48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17" creationId="{36900E63-BB13-4512-94D1-CE133D167F31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17" creationId="{8BF7A173-E83C-173E-9072-C30640ACE4C1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20" creationId="{32CB7F1E-EA7E-984F-E4FC-D48C39A52835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22" creationId="{6326E3CE-EA8F-37CF-CE2A-18C7E57071D6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23" creationId="{820C5D33-C818-82DB-13C5-7BCBBB2C1E2C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24" creationId="{CAAA0537-65F2-51EB-6AFD-AC9CE3D48559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25" creationId="{C7DEA4E1-7480-AA93-9F8B-825F4C8F51CE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26" creationId="{DFDA89B6-3463-A4A3-0836-EA396CE6D4F7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27" creationId="{0CFF2FA6-FF16-0850-8AF9-0AC6B18261BD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28" creationId="{B64F3821-A15F-191B-7C88-83E2869068D2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29" creationId="{643A48D3-CAFE-AEF0-BEE3-EFB8D8500EAD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31" creationId="{F39C4116-43DD-8585-BA2D-129EF03C3AFA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32" creationId="{25893EF2-6533-9610-23A5-D539ECC56857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33" creationId="{08BB51BE-2442-8BD0-B449-335104764ADE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34" creationId="{3D9C8EC9-52ED-9AC8-F1BC-E7C17A851AA6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36" creationId="{44A424C7-6555-6612-64D0-B0D1F23472E4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37" creationId="{28C43BEF-E28B-D494-0C20-C2A84AE7BBBD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38" creationId="{1F4E4785-DC6B-195C-9615-8A4254C5BFD2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38" creationId="{B286FCAC-E80F-3B5B-D80E-9EAB3E1FB999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39" creationId="{3CBD840D-FD8F-DDF0-E407-6FF5327E64CE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39" creationId="{4EAB99E9-3541-BFFC-8339-C45A905B94E9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40" creationId="{0C2E9AB4-005A-24F9-B08F-0DEDC64CF449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40" creationId="{AAEAEB1B-B2E4-90C0-0EE5-114E623941AE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41" creationId="{C8BF46E9-A0EE-7104-B6E2-586A7196653F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41" creationId="{E5701493-F3C2-4328-4B4F-10D7F7A5FAF7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42" creationId="{211545A7-9D61-F8CC-921D-50867AC00D2E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42" creationId="{769C6E89-34FF-3C3B-C39D-65F76469F265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43" creationId="{0AFF1B01-8AAA-3D5E-4C03-B9985C0A24DA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43" creationId="{D73A7AF0-C082-DA8E-F387-5A1B609A0E81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44" creationId="{D003D7BB-4448-A73F-19C1-AB53FD9747FD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45" creationId="{6D52CED6-964E-39B2-F6A8-49E201A52A07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45" creationId="{C65CB3B4-030B-8F2B-8FE6-DC35CD7D4103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46" creationId="{25D0C5DD-D52D-60C9-3D52-81FFF783809E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46" creationId="{BA2CA461-D09D-707B-9DA1-C522722F6B07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47" creationId="{9A1CFBE7-3797-99FB-C4CC-676720006B36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47" creationId="{B48018DE-AADE-429F-96CC-66D993679CFB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48" creationId="{0EC1B3B9-21AA-8B63-1F73-B28560DA18CA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48" creationId="{9742C5D1-18C0-6010-7289-3E3933E9A1D1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49" creationId="{E3E8833A-5FD3-DE3D-68A3-D9117EA807FF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50" creationId="{B96FD5E5-AE65-7D7E-93C6-5B853D70557E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51" creationId="{F341CA68-E3C6-25E7-758D-898977632BA1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52" creationId="{291B3B0B-D117-34F9-B93E-871E5A069319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53" creationId="{C2411B35-500D-5685-8964-5F8505F31CE5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54" creationId="{3BA18E9C-0DDE-48E8-48F8-7360C86C6E4E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55" creationId="{DFDAA749-FD0F-1603-E8F0-A13D7A601C8A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56" creationId="{C3232F45-5B8B-78A7-E34C-B2178B54D156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57" creationId="{0D38CE10-9E8E-A640-DD53-A799B3AD6CD4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58" creationId="{27AB64B0-0E63-9E9D-9894-E69D8C0E6EB3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59" creationId="{C3C18051-2265-0985-1BF3-8C56DBF1FE5A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60" creationId="{C64C9D17-38A6-8B97-1F2C-88A563A3BBB0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61" creationId="{9BC0F511-60CE-DC69-03E0-D60B538CDF3F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62" creationId="{7358C6A6-4E75-F566-EC1E-37520115BBA6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63" creationId="{74000691-8DF4-7BBF-C9CC-FDE3282D3A7E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64" creationId="{A559BE17-D6AB-73B0-5DEA-064D3C2BAEB6}"/>
          </ac:cxnSpMkLst>
        </pc:cxnChg>
        <pc:cxnChg chg="add del mod">
          <ac:chgData name="SUARD DAMIEN (COMITÉ DES YVELINES)" userId="8caf6131-42bf-47d0-a54c-b2e171bcd592" providerId="ADAL" clId="{29435BE8-9A83-47EE-B781-DFD15A72354C}" dt="2022-11-14T10:57:17.998" v="1679" actId="478"/>
          <ac:cxnSpMkLst>
            <pc:docMk/>
            <pc:sldMk cId="606013869" sldId="268"/>
            <ac:cxnSpMk id="165" creationId="{83117E78-6369-FA1F-5710-9F0E5C06D4E6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66" creationId="{70F7E02C-F619-846F-6CB5-9A911C0045A7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68" creationId="{206C13A3-F180-7D35-2739-C5D97F0E6B31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70" creationId="{869B1A8E-16C8-C839-E44F-2BF2B07897AE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71" creationId="{DB23436B-2E13-D6E4-11B5-55E12774264F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73" creationId="{6F73AF81-7EB4-3DC5-55C9-D9B946F16FB4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74" creationId="{46359908-D493-721F-3AB8-EDCE4CBAEAC3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76" creationId="{547EA1B8-7348-E9C6-8707-BD761FD5AECE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77" creationId="{01444829-E6AE-5736-9E65-B8CD040CB40D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78" creationId="{3ABD4E5E-5032-1773-7235-54CD0C8B613C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79" creationId="{C210E939-A1D4-69BC-59F1-5A014DAF3879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80" creationId="{078E9597-EE31-30CD-80D2-32E2C9324F94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83" creationId="{AA9F4195-94F4-B474-B01B-A7BD1331978F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84" creationId="{E4D7812E-680C-8DA2-1BE7-8CCB4D114298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85" creationId="{09AA4B46-5D38-2531-846D-827CA7EEA91C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186" creationId="{9E970BB4-502D-67B6-B75F-68873736D92F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08" creationId="{08203831-04B6-BBC4-3E67-0DF691006E31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09" creationId="{879F02F3-5A33-10DA-564C-0C21405CAB36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10" creationId="{3BE54199-BA59-17CB-F8AB-737542FDE5F9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11" creationId="{7D43F431-75E8-E042-27AA-51573D75FB69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12" creationId="{49036570-BECF-4311-AA02-C38A49DC3663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13" creationId="{1BB7433D-8E99-6621-4A1A-B206010CD9CC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22" creationId="{00B54DD7-E45B-5D85-3C16-DB8DA89C0687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23" creationId="{A34267A1-3091-BA82-255D-4764F3606D58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24" creationId="{48D1CF60-277A-0578-B57B-AA6BFAD3CC8A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25" creationId="{F5774598-575C-2F3B-1FD7-851B56FF60A7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26" creationId="{2E8D0BB5-DC48-8BA7-8BE7-3271349151E8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27" creationId="{7DDD9677-B748-A552-8F1A-798C2DC2A508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28" creationId="{12CC41F4-D12E-ACF3-9CF2-2C230C1BC180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29" creationId="{A5AD0C04-97B8-15E5-6044-3A3B2C145C33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30" creationId="{BBC7241C-AAA7-DC44-3D76-D18B56211C52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31" creationId="{3266839A-050B-F2D7-2597-6560355AD8D1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48" creationId="{6399F028-D437-80AA-4D12-779F62086227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77" creationId="{7BDA37A3-067F-1E42-82FD-F7025C5988A9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78" creationId="{80AB3ECD-29C0-84BC-B1DA-18C530E8627A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79" creationId="{ABB84053-4235-2A43-1539-518D5CF23AB6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80" creationId="{9D495264-A120-7136-4EDD-3C7AC6BA67B4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81" creationId="{9403770F-7D2E-864B-EF51-BE09BFD82183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82" creationId="{BB6E3291-6FA5-2512-DF0A-1097691A9B40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83" creationId="{AD15CE44-5CFD-14A1-85C8-D00AD81FB441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84" creationId="{9D5BE298-9781-05AD-F038-4A9F7B2AFDCE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85" creationId="{1BCB1AD9-856D-D6F3-F58E-DEACFC443D70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86" creationId="{F5D846E2-6495-AB2E-50FB-CC79801A9D53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87" creationId="{66CA4001-9049-FDB8-85DA-19C8CAF25A58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88" creationId="{E5F4A4EF-C881-1653-3BA1-7A6453AE7F79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89" creationId="{ED3F8E67-760E-DFD3-1156-45E5C9FEFDCF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90" creationId="{6224AFA4-C22A-5983-B8BF-49C64A34D2F1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91" creationId="{8602AE1C-861D-A365-0C10-77D8E9615F59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292" creationId="{24BC91BE-914B-E333-D2CC-112213805100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314" creationId="{893FFAB1-49BD-781E-FFAB-6DB50A400109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339" creationId="{9F05BF68-CE07-72E7-3C4F-89AEFBAAEDB0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340" creationId="{2F880D62-E739-5D7A-46D3-365858475EF9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341" creationId="{49DB84D9-4370-6279-4F7F-161B44741886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342" creationId="{A908B6C7-C48C-87C0-79F1-F51E250CEF95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343" creationId="{D9F7950F-58E1-C4C5-4AA2-FA653EBEED3A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344" creationId="{4E92548F-4D81-0942-9A52-A38EEFA3832E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345" creationId="{7D7278F6-BCF9-DE60-13B7-1739D3E17B2A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348" creationId="{057BAB78-0AD1-AAD8-D482-429FA43D11E6}"/>
          </ac:cxnSpMkLst>
        </pc:cxnChg>
        <pc:cxnChg chg="add del mod">
          <ac:chgData name="SUARD DAMIEN (COMITÉ DES YVELINES)" userId="8caf6131-42bf-47d0-a54c-b2e171bcd592" providerId="ADAL" clId="{29435BE8-9A83-47EE-B781-DFD15A72354C}" dt="2022-11-07T13:29:48.071" v="190" actId="478"/>
          <ac:cxnSpMkLst>
            <pc:docMk/>
            <pc:sldMk cId="606013869" sldId="268"/>
            <ac:cxnSpMk id="349" creationId="{92E0DE0C-B146-784E-3575-FCCCD6C2E945}"/>
          </ac:cxnSpMkLst>
        </pc:cxnChg>
      </pc:sldChg>
      <pc:sldChg chg="del">
        <pc:chgData name="SUARD DAMIEN (COMITÉ DES YVELINES)" userId="8caf6131-42bf-47d0-a54c-b2e171bcd592" providerId="ADAL" clId="{29435BE8-9A83-47EE-B781-DFD15A72354C}" dt="2022-11-07T14:26:06.114" v="1165" actId="47"/>
        <pc:sldMkLst>
          <pc:docMk/>
          <pc:sldMk cId="510962177" sldId="273"/>
        </pc:sldMkLst>
      </pc:sldChg>
      <pc:sldChg chg="delSp modSp mod">
        <pc:chgData name="SUARD DAMIEN (COMITÉ DES YVELINES)" userId="8caf6131-42bf-47d0-a54c-b2e171bcd592" providerId="ADAL" clId="{29435BE8-9A83-47EE-B781-DFD15A72354C}" dt="2022-11-14T12:16:13.360" v="3726" actId="20577"/>
        <pc:sldMkLst>
          <pc:docMk/>
          <pc:sldMk cId="1667077067" sldId="275"/>
        </pc:sldMkLst>
        <pc:spChg chg="del">
          <ac:chgData name="SUARD DAMIEN (COMITÉ DES YVELINES)" userId="8caf6131-42bf-47d0-a54c-b2e171bcd592" providerId="ADAL" clId="{29435BE8-9A83-47EE-B781-DFD15A72354C}" dt="2022-11-14T11:17:03.012" v="1948" actId="478"/>
          <ac:spMkLst>
            <pc:docMk/>
            <pc:sldMk cId="1667077067" sldId="275"/>
            <ac:spMk id="3" creationId="{E534FF30-93A0-4640-9189-BD59DAA204AD}"/>
          </ac:spMkLst>
        </pc:spChg>
        <pc:spChg chg="mod">
          <ac:chgData name="SUARD DAMIEN (COMITÉ DES YVELINES)" userId="8caf6131-42bf-47d0-a54c-b2e171bcd592" providerId="ADAL" clId="{29435BE8-9A83-47EE-B781-DFD15A72354C}" dt="2022-11-14T12:16:13.360" v="3726" actId="20577"/>
          <ac:spMkLst>
            <pc:docMk/>
            <pc:sldMk cId="1667077067" sldId="275"/>
            <ac:spMk id="5" creationId="{EA92B225-655D-4B48-89A4-F927CB76E944}"/>
          </ac:spMkLst>
        </pc:spChg>
      </pc:sldChg>
      <pc:sldChg chg="modSp del mod">
        <pc:chgData name="SUARD DAMIEN (COMITÉ DES YVELINES)" userId="8caf6131-42bf-47d0-a54c-b2e171bcd592" providerId="ADAL" clId="{29435BE8-9A83-47EE-B781-DFD15A72354C}" dt="2022-11-14T10:58:34.501" v="1694" actId="47"/>
        <pc:sldMkLst>
          <pc:docMk/>
          <pc:sldMk cId="2806043114" sldId="281"/>
        </pc:sldMkLst>
        <pc:spChg chg="mod">
          <ac:chgData name="SUARD DAMIEN (COMITÉ DES YVELINES)" userId="8caf6131-42bf-47d0-a54c-b2e171bcd592" providerId="ADAL" clId="{29435BE8-9A83-47EE-B781-DFD15A72354C}" dt="2022-11-07T14:13:57.427" v="897" actId="20577"/>
          <ac:spMkLst>
            <pc:docMk/>
            <pc:sldMk cId="2806043114" sldId="281"/>
            <ac:spMk id="33" creationId="{6C5F706D-7995-4897-B2C2-C6C71DC2C268}"/>
          </ac:spMkLst>
        </pc:spChg>
        <pc:spChg chg="mod">
          <ac:chgData name="SUARD DAMIEN (COMITÉ DES YVELINES)" userId="8caf6131-42bf-47d0-a54c-b2e171bcd592" providerId="ADAL" clId="{29435BE8-9A83-47EE-B781-DFD15A72354C}" dt="2022-11-07T14:14:01.490" v="898" actId="20577"/>
          <ac:spMkLst>
            <pc:docMk/>
            <pc:sldMk cId="2806043114" sldId="281"/>
            <ac:spMk id="34" creationId="{69445146-ABE5-40C5-B58B-80195C313BA6}"/>
          </ac:spMkLst>
        </pc:spChg>
        <pc:spChg chg="mod">
          <ac:chgData name="SUARD DAMIEN (COMITÉ DES YVELINES)" userId="8caf6131-42bf-47d0-a54c-b2e171bcd592" providerId="ADAL" clId="{29435BE8-9A83-47EE-B781-DFD15A72354C}" dt="2022-11-07T14:13:33.047" v="893" actId="20577"/>
          <ac:spMkLst>
            <pc:docMk/>
            <pc:sldMk cId="2806043114" sldId="281"/>
            <ac:spMk id="37" creationId="{76008189-87CD-4A4D-9C25-1EB1BA2A204A}"/>
          </ac:spMkLst>
        </pc:spChg>
        <pc:spChg chg="mod">
          <ac:chgData name="SUARD DAMIEN (COMITÉ DES YVELINES)" userId="8caf6131-42bf-47d0-a54c-b2e171bcd592" providerId="ADAL" clId="{29435BE8-9A83-47EE-B781-DFD15A72354C}" dt="2022-11-07T14:13:41.117" v="895" actId="20577"/>
          <ac:spMkLst>
            <pc:docMk/>
            <pc:sldMk cId="2806043114" sldId="281"/>
            <ac:spMk id="38" creationId="{9DF9115D-55B2-44D3-B1D9-7876E5A00A97}"/>
          </ac:spMkLst>
        </pc:spChg>
        <pc:spChg chg="mod">
          <ac:chgData name="SUARD DAMIEN (COMITÉ DES YVELINES)" userId="8caf6131-42bf-47d0-a54c-b2e171bcd592" providerId="ADAL" clId="{29435BE8-9A83-47EE-B781-DFD15A72354C}" dt="2022-11-07T14:14:10.865" v="900" actId="20577"/>
          <ac:spMkLst>
            <pc:docMk/>
            <pc:sldMk cId="2806043114" sldId="281"/>
            <ac:spMk id="45" creationId="{1752D4CB-BBEB-47C6-BFC4-A59607118924}"/>
          </ac:spMkLst>
        </pc:spChg>
        <pc:spChg chg="mod">
          <ac:chgData name="SUARD DAMIEN (COMITÉ DES YVELINES)" userId="8caf6131-42bf-47d0-a54c-b2e171bcd592" providerId="ADAL" clId="{29435BE8-9A83-47EE-B781-DFD15A72354C}" dt="2022-11-07T14:14:04.679" v="899" actId="20577"/>
          <ac:spMkLst>
            <pc:docMk/>
            <pc:sldMk cId="2806043114" sldId="281"/>
            <ac:spMk id="46" creationId="{0ADA36A1-6704-4F08-B452-F06DDFFCB4FF}"/>
          </ac:spMkLst>
        </pc:spChg>
        <pc:spChg chg="mod">
          <ac:chgData name="SUARD DAMIEN (COMITÉ DES YVELINES)" userId="8caf6131-42bf-47d0-a54c-b2e171bcd592" providerId="ADAL" clId="{29435BE8-9A83-47EE-B781-DFD15A72354C}" dt="2022-11-07T14:13:35.108" v="894" actId="20577"/>
          <ac:spMkLst>
            <pc:docMk/>
            <pc:sldMk cId="2806043114" sldId="281"/>
            <ac:spMk id="49" creationId="{8707B182-092C-48D9-A915-63FD0456B967}"/>
          </ac:spMkLst>
        </pc:spChg>
        <pc:spChg chg="mod">
          <ac:chgData name="SUARD DAMIEN (COMITÉ DES YVELINES)" userId="8caf6131-42bf-47d0-a54c-b2e171bcd592" providerId="ADAL" clId="{29435BE8-9A83-47EE-B781-DFD15A72354C}" dt="2022-11-07T14:13:44.756" v="896" actId="20577"/>
          <ac:spMkLst>
            <pc:docMk/>
            <pc:sldMk cId="2806043114" sldId="281"/>
            <ac:spMk id="50" creationId="{A40707E1-7211-45EB-8587-468C1BAAF250}"/>
          </ac:spMkLst>
        </pc:spChg>
      </pc:sldChg>
      <pc:sldChg chg="modSp mod">
        <pc:chgData name="SUARD DAMIEN (COMITÉ DES YVELINES)" userId="8caf6131-42bf-47d0-a54c-b2e171bcd592" providerId="ADAL" clId="{29435BE8-9A83-47EE-B781-DFD15A72354C}" dt="2022-11-14T11:21:12.650" v="2017" actId="20577"/>
        <pc:sldMkLst>
          <pc:docMk/>
          <pc:sldMk cId="356702978" sldId="282"/>
        </pc:sldMkLst>
        <pc:spChg chg="mod">
          <ac:chgData name="SUARD DAMIEN (COMITÉ DES YVELINES)" userId="8caf6131-42bf-47d0-a54c-b2e171bcd592" providerId="ADAL" clId="{29435BE8-9A83-47EE-B781-DFD15A72354C}" dt="2022-11-14T11:21:12.650" v="2017" actId="20577"/>
          <ac:spMkLst>
            <pc:docMk/>
            <pc:sldMk cId="356702978" sldId="282"/>
            <ac:spMk id="3" creationId="{E6D863D0-C185-4821-856E-654D801884B5}"/>
          </ac:spMkLst>
        </pc:spChg>
      </pc:sldChg>
      <pc:sldChg chg="addSp delSp modSp mod">
        <pc:chgData name="SUARD DAMIEN (COMITÉ DES YVELINES)" userId="8caf6131-42bf-47d0-a54c-b2e171bcd592" providerId="ADAL" clId="{29435BE8-9A83-47EE-B781-DFD15A72354C}" dt="2022-11-15T08:14:09.229" v="7437" actId="1076"/>
        <pc:sldMkLst>
          <pc:docMk/>
          <pc:sldMk cId="3626314940" sldId="284"/>
        </pc:sldMkLst>
        <pc:spChg chg="add mod">
          <ac:chgData name="SUARD DAMIEN (COMITÉ DES YVELINES)" userId="8caf6131-42bf-47d0-a54c-b2e171bcd592" providerId="ADAL" clId="{29435BE8-9A83-47EE-B781-DFD15A72354C}" dt="2022-11-15T08:12:48.493" v="7410" actId="1076"/>
          <ac:spMkLst>
            <pc:docMk/>
            <pc:sldMk cId="3626314940" sldId="284"/>
            <ac:spMk id="2" creationId="{4DB0ECB0-C455-3226-2B6D-33D7715ADB20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4" creationId="{38DF9AE0-8E06-46F0-BCE6-B1CCB2ED03D1}"/>
          </ac:spMkLst>
        </pc:spChg>
        <pc:spChg chg="add mod">
          <ac:chgData name="SUARD DAMIEN (COMITÉ DES YVELINES)" userId="8caf6131-42bf-47d0-a54c-b2e171bcd592" providerId="ADAL" clId="{29435BE8-9A83-47EE-B781-DFD15A72354C}" dt="2022-11-15T08:13:26.873" v="7423" actId="1076"/>
          <ac:spMkLst>
            <pc:docMk/>
            <pc:sldMk cId="3626314940" sldId="284"/>
            <ac:spMk id="5" creationId="{85EE085D-709E-4086-1FF8-CCF6F63FECA2}"/>
          </ac:spMkLst>
        </pc:spChg>
        <pc:spChg chg="add mod">
          <ac:chgData name="SUARD DAMIEN (COMITÉ DES YVELINES)" userId="8caf6131-42bf-47d0-a54c-b2e171bcd592" providerId="ADAL" clId="{29435BE8-9A83-47EE-B781-DFD15A72354C}" dt="2022-11-15T08:13:58.992" v="7435" actId="20577"/>
          <ac:spMkLst>
            <pc:docMk/>
            <pc:sldMk cId="3626314940" sldId="284"/>
            <ac:spMk id="6" creationId="{7F96A980-2408-12E1-F0BB-409D9A413EE8}"/>
          </ac:spMkLst>
        </pc:spChg>
        <pc:spChg chg="add mod">
          <ac:chgData name="SUARD DAMIEN (COMITÉ DES YVELINES)" userId="8caf6131-42bf-47d0-a54c-b2e171bcd592" providerId="ADAL" clId="{29435BE8-9A83-47EE-B781-DFD15A72354C}" dt="2022-11-15T08:14:09.229" v="7437" actId="1076"/>
          <ac:spMkLst>
            <pc:docMk/>
            <pc:sldMk cId="3626314940" sldId="284"/>
            <ac:spMk id="7" creationId="{BD6356D1-FBF7-A5E9-AD8C-49478D133500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29" creationId="{999EEA29-92AE-4E67-9D8C-B9AD39E60E36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30" creationId="{D94F77C0-C16F-4925-882C-4FCE482BE507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31" creationId="{A8EEA663-2378-40DD-A43D-7AC026DFDE73}"/>
          </ac:spMkLst>
        </pc:spChg>
        <pc:spChg chg="mod">
          <ac:chgData name="SUARD DAMIEN (COMITÉ DES YVELINES)" userId="8caf6131-42bf-47d0-a54c-b2e171bcd592" providerId="ADAL" clId="{29435BE8-9A83-47EE-B781-DFD15A72354C}" dt="2022-11-14T11:55:31.834" v="2982" actId="404"/>
          <ac:spMkLst>
            <pc:docMk/>
            <pc:sldMk cId="3626314940" sldId="284"/>
            <ac:spMk id="33" creationId="{6C5F706D-7995-4897-B2C2-C6C71DC2C268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34" creationId="{69445146-ABE5-40C5-B58B-80195C313BA6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35" creationId="{3365C7C0-F752-43D7-BC80-678429743E24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36" creationId="{877DC393-5316-4705-AD21-8079EF6F9E64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37" creationId="{76008189-87CD-4A4D-9C25-1EB1BA2A204A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38" creationId="{9DF9115D-55B2-44D3-B1D9-7876E5A00A97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43" creationId="{B9889E48-8E5D-49C0-9A94-8C63B14279CA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44" creationId="{00003E31-2538-43B5-B3E9-A6EF35C52A78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45" creationId="{1752D4CB-BBEB-47C6-BFC4-A59607118924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46" creationId="{0ADA36A1-6704-4F08-B452-F06DDFFCB4FF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47" creationId="{1654AFCA-BBD4-41B4-8E65-E2980B2A1BA6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48" creationId="{F78B3225-019F-425A-8905-F7B4C8017D6B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49" creationId="{8707B182-092C-48D9-A915-63FD0456B967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50" creationId="{A40707E1-7211-45EB-8587-468C1BAAF250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51" creationId="{9AA93A83-6066-4953-9B87-83C864DBDC3F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52" creationId="{D422684E-B5D8-4832-A1D9-C47DE66D216E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53" creationId="{FA6447C2-FF47-400C-9579-B96FDAD64B3D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54" creationId="{78254CF2-2AA2-4463-8AA3-8F74BF1A3B80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55" creationId="{BB6F0CBA-DA8D-4669-A101-4ACEC499E912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56" creationId="{6F236002-06BE-453B-948B-1E114B9EBB73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57" creationId="{09A5C5B2-2463-45FA-A29D-B0E516B9216C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9435BE8-9A83-47EE-B781-DFD15A72354C}" dt="2022-11-07T13:46:15.379" v="618" actId="20577"/>
          <ac:spMkLst>
            <pc:docMk/>
            <pc:sldMk cId="3626314940" sldId="284"/>
            <ac:spMk id="101" creationId="{2CDE2E11-CCBD-4C1E-8958-21B93003E539}"/>
          </ac:spMkLst>
        </pc:spChg>
        <pc:spChg chg="mod">
          <ac:chgData name="SUARD DAMIEN (COMITÉ DES YVELINES)" userId="8caf6131-42bf-47d0-a54c-b2e171bcd592" providerId="ADAL" clId="{29435BE8-9A83-47EE-B781-DFD15A72354C}" dt="2022-11-07T13:46:07.725" v="601" actId="20577"/>
          <ac:spMkLst>
            <pc:docMk/>
            <pc:sldMk cId="3626314940" sldId="284"/>
            <ac:spMk id="102" creationId="{EF0B44DC-36DE-4244-ACD7-DBBAE54BF9CF}"/>
          </ac:spMkLst>
        </pc:spChg>
        <pc:spChg chg="del">
          <ac:chgData name="SUARD DAMIEN (COMITÉ DES YVELINES)" userId="8caf6131-42bf-47d0-a54c-b2e171bcd592" providerId="ADAL" clId="{29435BE8-9A83-47EE-B781-DFD15A72354C}" dt="2022-11-14T11:56:11.322" v="2996" actId="478"/>
          <ac:spMkLst>
            <pc:docMk/>
            <pc:sldMk cId="3626314940" sldId="284"/>
            <ac:spMk id="110" creationId="{AA876F2A-9123-4FBA-AB13-02F364528209}"/>
          </ac:spMkLst>
        </pc:spChg>
        <pc:spChg chg="del mod">
          <ac:chgData name="SUARD DAMIEN (COMITÉ DES YVELINES)" userId="8caf6131-42bf-47d0-a54c-b2e171bcd592" providerId="ADAL" clId="{29435BE8-9A83-47EE-B781-DFD15A72354C}" dt="2022-11-14T11:56:12.498" v="2998" actId="478"/>
          <ac:spMkLst>
            <pc:docMk/>
            <pc:sldMk cId="3626314940" sldId="284"/>
            <ac:spMk id="120" creationId="{A17A1F6E-1DAA-4A9E-BB0A-C970D86FE8A6}"/>
          </ac:spMkLst>
        </pc:spChg>
        <pc:spChg chg="del">
          <ac:chgData name="SUARD DAMIEN (COMITÉ DES YVELINES)" userId="8caf6131-42bf-47d0-a54c-b2e171bcd592" providerId="ADAL" clId="{29435BE8-9A83-47EE-B781-DFD15A72354C}" dt="2022-11-14T11:56:13.823" v="2999" actId="478"/>
          <ac:spMkLst>
            <pc:docMk/>
            <pc:sldMk cId="3626314940" sldId="284"/>
            <ac:spMk id="121" creationId="{53DFD581-7C21-48BF-83B6-736DE26F4BB5}"/>
          </ac:spMkLst>
        </pc:spChg>
        <pc:spChg chg="del">
          <ac:chgData name="SUARD DAMIEN (COMITÉ DES YVELINES)" userId="8caf6131-42bf-47d0-a54c-b2e171bcd592" providerId="ADAL" clId="{29435BE8-9A83-47EE-B781-DFD15A72354C}" dt="2022-11-14T11:56:15.846" v="3000" actId="478"/>
          <ac:spMkLst>
            <pc:docMk/>
            <pc:sldMk cId="3626314940" sldId="284"/>
            <ac:spMk id="130" creationId="{00ADDE91-6848-48FD-8E7E-D983D59983CB}"/>
          </ac:spMkLst>
        </pc:spChg>
        <pc:spChg chg="mod">
          <ac:chgData name="SUARD DAMIEN (COMITÉ DES YVELINES)" userId="8caf6131-42bf-47d0-a54c-b2e171bcd592" providerId="ADAL" clId="{29435BE8-9A83-47EE-B781-DFD15A72354C}" dt="2022-11-15T08:13:15.801" v="7421" actId="20577"/>
          <ac:spMkLst>
            <pc:docMk/>
            <pc:sldMk cId="3626314940" sldId="284"/>
            <ac:spMk id="131" creationId="{5430CE19-93EE-4792-A13F-E71EF44D36D2}"/>
          </ac:spMkLst>
        </pc:spChg>
        <pc:spChg chg="mod">
          <ac:chgData name="SUARD DAMIEN (COMITÉ DES YVELINES)" userId="8caf6131-42bf-47d0-a54c-b2e171bcd592" providerId="ADAL" clId="{29435BE8-9A83-47EE-B781-DFD15A72354C}" dt="2022-11-15T08:12:36.035" v="7408" actId="20577"/>
          <ac:spMkLst>
            <pc:docMk/>
            <pc:sldMk cId="3626314940" sldId="284"/>
            <ac:spMk id="132" creationId="{15A9DBCC-BA2B-496B-926B-167D05CDDDA9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172" creationId="{FEE44256-4AB2-46E6-9312-16DD5433E6AF}"/>
          </ac:spMkLst>
        </pc:spChg>
        <pc:spChg chg="mod">
          <ac:chgData name="SUARD DAMIEN (COMITÉ DES YVELINES)" userId="8caf6131-42bf-47d0-a54c-b2e171bcd592" providerId="ADAL" clId="{29435BE8-9A83-47EE-B781-DFD15A72354C}" dt="2022-11-14T11:55:27.338" v="2981" actId="115"/>
          <ac:spMkLst>
            <pc:docMk/>
            <pc:sldMk cId="3626314940" sldId="284"/>
            <ac:spMk id="175" creationId="{F4235FA7-783B-4258-A02E-15BB2DFB4468}"/>
          </ac:spMkLst>
        </pc:spChg>
        <pc:spChg chg="mod">
          <ac:chgData name="SUARD DAMIEN (COMITÉ DES YVELINES)" userId="8caf6131-42bf-47d0-a54c-b2e171bcd592" providerId="ADAL" clId="{29435BE8-9A83-47EE-B781-DFD15A72354C}" dt="2022-11-14T11:55:47.114" v="2989" actId="403"/>
          <ac:spMkLst>
            <pc:docMk/>
            <pc:sldMk cId="3626314940" sldId="284"/>
            <ac:spMk id="181" creationId="{7A5608EB-5DC4-4105-9DA0-474CB623765D}"/>
          </ac:spMkLst>
        </pc:spChg>
        <pc:spChg chg="mod">
          <ac:chgData name="SUARD DAMIEN (COMITÉ DES YVELINES)" userId="8caf6131-42bf-47d0-a54c-b2e171bcd592" providerId="ADAL" clId="{29435BE8-9A83-47EE-B781-DFD15A72354C}" dt="2022-11-14T11:55:49.810" v="2991" actId="403"/>
          <ac:spMkLst>
            <pc:docMk/>
            <pc:sldMk cId="3626314940" sldId="284"/>
            <ac:spMk id="197" creationId="{7150CF8A-52FD-4AED-B841-BEDB7934B89D}"/>
          </ac:spMkLst>
        </pc:spChg>
        <pc:spChg chg="mod">
          <ac:chgData name="SUARD DAMIEN (COMITÉ DES YVELINES)" userId="8caf6131-42bf-47d0-a54c-b2e171bcd592" providerId="ADAL" clId="{29435BE8-9A83-47EE-B781-DFD15A72354C}" dt="2022-11-14T11:55:58.896" v="2995" actId="1076"/>
          <ac:spMkLst>
            <pc:docMk/>
            <pc:sldMk cId="3626314940" sldId="284"/>
            <ac:spMk id="198" creationId="{1722CD39-BF7F-4D6C-ABC4-A425BEA84661}"/>
          </ac:spMkLst>
        </pc:spChg>
      </pc:sldChg>
      <pc:sldChg chg="del">
        <pc:chgData name="SUARD DAMIEN (COMITÉ DES YVELINES)" userId="8caf6131-42bf-47d0-a54c-b2e171bcd592" providerId="ADAL" clId="{29435BE8-9A83-47EE-B781-DFD15A72354C}" dt="2022-11-14T11:06:55.814" v="1866" actId="47"/>
        <pc:sldMkLst>
          <pc:docMk/>
          <pc:sldMk cId="1220518353" sldId="285"/>
        </pc:sldMkLst>
      </pc:sldChg>
      <pc:sldChg chg="addSp delSp modSp mod">
        <pc:chgData name="SUARD DAMIEN (COMITÉ DES YVELINES)" userId="8caf6131-42bf-47d0-a54c-b2e171bcd592" providerId="ADAL" clId="{29435BE8-9A83-47EE-B781-DFD15A72354C}" dt="2022-11-15T09:52:26.980" v="7806" actId="20577"/>
        <pc:sldMkLst>
          <pc:docMk/>
          <pc:sldMk cId="3845022149" sldId="286"/>
        </pc:sldMkLst>
        <pc:spChg chg="mod">
          <ac:chgData name="SUARD DAMIEN (COMITÉ DES YVELINES)" userId="8caf6131-42bf-47d0-a54c-b2e171bcd592" providerId="ADAL" clId="{29435BE8-9A83-47EE-B781-DFD15A72354C}" dt="2022-11-14T12:36:20.762" v="4409" actId="115"/>
          <ac:spMkLst>
            <pc:docMk/>
            <pc:sldMk cId="3845022149" sldId="286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29435BE8-9A83-47EE-B781-DFD15A72354C}" dt="2022-11-14T12:36:30.811" v="4412" actId="115"/>
          <ac:spMkLst>
            <pc:docMk/>
            <pc:sldMk cId="3845022149" sldId="286"/>
            <ac:spMk id="31" creationId="{A8EEA663-2378-40DD-A43D-7AC026DFDE73}"/>
          </ac:spMkLst>
        </pc:spChg>
        <pc:spChg chg="mod">
          <ac:chgData name="SUARD DAMIEN (COMITÉ DES YVELINES)" userId="8caf6131-42bf-47d0-a54c-b2e171bcd592" providerId="ADAL" clId="{29435BE8-9A83-47EE-B781-DFD15A72354C}" dt="2022-11-14T12:36:20.762" v="4409" actId="115"/>
          <ac:spMkLst>
            <pc:docMk/>
            <pc:sldMk cId="3845022149" sldId="286"/>
            <ac:spMk id="33" creationId="{6C5F706D-7995-4897-B2C2-C6C71DC2C268}"/>
          </ac:spMkLst>
        </pc:spChg>
        <pc:spChg chg="add del mod">
          <ac:chgData name="SUARD DAMIEN (COMITÉ DES YVELINES)" userId="8caf6131-42bf-47d0-a54c-b2e171bcd592" providerId="ADAL" clId="{29435BE8-9A83-47EE-B781-DFD15A72354C}" dt="2022-11-14T12:36:30.811" v="4412" actId="115"/>
          <ac:spMkLst>
            <pc:docMk/>
            <pc:sldMk cId="3845022149" sldId="286"/>
            <ac:spMk id="34" creationId="{69445146-ABE5-40C5-B58B-80195C313BA6}"/>
          </ac:spMkLst>
        </pc:spChg>
        <pc:spChg chg="mod">
          <ac:chgData name="SUARD DAMIEN (COMITÉ DES YVELINES)" userId="8caf6131-42bf-47d0-a54c-b2e171bcd592" providerId="ADAL" clId="{29435BE8-9A83-47EE-B781-DFD15A72354C}" dt="2022-11-14T12:36:20.762" v="4409" actId="115"/>
          <ac:spMkLst>
            <pc:docMk/>
            <pc:sldMk cId="3845022149" sldId="286"/>
            <ac:spMk id="35" creationId="{3365C7C0-F752-43D7-BC80-678429743E24}"/>
          </ac:spMkLst>
        </pc:spChg>
        <pc:spChg chg="mod">
          <ac:chgData name="SUARD DAMIEN (COMITÉ DES YVELINES)" userId="8caf6131-42bf-47d0-a54c-b2e171bcd592" providerId="ADAL" clId="{29435BE8-9A83-47EE-B781-DFD15A72354C}" dt="2022-11-15T09:52:26.980" v="7806" actId="20577"/>
          <ac:spMkLst>
            <pc:docMk/>
            <pc:sldMk cId="3845022149" sldId="286"/>
            <ac:spMk id="36" creationId="{877DC393-5316-4705-AD21-8079EF6F9E64}"/>
          </ac:spMkLst>
        </pc:spChg>
        <pc:spChg chg="mod">
          <ac:chgData name="SUARD DAMIEN (COMITÉ DES YVELINES)" userId="8caf6131-42bf-47d0-a54c-b2e171bcd592" providerId="ADAL" clId="{29435BE8-9A83-47EE-B781-DFD15A72354C}" dt="2022-11-14T12:36:20.762" v="4409" actId="115"/>
          <ac:spMkLst>
            <pc:docMk/>
            <pc:sldMk cId="3845022149" sldId="286"/>
            <ac:spMk id="37" creationId="{76008189-87CD-4A4D-9C25-1EB1BA2A204A}"/>
          </ac:spMkLst>
        </pc:spChg>
        <pc:spChg chg="mod">
          <ac:chgData name="SUARD DAMIEN (COMITÉ DES YVELINES)" userId="8caf6131-42bf-47d0-a54c-b2e171bcd592" providerId="ADAL" clId="{29435BE8-9A83-47EE-B781-DFD15A72354C}" dt="2022-11-14T12:36:30.811" v="4412" actId="115"/>
          <ac:spMkLst>
            <pc:docMk/>
            <pc:sldMk cId="3845022149" sldId="286"/>
            <ac:spMk id="38" creationId="{9DF9115D-55B2-44D3-B1D9-7876E5A00A97}"/>
          </ac:spMkLst>
        </pc:spChg>
        <pc:spChg chg="mod">
          <ac:chgData name="SUARD DAMIEN (COMITÉ DES YVELINES)" userId="8caf6131-42bf-47d0-a54c-b2e171bcd592" providerId="ADAL" clId="{29435BE8-9A83-47EE-B781-DFD15A72354C}" dt="2022-11-14T12:36:20.762" v="4409" actId="115"/>
          <ac:spMkLst>
            <pc:docMk/>
            <pc:sldMk cId="3845022149" sldId="286"/>
            <ac:spMk id="43" creationId="{B9889E48-8E5D-49C0-9A94-8C63B14279CA}"/>
          </ac:spMkLst>
        </pc:spChg>
        <pc:spChg chg="mod">
          <ac:chgData name="SUARD DAMIEN (COMITÉ DES YVELINES)" userId="8caf6131-42bf-47d0-a54c-b2e171bcd592" providerId="ADAL" clId="{29435BE8-9A83-47EE-B781-DFD15A72354C}" dt="2022-11-14T12:36:30.811" v="4412" actId="115"/>
          <ac:spMkLst>
            <pc:docMk/>
            <pc:sldMk cId="3845022149" sldId="286"/>
            <ac:spMk id="44" creationId="{00003E31-2538-43B5-B3E9-A6EF35C52A78}"/>
          </ac:spMkLst>
        </pc:spChg>
        <pc:spChg chg="mod">
          <ac:chgData name="SUARD DAMIEN (COMITÉ DES YVELINES)" userId="8caf6131-42bf-47d0-a54c-b2e171bcd592" providerId="ADAL" clId="{29435BE8-9A83-47EE-B781-DFD15A72354C}" dt="2022-11-14T12:36:20.762" v="4409" actId="115"/>
          <ac:spMkLst>
            <pc:docMk/>
            <pc:sldMk cId="3845022149" sldId="286"/>
            <ac:spMk id="45" creationId="{1752D4CB-BBEB-47C6-BFC4-A59607118924}"/>
          </ac:spMkLst>
        </pc:spChg>
        <pc:spChg chg="mod">
          <ac:chgData name="SUARD DAMIEN (COMITÉ DES YVELINES)" userId="8caf6131-42bf-47d0-a54c-b2e171bcd592" providerId="ADAL" clId="{29435BE8-9A83-47EE-B781-DFD15A72354C}" dt="2022-11-14T12:36:30.811" v="4412" actId="115"/>
          <ac:spMkLst>
            <pc:docMk/>
            <pc:sldMk cId="3845022149" sldId="286"/>
            <ac:spMk id="46" creationId="{0ADA36A1-6704-4F08-B452-F06DDFFCB4FF}"/>
          </ac:spMkLst>
        </pc:spChg>
        <pc:spChg chg="mod">
          <ac:chgData name="SUARD DAMIEN (COMITÉ DES YVELINES)" userId="8caf6131-42bf-47d0-a54c-b2e171bcd592" providerId="ADAL" clId="{29435BE8-9A83-47EE-B781-DFD15A72354C}" dt="2022-11-14T12:36:20.762" v="4409" actId="115"/>
          <ac:spMkLst>
            <pc:docMk/>
            <pc:sldMk cId="3845022149" sldId="286"/>
            <ac:spMk id="47" creationId="{1654AFCA-BBD4-41B4-8E65-E2980B2A1BA6}"/>
          </ac:spMkLst>
        </pc:spChg>
        <pc:spChg chg="mod">
          <ac:chgData name="SUARD DAMIEN (COMITÉ DES YVELINES)" userId="8caf6131-42bf-47d0-a54c-b2e171bcd592" providerId="ADAL" clId="{29435BE8-9A83-47EE-B781-DFD15A72354C}" dt="2022-11-14T12:36:30.811" v="4412" actId="115"/>
          <ac:spMkLst>
            <pc:docMk/>
            <pc:sldMk cId="3845022149" sldId="286"/>
            <ac:spMk id="48" creationId="{F78B3225-019F-425A-8905-F7B4C8017D6B}"/>
          </ac:spMkLst>
        </pc:spChg>
        <pc:spChg chg="mod">
          <ac:chgData name="SUARD DAMIEN (COMITÉ DES YVELINES)" userId="8caf6131-42bf-47d0-a54c-b2e171bcd592" providerId="ADAL" clId="{29435BE8-9A83-47EE-B781-DFD15A72354C}" dt="2022-11-14T12:36:20.762" v="4409" actId="115"/>
          <ac:spMkLst>
            <pc:docMk/>
            <pc:sldMk cId="3845022149" sldId="286"/>
            <ac:spMk id="49" creationId="{8707B182-092C-48D9-A915-63FD0456B967}"/>
          </ac:spMkLst>
        </pc:spChg>
        <pc:spChg chg="mod">
          <ac:chgData name="SUARD DAMIEN (COMITÉ DES YVELINES)" userId="8caf6131-42bf-47d0-a54c-b2e171bcd592" providerId="ADAL" clId="{29435BE8-9A83-47EE-B781-DFD15A72354C}" dt="2022-11-14T12:36:30.811" v="4412" actId="115"/>
          <ac:spMkLst>
            <pc:docMk/>
            <pc:sldMk cId="3845022149" sldId="286"/>
            <ac:spMk id="50" creationId="{A40707E1-7211-45EB-8587-468C1BAAF250}"/>
          </ac:spMkLst>
        </pc:spChg>
        <pc:spChg chg="mod">
          <ac:chgData name="SUARD DAMIEN (COMITÉ DES YVELINES)" userId="8caf6131-42bf-47d0-a54c-b2e171bcd592" providerId="ADAL" clId="{29435BE8-9A83-47EE-B781-DFD15A72354C}" dt="2022-11-15T08:19:46.006" v="7534" actId="20577"/>
          <ac:spMkLst>
            <pc:docMk/>
            <pc:sldMk cId="3845022149" sldId="286"/>
            <ac:spMk id="110" creationId="{AA876F2A-9123-4FBA-AB13-02F364528209}"/>
          </ac:spMkLst>
        </pc:spChg>
        <pc:spChg chg="mod">
          <ac:chgData name="SUARD DAMIEN (COMITÉ DES YVELINES)" userId="8caf6131-42bf-47d0-a54c-b2e171bcd592" providerId="ADAL" clId="{29435BE8-9A83-47EE-B781-DFD15A72354C}" dt="2022-11-15T08:20:34.342" v="7540" actId="20577"/>
          <ac:spMkLst>
            <pc:docMk/>
            <pc:sldMk cId="3845022149" sldId="286"/>
            <ac:spMk id="120" creationId="{A17A1F6E-1DAA-4A9E-BB0A-C970D86FE8A6}"/>
          </ac:spMkLst>
        </pc:spChg>
        <pc:spChg chg="mod">
          <ac:chgData name="SUARD DAMIEN (COMITÉ DES YVELINES)" userId="8caf6131-42bf-47d0-a54c-b2e171bcd592" providerId="ADAL" clId="{29435BE8-9A83-47EE-B781-DFD15A72354C}" dt="2022-11-15T08:20:59.318" v="7550"/>
          <ac:spMkLst>
            <pc:docMk/>
            <pc:sldMk cId="3845022149" sldId="286"/>
            <ac:spMk id="121" creationId="{53DFD581-7C21-48BF-83B6-736DE26F4BB5}"/>
          </ac:spMkLst>
        </pc:spChg>
        <pc:spChg chg="mod">
          <ac:chgData name="SUARD DAMIEN (COMITÉ DES YVELINES)" userId="8caf6131-42bf-47d0-a54c-b2e171bcd592" providerId="ADAL" clId="{29435BE8-9A83-47EE-B781-DFD15A72354C}" dt="2022-11-15T08:20:54.596" v="7549" actId="20577"/>
          <ac:spMkLst>
            <pc:docMk/>
            <pc:sldMk cId="3845022149" sldId="286"/>
            <ac:spMk id="130" creationId="{00ADDE91-6848-48FD-8E7E-D983D59983CB}"/>
          </ac:spMkLst>
        </pc:spChg>
        <pc:spChg chg="mod">
          <ac:chgData name="SUARD DAMIEN (COMITÉ DES YVELINES)" userId="8caf6131-42bf-47d0-a54c-b2e171bcd592" providerId="ADAL" clId="{29435BE8-9A83-47EE-B781-DFD15A72354C}" dt="2022-11-15T08:20:39.291" v="7541"/>
          <ac:spMkLst>
            <pc:docMk/>
            <pc:sldMk cId="3845022149" sldId="286"/>
            <ac:spMk id="131" creationId="{5430CE19-93EE-4792-A13F-E71EF44D36D2}"/>
          </ac:spMkLst>
        </pc:spChg>
        <pc:spChg chg="mod">
          <ac:chgData name="SUARD DAMIEN (COMITÉ DES YVELINES)" userId="8caf6131-42bf-47d0-a54c-b2e171bcd592" providerId="ADAL" clId="{29435BE8-9A83-47EE-B781-DFD15A72354C}" dt="2022-11-15T08:19:42.787" v="7532" actId="20577"/>
          <ac:spMkLst>
            <pc:docMk/>
            <pc:sldMk cId="3845022149" sldId="286"/>
            <ac:spMk id="132" creationId="{15A9DBCC-BA2B-496B-926B-167D05CDDDA9}"/>
          </ac:spMkLst>
        </pc:spChg>
      </pc:sldChg>
      <pc:sldChg chg="delSp del mod">
        <pc:chgData name="SUARD DAMIEN (COMITÉ DES YVELINES)" userId="8caf6131-42bf-47d0-a54c-b2e171bcd592" providerId="ADAL" clId="{29435BE8-9A83-47EE-B781-DFD15A72354C}" dt="2022-11-14T11:13:38.100" v="1928" actId="47"/>
        <pc:sldMkLst>
          <pc:docMk/>
          <pc:sldMk cId="61152491" sldId="287"/>
        </pc:sldMkLst>
        <pc:spChg chg="del">
          <ac:chgData name="SUARD DAMIEN (COMITÉ DES YVELINES)" userId="8caf6131-42bf-47d0-a54c-b2e171bcd592" providerId="ADAL" clId="{29435BE8-9A83-47EE-B781-DFD15A72354C}" dt="2022-11-14T10:48:32.889" v="1543" actId="478"/>
          <ac:spMkLst>
            <pc:docMk/>
            <pc:sldMk cId="61152491" sldId="287"/>
            <ac:spMk id="182" creationId="{659497A1-7044-44EF-A09F-2D4034279B98}"/>
          </ac:spMkLst>
        </pc:spChg>
      </pc:sldChg>
      <pc:sldChg chg="del">
        <pc:chgData name="SUARD DAMIEN (COMITÉ DES YVELINES)" userId="8caf6131-42bf-47d0-a54c-b2e171bcd592" providerId="ADAL" clId="{29435BE8-9A83-47EE-B781-DFD15A72354C}" dt="2022-11-14T11:14:05.479" v="1930" actId="47"/>
        <pc:sldMkLst>
          <pc:docMk/>
          <pc:sldMk cId="3572370214" sldId="288"/>
        </pc:sldMkLst>
      </pc:sldChg>
      <pc:sldChg chg="delSp del mod">
        <pc:chgData name="SUARD DAMIEN (COMITÉ DES YVELINES)" userId="8caf6131-42bf-47d0-a54c-b2e171bcd592" providerId="ADAL" clId="{29435BE8-9A83-47EE-B781-DFD15A72354C}" dt="2022-11-14T11:14:23.147" v="1934" actId="47"/>
        <pc:sldMkLst>
          <pc:docMk/>
          <pc:sldMk cId="2361969831" sldId="289"/>
        </pc:sldMkLst>
        <pc:spChg chg="del">
          <ac:chgData name="SUARD DAMIEN (COMITÉ DES YVELINES)" userId="8caf6131-42bf-47d0-a54c-b2e171bcd592" providerId="ADAL" clId="{29435BE8-9A83-47EE-B781-DFD15A72354C}" dt="2022-11-14T10:48:52.041" v="1544" actId="478"/>
          <ac:spMkLst>
            <pc:docMk/>
            <pc:sldMk cId="2361969831" sldId="289"/>
            <ac:spMk id="182" creationId="{659497A1-7044-44EF-A09F-2D4034279B98}"/>
          </ac:spMkLst>
        </pc:spChg>
      </pc:sldChg>
      <pc:sldChg chg="modSp del mod">
        <pc:chgData name="SUARD DAMIEN (COMITÉ DES YVELINES)" userId="8caf6131-42bf-47d0-a54c-b2e171bcd592" providerId="ADAL" clId="{29435BE8-9A83-47EE-B781-DFD15A72354C}" dt="2022-11-14T11:05:21.836" v="1860" actId="47"/>
        <pc:sldMkLst>
          <pc:docMk/>
          <pc:sldMk cId="3108351923" sldId="290"/>
        </pc:sldMkLst>
        <pc:spChg chg="mod">
          <ac:chgData name="SUARD DAMIEN (COMITÉ DES YVELINES)" userId="8caf6131-42bf-47d0-a54c-b2e171bcd592" providerId="ADAL" clId="{29435BE8-9A83-47EE-B781-DFD15A72354C}" dt="2022-11-09T11:20:37.804" v="1478" actId="20577"/>
          <ac:spMkLst>
            <pc:docMk/>
            <pc:sldMk cId="3108351923" sldId="290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29435BE8-9A83-47EE-B781-DFD15A72354C}" dt="2022-11-09T11:20:43.037" v="1480" actId="20577"/>
          <ac:spMkLst>
            <pc:docMk/>
            <pc:sldMk cId="3108351923" sldId="290"/>
            <ac:spMk id="31" creationId="{A8EEA663-2378-40DD-A43D-7AC026DFDE73}"/>
          </ac:spMkLst>
        </pc:spChg>
        <pc:spChg chg="mod">
          <ac:chgData name="SUARD DAMIEN (COMITÉ DES YVELINES)" userId="8caf6131-42bf-47d0-a54c-b2e171bcd592" providerId="ADAL" clId="{29435BE8-9A83-47EE-B781-DFD15A72354C}" dt="2022-11-09T11:20:31.381" v="1477" actId="20577"/>
          <ac:spMkLst>
            <pc:docMk/>
            <pc:sldMk cId="3108351923" sldId="290"/>
            <ac:spMk id="37" creationId="{76008189-87CD-4A4D-9C25-1EB1BA2A204A}"/>
          </ac:spMkLst>
        </pc:spChg>
        <pc:spChg chg="mod">
          <ac:chgData name="SUARD DAMIEN (COMITÉ DES YVELINES)" userId="8caf6131-42bf-47d0-a54c-b2e171bcd592" providerId="ADAL" clId="{29435BE8-9A83-47EE-B781-DFD15A72354C}" dt="2022-11-09T11:20:40.418" v="1479" actId="20577"/>
          <ac:spMkLst>
            <pc:docMk/>
            <pc:sldMk cId="3108351923" sldId="290"/>
            <ac:spMk id="43" creationId="{B9889E48-8E5D-49C0-9A94-8C63B14279CA}"/>
          </ac:spMkLst>
        </pc:spChg>
        <pc:spChg chg="mod">
          <ac:chgData name="SUARD DAMIEN (COMITÉ DES YVELINES)" userId="8caf6131-42bf-47d0-a54c-b2e171bcd592" providerId="ADAL" clId="{29435BE8-9A83-47EE-B781-DFD15A72354C}" dt="2022-11-09T11:20:45.323" v="1481" actId="20577"/>
          <ac:spMkLst>
            <pc:docMk/>
            <pc:sldMk cId="3108351923" sldId="290"/>
            <ac:spMk id="44" creationId="{00003E31-2538-43B5-B3E9-A6EF35C52A78}"/>
          </ac:spMkLst>
        </pc:spChg>
      </pc:sldChg>
      <pc:sldChg chg="modSp del mod ord">
        <pc:chgData name="SUARD DAMIEN (COMITÉ DES YVELINES)" userId="8caf6131-42bf-47d0-a54c-b2e171bcd592" providerId="ADAL" clId="{29435BE8-9A83-47EE-B781-DFD15A72354C}" dt="2022-11-14T14:44:03.239" v="7339" actId="47"/>
        <pc:sldMkLst>
          <pc:docMk/>
          <pc:sldMk cId="493212847" sldId="291"/>
        </pc:sldMkLst>
        <pc:spChg chg="mod">
          <ac:chgData name="SUARD DAMIEN (COMITÉ DES YVELINES)" userId="8caf6131-42bf-47d0-a54c-b2e171bcd592" providerId="ADAL" clId="{29435BE8-9A83-47EE-B781-DFD15A72354C}" dt="2022-11-14T14:26:34.864" v="7173" actId="20577"/>
          <ac:spMkLst>
            <pc:docMk/>
            <pc:sldMk cId="493212847" sldId="291"/>
            <ac:spMk id="2" creationId="{40952FFA-6A10-7E50-DB90-93501DFB5B8F}"/>
          </ac:spMkLst>
        </pc:spChg>
        <pc:spChg chg="mod">
          <ac:chgData name="SUARD DAMIEN (COMITÉ DES YVELINES)" userId="8caf6131-42bf-47d0-a54c-b2e171bcd592" providerId="ADAL" clId="{29435BE8-9A83-47EE-B781-DFD15A72354C}" dt="2022-11-07T13:50:34.087" v="685" actId="1036"/>
          <ac:spMkLst>
            <pc:docMk/>
            <pc:sldMk cId="493212847" sldId="291"/>
            <ac:spMk id="3" creationId="{C978AAB1-265D-EE0A-760E-73456E3585FA}"/>
          </ac:spMkLst>
        </pc:spChg>
        <pc:spChg chg="mod">
          <ac:chgData name="SUARD DAMIEN (COMITÉ DES YVELINES)" userId="8caf6131-42bf-47d0-a54c-b2e171bcd592" providerId="ADAL" clId="{29435BE8-9A83-47EE-B781-DFD15A72354C}" dt="2022-11-07T13:49:42.529" v="674" actId="1076"/>
          <ac:spMkLst>
            <pc:docMk/>
            <pc:sldMk cId="493212847" sldId="291"/>
            <ac:spMk id="4" creationId="{EB960ED2-62B5-912A-56EE-6C2B438244C2}"/>
          </ac:spMkLst>
        </pc:spChg>
        <pc:spChg chg="mod">
          <ac:chgData name="SUARD DAMIEN (COMITÉ DES YVELINES)" userId="8caf6131-42bf-47d0-a54c-b2e171bcd592" providerId="ADAL" clId="{29435BE8-9A83-47EE-B781-DFD15A72354C}" dt="2022-11-14T14:25:36.650" v="7171" actId="20577"/>
          <ac:spMkLst>
            <pc:docMk/>
            <pc:sldMk cId="493212847" sldId="291"/>
            <ac:spMk id="5" creationId="{97B8DE55-63FC-7406-97A4-DC9E58D929B8}"/>
          </ac:spMkLst>
        </pc:spChg>
      </pc:sldChg>
      <pc:sldChg chg="modSp del mod ord">
        <pc:chgData name="SUARD DAMIEN (COMITÉ DES YVELINES)" userId="8caf6131-42bf-47d0-a54c-b2e171bcd592" providerId="ADAL" clId="{29435BE8-9A83-47EE-B781-DFD15A72354C}" dt="2022-11-14T13:59:20.883" v="6763" actId="47"/>
        <pc:sldMkLst>
          <pc:docMk/>
          <pc:sldMk cId="1089271750" sldId="292"/>
        </pc:sldMkLst>
        <pc:spChg chg="mod">
          <ac:chgData name="SUARD DAMIEN (COMITÉ DES YVELINES)" userId="8caf6131-42bf-47d0-a54c-b2e171bcd592" providerId="ADAL" clId="{29435BE8-9A83-47EE-B781-DFD15A72354C}" dt="2022-11-14T11:10:37.511" v="1895" actId="20577"/>
          <ac:spMkLst>
            <pc:docMk/>
            <pc:sldMk cId="1089271750" sldId="292"/>
            <ac:spMk id="2" creationId="{C53EC42C-1C76-3273-7502-25AB812B7D5F}"/>
          </ac:spMkLst>
        </pc:spChg>
        <pc:spChg chg="mod">
          <ac:chgData name="SUARD DAMIEN (COMITÉ DES YVELINES)" userId="8caf6131-42bf-47d0-a54c-b2e171bcd592" providerId="ADAL" clId="{29435BE8-9A83-47EE-B781-DFD15A72354C}" dt="2022-11-07T14:33:17.476" v="1429" actId="13926"/>
          <ac:spMkLst>
            <pc:docMk/>
            <pc:sldMk cId="1089271750" sldId="292"/>
            <ac:spMk id="3" creationId="{71E65B3C-F785-F309-61C6-B03F26159748}"/>
          </ac:spMkLst>
        </pc:spChg>
        <pc:spChg chg="mod">
          <ac:chgData name="SUARD DAMIEN (COMITÉ DES YVELINES)" userId="8caf6131-42bf-47d0-a54c-b2e171bcd592" providerId="ADAL" clId="{29435BE8-9A83-47EE-B781-DFD15A72354C}" dt="2022-11-14T11:10:44.399" v="1901" actId="13926"/>
          <ac:spMkLst>
            <pc:docMk/>
            <pc:sldMk cId="1089271750" sldId="292"/>
            <ac:spMk id="4" creationId="{9F0A99AA-E3C3-C0DB-B398-897412EA15C7}"/>
          </ac:spMkLst>
        </pc:spChg>
        <pc:spChg chg="mod">
          <ac:chgData name="SUARD DAMIEN (COMITÉ DES YVELINES)" userId="8caf6131-42bf-47d0-a54c-b2e171bcd592" providerId="ADAL" clId="{29435BE8-9A83-47EE-B781-DFD15A72354C}" dt="2022-11-09T11:22:11.831" v="1492" actId="20577"/>
          <ac:spMkLst>
            <pc:docMk/>
            <pc:sldMk cId="1089271750" sldId="292"/>
            <ac:spMk id="5" creationId="{9F7A400A-7484-BFF2-BD4E-1827BA366E54}"/>
          </ac:spMkLst>
        </pc:spChg>
      </pc:sldChg>
      <pc:sldChg chg="modSp del mod">
        <pc:chgData name="SUARD DAMIEN (COMITÉ DES YVELINES)" userId="8caf6131-42bf-47d0-a54c-b2e171bcd592" providerId="ADAL" clId="{29435BE8-9A83-47EE-B781-DFD15A72354C}" dt="2022-11-14T11:50:50.082" v="2705" actId="47"/>
        <pc:sldMkLst>
          <pc:docMk/>
          <pc:sldMk cId="3648061641" sldId="293"/>
        </pc:sldMkLst>
        <pc:spChg chg="mod">
          <ac:chgData name="SUARD DAMIEN (COMITÉ DES YVELINES)" userId="8caf6131-42bf-47d0-a54c-b2e171bcd592" providerId="ADAL" clId="{29435BE8-9A83-47EE-B781-DFD15A72354C}" dt="2022-11-07T13:49:14.409" v="650" actId="13926"/>
          <ac:spMkLst>
            <pc:docMk/>
            <pc:sldMk cId="3648061641" sldId="293"/>
            <ac:spMk id="2" creationId="{289C18F1-FA29-F349-61CF-5759CBB15C0A}"/>
          </ac:spMkLst>
        </pc:spChg>
        <pc:spChg chg="mod">
          <ac:chgData name="SUARD DAMIEN (COMITÉ DES YVELINES)" userId="8caf6131-42bf-47d0-a54c-b2e171bcd592" providerId="ADAL" clId="{29435BE8-9A83-47EE-B781-DFD15A72354C}" dt="2022-11-14T11:31:48.305" v="2190" actId="400"/>
          <ac:spMkLst>
            <pc:docMk/>
            <pc:sldMk cId="3648061641" sldId="293"/>
            <ac:spMk id="3" creationId="{0D51C1D6-F59D-0CDE-5CD2-6693FA2E2594}"/>
          </ac:spMkLst>
        </pc:spChg>
        <pc:spChg chg="mod">
          <ac:chgData name="SUARD DAMIEN (COMITÉ DES YVELINES)" userId="8caf6131-42bf-47d0-a54c-b2e171bcd592" providerId="ADAL" clId="{29435BE8-9A83-47EE-B781-DFD15A72354C}" dt="2022-11-14T11:31:34.530" v="2189" actId="400"/>
          <ac:spMkLst>
            <pc:docMk/>
            <pc:sldMk cId="3648061641" sldId="293"/>
            <ac:spMk id="4" creationId="{586E3BA2-DEA7-2710-2BA4-DF70E9472A6D}"/>
          </ac:spMkLst>
        </pc:spChg>
      </pc:sldChg>
      <pc:sldChg chg="addSp delSp modSp del mod">
        <pc:chgData name="SUARD DAMIEN (COMITÉ DES YVELINES)" userId="8caf6131-42bf-47d0-a54c-b2e171bcd592" providerId="ADAL" clId="{29435BE8-9A83-47EE-B781-DFD15A72354C}" dt="2022-11-14T11:56:25.941" v="3003" actId="47"/>
        <pc:sldMkLst>
          <pc:docMk/>
          <pc:sldMk cId="2670499172" sldId="294"/>
        </pc:sldMkLst>
        <pc:spChg chg="mod">
          <ac:chgData name="SUARD DAMIEN (COMITÉ DES YVELINES)" userId="8caf6131-42bf-47d0-a54c-b2e171bcd592" providerId="ADAL" clId="{29435BE8-9A83-47EE-B781-DFD15A72354C}" dt="2022-11-07T13:49:19.426" v="651" actId="13926"/>
          <ac:spMkLst>
            <pc:docMk/>
            <pc:sldMk cId="2670499172" sldId="294"/>
            <ac:spMk id="2" creationId="{20D04CD1-A03A-D66A-AEB3-5C66A1D95AC0}"/>
          </ac:spMkLst>
        </pc:spChg>
        <pc:spChg chg="mod">
          <ac:chgData name="SUARD DAMIEN (COMITÉ DES YVELINES)" userId="8caf6131-42bf-47d0-a54c-b2e171bcd592" providerId="ADAL" clId="{29435BE8-9A83-47EE-B781-DFD15A72354C}" dt="2022-11-14T11:52:52.483" v="2784" actId="400"/>
          <ac:spMkLst>
            <pc:docMk/>
            <pc:sldMk cId="2670499172" sldId="294"/>
            <ac:spMk id="3" creationId="{A1793EEC-C89B-033A-7B5B-830FE59792B4}"/>
          </ac:spMkLst>
        </pc:spChg>
        <pc:spChg chg="add del mod">
          <ac:chgData name="SUARD DAMIEN (COMITÉ DES YVELINES)" userId="8caf6131-42bf-47d0-a54c-b2e171bcd592" providerId="ADAL" clId="{29435BE8-9A83-47EE-B781-DFD15A72354C}" dt="2022-11-07T14:02:35.291" v="878"/>
          <ac:spMkLst>
            <pc:docMk/>
            <pc:sldMk cId="2670499172" sldId="294"/>
            <ac:spMk id="4" creationId="{E34D4BDC-8A6E-1538-C118-45379AA3CF8A}"/>
          </ac:spMkLst>
        </pc:spChg>
      </pc:sldChg>
      <pc:sldChg chg="addSp modSp del mod">
        <pc:chgData name="SUARD DAMIEN (COMITÉ DES YVELINES)" userId="8caf6131-42bf-47d0-a54c-b2e171bcd592" providerId="ADAL" clId="{29435BE8-9A83-47EE-B781-DFD15A72354C}" dt="2022-11-14T12:27:41.196" v="4034" actId="2696"/>
        <pc:sldMkLst>
          <pc:docMk/>
          <pc:sldMk cId="285365982" sldId="295"/>
        </pc:sldMkLst>
        <pc:spChg chg="mod">
          <ac:chgData name="SUARD DAMIEN (COMITÉ DES YVELINES)" userId="8caf6131-42bf-47d0-a54c-b2e171bcd592" providerId="ADAL" clId="{29435BE8-9A83-47EE-B781-DFD15A72354C}" dt="2022-11-14T12:00:28.272" v="3103" actId="20577"/>
          <ac:spMkLst>
            <pc:docMk/>
            <pc:sldMk cId="285365982" sldId="295"/>
            <ac:spMk id="2" creationId="{D8C05DF3-291D-F3B5-8C1B-6EB686E6F73D}"/>
          </ac:spMkLst>
        </pc:spChg>
        <pc:spChg chg="mod">
          <ac:chgData name="SUARD DAMIEN (COMITÉ DES YVELINES)" userId="8caf6131-42bf-47d0-a54c-b2e171bcd592" providerId="ADAL" clId="{29435BE8-9A83-47EE-B781-DFD15A72354C}" dt="2022-11-07T13:57:19.602" v="820" actId="13926"/>
          <ac:spMkLst>
            <pc:docMk/>
            <pc:sldMk cId="285365982" sldId="295"/>
            <ac:spMk id="3" creationId="{37689BF6-8FA2-CEE2-C836-BFBD7C853C00}"/>
          </ac:spMkLst>
        </pc:spChg>
        <pc:spChg chg="mod">
          <ac:chgData name="SUARD DAMIEN (COMITÉ DES YVELINES)" userId="8caf6131-42bf-47d0-a54c-b2e171bcd592" providerId="ADAL" clId="{29435BE8-9A83-47EE-B781-DFD15A72354C}" dt="2022-11-07T14:22:41.849" v="1110" actId="20577"/>
          <ac:spMkLst>
            <pc:docMk/>
            <pc:sldMk cId="285365982" sldId="295"/>
            <ac:spMk id="4" creationId="{F9F5F853-333C-CBF9-E257-7C735CD617F8}"/>
          </ac:spMkLst>
        </pc:spChg>
        <pc:spChg chg="add mod">
          <ac:chgData name="SUARD DAMIEN (COMITÉ DES YVELINES)" userId="8caf6131-42bf-47d0-a54c-b2e171bcd592" providerId="ADAL" clId="{29435BE8-9A83-47EE-B781-DFD15A72354C}" dt="2022-11-07T13:59:43.732" v="864" actId="207"/>
          <ac:spMkLst>
            <pc:docMk/>
            <pc:sldMk cId="285365982" sldId="295"/>
            <ac:spMk id="5" creationId="{8AE2E8BC-EB6D-2586-52D6-7745A69A352F}"/>
          </ac:spMkLst>
        </pc:spChg>
      </pc:sldChg>
      <pc:sldChg chg="addSp modSp del mod">
        <pc:chgData name="SUARD DAMIEN (COMITÉ DES YVELINES)" userId="8caf6131-42bf-47d0-a54c-b2e171bcd592" providerId="ADAL" clId="{29435BE8-9A83-47EE-B781-DFD15A72354C}" dt="2022-11-14T12:37:46.924" v="4418" actId="47"/>
        <pc:sldMkLst>
          <pc:docMk/>
          <pc:sldMk cId="2958823383" sldId="296"/>
        </pc:sldMkLst>
        <pc:spChg chg="mod">
          <ac:chgData name="SUARD DAMIEN (COMITÉ DES YVELINES)" userId="8caf6131-42bf-47d0-a54c-b2e171bcd592" providerId="ADAL" clId="{29435BE8-9A83-47EE-B781-DFD15A72354C}" dt="2022-11-14T11:08:53.821" v="1879" actId="20577"/>
          <ac:spMkLst>
            <pc:docMk/>
            <pc:sldMk cId="2958823383" sldId="296"/>
            <ac:spMk id="2" creationId="{EE31770D-E944-68D9-A906-837873C8251A}"/>
          </ac:spMkLst>
        </pc:spChg>
        <pc:spChg chg="mod">
          <ac:chgData name="SUARD DAMIEN (COMITÉ DES YVELINES)" userId="8caf6131-42bf-47d0-a54c-b2e171bcd592" providerId="ADAL" clId="{29435BE8-9A83-47EE-B781-DFD15A72354C}" dt="2022-11-14T11:08:49.117" v="1877" actId="1076"/>
          <ac:spMkLst>
            <pc:docMk/>
            <pc:sldMk cId="2958823383" sldId="296"/>
            <ac:spMk id="3" creationId="{46A5A5C8-D0E9-21CB-C8CC-24D27117420A}"/>
          </ac:spMkLst>
        </pc:spChg>
        <pc:spChg chg="add mod">
          <ac:chgData name="SUARD DAMIEN (COMITÉ DES YVELINES)" userId="8caf6131-42bf-47d0-a54c-b2e171bcd592" providerId="ADAL" clId="{29435BE8-9A83-47EE-B781-DFD15A72354C}" dt="2022-11-07T14:02:41.866" v="879"/>
          <ac:spMkLst>
            <pc:docMk/>
            <pc:sldMk cId="2958823383" sldId="296"/>
            <ac:spMk id="4" creationId="{B51F03AF-8940-AE5E-C7E8-ACBB5A8277DA}"/>
          </ac:spMkLst>
        </pc:spChg>
      </pc:sldChg>
      <pc:sldChg chg="modSp del mod">
        <pc:chgData name="SUARD DAMIEN (COMITÉ DES YVELINES)" userId="8caf6131-42bf-47d0-a54c-b2e171bcd592" providerId="ADAL" clId="{29435BE8-9A83-47EE-B781-DFD15A72354C}" dt="2022-11-14T12:56:28.504" v="4998" actId="47"/>
        <pc:sldMkLst>
          <pc:docMk/>
          <pc:sldMk cId="2293761455" sldId="297"/>
        </pc:sldMkLst>
        <pc:spChg chg="mod">
          <ac:chgData name="SUARD DAMIEN (COMITÉ DES YVELINES)" userId="8caf6131-42bf-47d0-a54c-b2e171bcd592" providerId="ADAL" clId="{29435BE8-9A83-47EE-B781-DFD15A72354C}" dt="2022-11-07T14:22:29.045" v="1103" actId="13926"/>
          <ac:spMkLst>
            <pc:docMk/>
            <pc:sldMk cId="2293761455" sldId="297"/>
            <ac:spMk id="2" creationId="{9AD483CD-66E8-D736-D73F-7193FFB38B18}"/>
          </ac:spMkLst>
        </pc:spChg>
        <pc:spChg chg="mod">
          <ac:chgData name="SUARD DAMIEN (COMITÉ DES YVELINES)" userId="8caf6131-42bf-47d0-a54c-b2e171bcd592" providerId="ADAL" clId="{29435BE8-9A83-47EE-B781-DFD15A72354C}" dt="2022-11-07T14:20:51.106" v="1066" actId="20577"/>
          <ac:spMkLst>
            <pc:docMk/>
            <pc:sldMk cId="2293761455" sldId="297"/>
            <ac:spMk id="3" creationId="{13318B6C-40E1-7B5F-5EC9-F389CC81A4B3}"/>
          </ac:spMkLst>
        </pc:spChg>
        <pc:spChg chg="mod">
          <ac:chgData name="SUARD DAMIEN (COMITÉ DES YVELINES)" userId="8caf6131-42bf-47d0-a54c-b2e171bcd592" providerId="ADAL" clId="{29435BE8-9A83-47EE-B781-DFD15A72354C}" dt="2022-11-07T14:22:07.582" v="1098" actId="20577"/>
          <ac:spMkLst>
            <pc:docMk/>
            <pc:sldMk cId="2293761455" sldId="297"/>
            <ac:spMk id="4" creationId="{3F5A35F8-4824-C146-D46C-73B8B3353B0B}"/>
          </ac:spMkLst>
        </pc:spChg>
      </pc:sldChg>
      <pc:sldChg chg="modSp del mod">
        <pc:chgData name="SUARD DAMIEN (COMITÉ DES YVELINES)" userId="8caf6131-42bf-47d0-a54c-b2e171bcd592" providerId="ADAL" clId="{29435BE8-9A83-47EE-B781-DFD15A72354C}" dt="2022-11-14T13:14:22.538" v="5407" actId="47"/>
        <pc:sldMkLst>
          <pc:docMk/>
          <pc:sldMk cId="2689492885" sldId="298"/>
        </pc:sldMkLst>
        <pc:spChg chg="mod">
          <ac:chgData name="SUARD DAMIEN (COMITÉ DES YVELINES)" userId="8caf6131-42bf-47d0-a54c-b2e171bcd592" providerId="ADAL" clId="{29435BE8-9A83-47EE-B781-DFD15A72354C}" dt="2022-11-14T11:09:37.050" v="1881" actId="20577"/>
          <ac:spMkLst>
            <pc:docMk/>
            <pc:sldMk cId="2689492885" sldId="298"/>
            <ac:spMk id="2" creationId="{21FB032B-ABCB-B767-085B-2046F638BAC0}"/>
          </ac:spMkLst>
        </pc:spChg>
        <pc:spChg chg="mod">
          <ac:chgData name="SUARD DAMIEN (COMITÉ DES YVELINES)" userId="8caf6131-42bf-47d0-a54c-b2e171bcd592" providerId="ADAL" clId="{29435BE8-9A83-47EE-B781-DFD15A72354C}" dt="2022-11-07T14:15:50.530" v="947" actId="14100"/>
          <ac:spMkLst>
            <pc:docMk/>
            <pc:sldMk cId="2689492885" sldId="298"/>
            <ac:spMk id="3" creationId="{BC4359E5-94F6-46BA-E456-697D6AD5127F}"/>
          </ac:spMkLst>
        </pc:spChg>
        <pc:spChg chg="mod">
          <ac:chgData name="SUARD DAMIEN (COMITÉ DES YVELINES)" userId="8caf6131-42bf-47d0-a54c-b2e171bcd592" providerId="ADAL" clId="{29435BE8-9A83-47EE-B781-DFD15A72354C}" dt="2022-11-14T11:09:40.242" v="1886" actId="20577"/>
          <ac:spMkLst>
            <pc:docMk/>
            <pc:sldMk cId="2689492885" sldId="298"/>
            <ac:spMk id="4" creationId="{092DBC73-16AD-74C6-5205-2F3A821E5E20}"/>
          </ac:spMkLst>
        </pc:spChg>
      </pc:sldChg>
      <pc:sldChg chg="modSp del mod">
        <pc:chgData name="SUARD DAMIEN (COMITÉ DES YVELINES)" userId="8caf6131-42bf-47d0-a54c-b2e171bcd592" providerId="ADAL" clId="{29435BE8-9A83-47EE-B781-DFD15A72354C}" dt="2022-11-14T13:32:26.113" v="5935" actId="47"/>
        <pc:sldMkLst>
          <pc:docMk/>
          <pc:sldMk cId="3323801780" sldId="299"/>
        </pc:sldMkLst>
        <pc:spChg chg="mod">
          <ac:chgData name="SUARD DAMIEN (COMITÉ DES YVELINES)" userId="8caf6131-42bf-47d0-a54c-b2e171bcd592" providerId="ADAL" clId="{29435BE8-9A83-47EE-B781-DFD15A72354C}" dt="2022-11-09T11:19:52.468" v="1470" actId="20577"/>
          <ac:spMkLst>
            <pc:docMk/>
            <pc:sldMk cId="3323801780" sldId="299"/>
            <ac:spMk id="2" creationId="{D7D236CA-DA14-ED28-DB15-AACDF562051F}"/>
          </ac:spMkLst>
        </pc:spChg>
        <pc:spChg chg="mod">
          <ac:chgData name="SUARD DAMIEN (COMITÉ DES YVELINES)" userId="8caf6131-42bf-47d0-a54c-b2e171bcd592" providerId="ADAL" clId="{29435BE8-9A83-47EE-B781-DFD15A72354C}" dt="2022-11-07T14:27:58.696" v="1251" actId="20577"/>
          <ac:spMkLst>
            <pc:docMk/>
            <pc:sldMk cId="3323801780" sldId="299"/>
            <ac:spMk id="3" creationId="{A2E3E4D8-555C-D0A7-BC0B-4C78849FEA3B}"/>
          </ac:spMkLst>
        </pc:spChg>
        <pc:spChg chg="mod">
          <ac:chgData name="SUARD DAMIEN (COMITÉ DES YVELINES)" userId="8caf6131-42bf-47d0-a54c-b2e171bcd592" providerId="ADAL" clId="{29435BE8-9A83-47EE-B781-DFD15A72354C}" dt="2022-11-09T11:19:55.749" v="1475" actId="20577"/>
          <ac:spMkLst>
            <pc:docMk/>
            <pc:sldMk cId="3323801780" sldId="299"/>
            <ac:spMk id="4" creationId="{5941DE75-80C6-1191-A336-BA982FFE94D4}"/>
          </ac:spMkLst>
        </pc:spChg>
      </pc:sldChg>
      <pc:sldChg chg="modSp del mod">
        <pc:chgData name="SUARD DAMIEN (COMITÉ DES YVELINES)" userId="8caf6131-42bf-47d0-a54c-b2e171bcd592" providerId="ADAL" clId="{29435BE8-9A83-47EE-B781-DFD15A72354C}" dt="2022-11-14T11:15:37.276" v="1944" actId="47"/>
        <pc:sldMkLst>
          <pc:docMk/>
          <pc:sldMk cId="4163265758" sldId="300"/>
        </pc:sldMkLst>
        <pc:spChg chg="mod">
          <ac:chgData name="SUARD DAMIEN (COMITÉ DES YVELINES)" userId="8caf6131-42bf-47d0-a54c-b2e171bcd592" providerId="ADAL" clId="{29435BE8-9A83-47EE-B781-DFD15A72354C}" dt="2022-11-07T14:26:32.468" v="1201" actId="20577"/>
          <ac:spMkLst>
            <pc:docMk/>
            <pc:sldMk cId="4163265758" sldId="300"/>
            <ac:spMk id="101" creationId="{2CDE2E11-CCBD-4C1E-8958-21B93003E539}"/>
          </ac:spMkLst>
        </pc:spChg>
        <pc:spChg chg="mod">
          <ac:chgData name="SUARD DAMIEN (COMITÉ DES YVELINES)" userId="8caf6131-42bf-47d0-a54c-b2e171bcd592" providerId="ADAL" clId="{29435BE8-9A83-47EE-B781-DFD15A72354C}" dt="2022-11-07T14:26:20.054" v="1182" actId="20577"/>
          <ac:spMkLst>
            <pc:docMk/>
            <pc:sldMk cId="4163265758" sldId="300"/>
            <ac:spMk id="102" creationId="{EF0B44DC-36DE-4244-ACD7-DBBAE54BF9CF}"/>
          </ac:spMkLst>
        </pc:spChg>
      </pc:sldChg>
      <pc:sldChg chg="modSp del mod">
        <pc:chgData name="SUARD DAMIEN (COMITÉ DES YVELINES)" userId="8caf6131-42bf-47d0-a54c-b2e171bcd592" providerId="ADAL" clId="{29435BE8-9A83-47EE-B781-DFD15A72354C}" dt="2022-11-14T13:43:49.811" v="6343" actId="47"/>
        <pc:sldMkLst>
          <pc:docMk/>
          <pc:sldMk cId="1264971881" sldId="301"/>
        </pc:sldMkLst>
        <pc:spChg chg="mod">
          <ac:chgData name="SUARD DAMIEN (COMITÉ DES YVELINES)" userId="8caf6131-42bf-47d0-a54c-b2e171bcd592" providerId="ADAL" clId="{29435BE8-9A83-47EE-B781-DFD15A72354C}" dt="2022-11-14T11:09:57.757" v="1888" actId="20577"/>
          <ac:spMkLst>
            <pc:docMk/>
            <pc:sldMk cId="1264971881" sldId="301"/>
            <ac:spMk id="2" creationId="{D7D236CA-DA14-ED28-DB15-AACDF562051F}"/>
          </ac:spMkLst>
        </pc:spChg>
        <pc:spChg chg="mod">
          <ac:chgData name="SUARD DAMIEN (COMITÉ DES YVELINES)" userId="8caf6131-42bf-47d0-a54c-b2e171bcd592" providerId="ADAL" clId="{29435BE8-9A83-47EE-B781-DFD15A72354C}" dt="2022-11-07T14:23:42.303" v="1137" actId="20577"/>
          <ac:spMkLst>
            <pc:docMk/>
            <pc:sldMk cId="1264971881" sldId="301"/>
            <ac:spMk id="3" creationId="{A2E3E4D8-555C-D0A7-BC0B-4C78849FEA3B}"/>
          </ac:spMkLst>
        </pc:spChg>
        <pc:spChg chg="mod">
          <ac:chgData name="SUARD DAMIEN (COMITÉ DES YVELINES)" userId="8caf6131-42bf-47d0-a54c-b2e171bcd592" providerId="ADAL" clId="{29435BE8-9A83-47EE-B781-DFD15A72354C}" dt="2022-11-14T11:10:00.832" v="1893" actId="20577"/>
          <ac:spMkLst>
            <pc:docMk/>
            <pc:sldMk cId="1264971881" sldId="301"/>
            <ac:spMk id="5" creationId="{44BADBD5-F2E8-F11E-C5C3-B587CDAA2688}"/>
          </ac:spMkLst>
        </pc:spChg>
      </pc:sldChg>
      <pc:sldChg chg="delSp modSp del mod">
        <pc:chgData name="SUARD DAMIEN (COMITÉ DES YVELINES)" userId="8caf6131-42bf-47d0-a54c-b2e171bcd592" providerId="ADAL" clId="{29435BE8-9A83-47EE-B781-DFD15A72354C}" dt="2022-11-14T11:04:53.693" v="1849" actId="2696"/>
        <pc:sldMkLst>
          <pc:docMk/>
          <pc:sldMk cId="4119991281" sldId="302"/>
        </pc:sldMkLst>
        <pc:spChg chg="del">
          <ac:chgData name="SUARD DAMIEN (COMITÉ DES YVELINES)" userId="8caf6131-42bf-47d0-a54c-b2e171bcd592" providerId="ADAL" clId="{29435BE8-9A83-47EE-B781-DFD15A72354C}" dt="2022-11-14T10:44:14.281" v="1535" actId="478"/>
          <ac:spMkLst>
            <pc:docMk/>
            <pc:sldMk cId="4119991281" sldId="302"/>
            <ac:spMk id="2" creationId="{F6EF7D36-E254-F965-24C7-CF6DEEEAD2C5}"/>
          </ac:spMkLst>
        </pc:spChg>
        <pc:spChg chg="mod">
          <ac:chgData name="SUARD DAMIEN (COMITÉ DES YVELINES)" userId="8caf6131-42bf-47d0-a54c-b2e171bcd592" providerId="ADAL" clId="{29435BE8-9A83-47EE-B781-DFD15A72354C}" dt="2022-11-14T10:43:32.074" v="1498" actId="20577"/>
          <ac:spMkLst>
            <pc:docMk/>
            <pc:sldMk cId="4119991281" sldId="302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29435BE8-9A83-47EE-B781-DFD15A72354C}" dt="2022-11-14T10:43:51.620" v="1519" actId="20577"/>
          <ac:spMkLst>
            <pc:docMk/>
            <pc:sldMk cId="4119991281" sldId="302"/>
            <ac:spMk id="119" creationId="{E914D7FF-2DB1-4F90-9220-61113A7F050E}"/>
          </ac:spMkLst>
        </pc:spChg>
        <pc:spChg chg="mod">
          <ac:chgData name="SUARD DAMIEN (COMITÉ DES YVELINES)" userId="8caf6131-42bf-47d0-a54c-b2e171bcd592" providerId="ADAL" clId="{29435BE8-9A83-47EE-B781-DFD15A72354C}" dt="2022-11-14T10:43:41.227" v="1517" actId="20577"/>
          <ac:spMkLst>
            <pc:docMk/>
            <pc:sldMk cId="4119991281" sldId="302"/>
            <ac:spMk id="135" creationId="{4E202E5E-ED64-4CAC-B07B-4E34C82CAEF0}"/>
          </ac:spMkLst>
        </pc:spChg>
        <pc:spChg chg="mod">
          <ac:chgData name="SUARD DAMIEN (COMITÉ DES YVELINES)" userId="8caf6131-42bf-47d0-a54c-b2e171bcd592" providerId="ADAL" clId="{29435BE8-9A83-47EE-B781-DFD15A72354C}" dt="2022-11-14T10:43:52.955" v="1521" actId="20577"/>
          <ac:spMkLst>
            <pc:docMk/>
            <pc:sldMk cId="4119991281" sldId="302"/>
            <ac:spMk id="189" creationId="{1A36BDE5-99C0-4BFE-A2BC-4A710596EDD2}"/>
          </ac:spMkLst>
        </pc:spChg>
        <pc:spChg chg="mod">
          <ac:chgData name="SUARD DAMIEN (COMITÉ DES YVELINES)" userId="8caf6131-42bf-47d0-a54c-b2e171bcd592" providerId="ADAL" clId="{29435BE8-9A83-47EE-B781-DFD15A72354C}" dt="2022-11-14T10:43:55.514" v="1522" actId="6549"/>
          <ac:spMkLst>
            <pc:docMk/>
            <pc:sldMk cId="4119991281" sldId="302"/>
            <ac:spMk id="190" creationId="{1B98788F-B470-47CB-B471-AF3B593BA3D7}"/>
          </ac:spMkLst>
        </pc:spChg>
        <pc:spChg chg="mod">
          <ac:chgData name="SUARD DAMIEN (COMITÉ DES YVELINES)" userId="8caf6131-42bf-47d0-a54c-b2e171bcd592" providerId="ADAL" clId="{29435BE8-9A83-47EE-B781-DFD15A72354C}" dt="2022-11-14T10:43:57.452" v="1523" actId="20577"/>
          <ac:spMkLst>
            <pc:docMk/>
            <pc:sldMk cId="4119991281" sldId="302"/>
            <ac:spMk id="194" creationId="{D759A1B3-7824-4FE0-92BC-2988559576DA}"/>
          </ac:spMkLst>
        </pc:spChg>
        <pc:spChg chg="mod">
          <ac:chgData name="SUARD DAMIEN (COMITÉ DES YVELINES)" userId="8caf6131-42bf-47d0-a54c-b2e171bcd592" providerId="ADAL" clId="{29435BE8-9A83-47EE-B781-DFD15A72354C}" dt="2022-11-14T10:43:58.991" v="1524" actId="20577"/>
          <ac:spMkLst>
            <pc:docMk/>
            <pc:sldMk cId="4119991281" sldId="302"/>
            <ac:spMk id="195" creationId="{38C3D103-EED6-4818-A167-A189BF3650A0}"/>
          </ac:spMkLst>
        </pc:spChg>
        <pc:spChg chg="mod">
          <ac:chgData name="SUARD DAMIEN (COMITÉ DES YVELINES)" userId="8caf6131-42bf-47d0-a54c-b2e171bcd592" providerId="ADAL" clId="{29435BE8-9A83-47EE-B781-DFD15A72354C}" dt="2022-11-14T10:44:01.604" v="1526" actId="6549"/>
          <ac:spMkLst>
            <pc:docMk/>
            <pc:sldMk cId="4119991281" sldId="302"/>
            <ac:spMk id="201" creationId="{A754FF3E-3390-4804-A2DC-713B1971BF0B}"/>
          </ac:spMkLst>
        </pc:spChg>
        <pc:spChg chg="mod">
          <ac:chgData name="SUARD DAMIEN (COMITÉ DES YVELINES)" userId="8caf6131-42bf-47d0-a54c-b2e171bcd592" providerId="ADAL" clId="{29435BE8-9A83-47EE-B781-DFD15A72354C}" dt="2022-11-14T10:44:02.966" v="1528" actId="20577"/>
          <ac:spMkLst>
            <pc:docMk/>
            <pc:sldMk cId="4119991281" sldId="302"/>
            <ac:spMk id="202" creationId="{75A1A27E-9413-455A-A314-35CE0832D52A}"/>
          </ac:spMkLst>
        </pc:spChg>
        <pc:spChg chg="mod">
          <ac:chgData name="SUARD DAMIEN (COMITÉ DES YVELINES)" userId="8caf6131-42bf-47d0-a54c-b2e171bcd592" providerId="ADAL" clId="{29435BE8-9A83-47EE-B781-DFD15A72354C}" dt="2022-11-14T10:44:04.926" v="1529" actId="20577"/>
          <ac:spMkLst>
            <pc:docMk/>
            <pc:sldMk cId="4119991281" sldId="302"/>
            <ac:spMk id="205" creationId="{B5FBC387-88B0-4831-AAC8-235BE1F98EE1}"/>
          </ac:spMkLst>
        </pc:spChg>
        <pc:spChg chg="mod">
          <ac:chgData name="SUARD DAMIEN (COMITÉ DES YVELINES)" userId="8caf6131-42bf-47d0-a54c-b2e171bcd592" providerId="ADAL" clId="{29435BE8-9A83-47EE-B781-DFD15A72354C}" dt="2022-11-14T10:44:09.929" v="1532" actId="6549"/>
          <ac:spMkLst>
            <pc:docMk/>
            <pc:sldMk cId="4119991281" sldId="302"/>
            <ac:spMk id="325" creationId="{5F0D7091-4F57-4352-B401-43CB495A4ADA}"/>
          </ac:spMkLst>
        </pc:spChg>
        <pc:spChg chg="mod">
          <ac:chgData name="SUARD DAMIEN (COMITÉ DES YVELINES)" userId="8caf6131-42bf-47d0-a54c-b2e171bcd592" providerId="ADAL" clId="{29435BE8-9A83-47EE-B781-DFD15A72354C}" dt="2022-11-14T10:44:12.747" v="1534" actId="20577"/>
          <ac:spMkLst>
            <pc:docMk/>
            <pc:sldMk cId="4119991281" sldId="302"/>
            <ac:spMk id="326" creationId="{9CD24F21-D1C0-4F95-88CB-F38A282F56D3}"/>
          </ac:spMkLst>
        </pc:spChg>
        <pc:spChg chg="mod">
          <ac:chgData name="SUARD DAMIEN (COMITÉ DES YVELINES)" userId="8caf6131-42bf-47d0-a54c-b2e171bcd592" providerId="ADAL" clId="{29435BE8-9A83-47EE-B781-DFD15A72354C}" dt="2022-11-14T10:44:16.805" v="1536" actId="20577"/>
          <ac:spMkLst>
            <pc:docMk/>
            <pc:sldMk cId="4119991281" sldId="302"/>
            <ac:spMk id="331" creationId="{E04D6268-11A7-4F5C-881C-44720606E948}"/>
          </ac:spMkLst>
        </pc:spChg>
        <pc:spChg chg="mod">
          <ac:chgData name="SUARD DAMIEN (COMITÉ DES YVELINES)" userId="8caf6131-42bf-47d0-a54c-b2e171bcd592" providerId="ADAL" clId="{29435BE8-9A83-47EE-B781-DFD15A72354C}" dt="2022-11-14T10:44:20.738" v="1539" actId="20577"/>
          <ac:spMkLst>
            <pc:docMk/>
            <pc:sldMk cId="4119991281" sldId="302"/>
            <ac:spMk id="332" creationId="{65CF3204-26A5-46C2-8A03-B27DA664284D}"/>
          </ac:spMkLst>
        </pc:spChg>
        <pc:spChg chg="mod">
          <ac:chgData name="SUARD DAMIEN (COMITÉ DES YVELINES)" userId="8caf6131-42bf-47d0-a54c-b2e171bcd592" providerId="ADAL" clId="{29435BE8-9A83-47EE-B781-DFD15A72354C}" dt="2022-11-14T10:44:18.537" v="1537" actId="6549"/>
          <ac:spMkLst>
            <pc:docMk/>
            <pc:sldMk cId="4119991281" sldId="302"/>
            <ac:spMk id="333" creationId="{637FEA0E-1028-4C84-8BB5-1B63807CA6E6}"/>
          </ac:spMkLst>
        </pc:spChg>
        <pc:spChg chg="mod">
          <ac:chgData name="SUARD DAMIEN (COMITÉ DES YVELINES)" userId="8caf6131-42bf-47d0-a54c-b2e171bcd592" providerId="ADAL" clId="{29435BE8-9A83-47EE-B781-DFD15A72354C}" dt="2022-11-14T10:44:22.157" v="1541" actId="20577"/>
          <ac:spMkLst>
            <pc:docMk/>
            <pc:sldMk cId="4119991281" sldId="302"/>
            <ac:spMk id="334" creationId="{77D9AA25-B65E-4729-ADB8-CB9A70E216E7}"/>
          </ac:spMkLst>
        </pc:spChg>
        <pc:spChg chg="mod">
          <ac:chgData name="SUARD DAMIEN (COMITÉ DES YVELINES)" userId="8caf6131-42bf-47d0-a54c-b2e171bcd592" providerId="ADAL" clId="{29435BE8-9A83-47EE-B781-DFD15A72354C}" dt="2022-11-14T10:44:24.316" v="1542" actId="6549"/>
          <ac:spMkLst>
            <pc:docMk/>
            <pc:sldMk cId="4119991281" sldId="302"/>
            <ac:spMk id="337" creationId="{BCEF2CF4-3F1E-4DA5-A89B-A1A82622B0F3}"/>
          </ac:spMkLst>
        </pc:spChg>
        <pc:spChg chg="mod">
          <ac:chgData name="SUARD DAMIEN (COMITÉ DES YVELINES)" userId="8caf6131-42bf-47d0-a54c-b2e171bcd592" providerId="ADAL" clId="{29435BE8-9A83-47EE-B781-DFD15A72354C}" dt="2022-11-14T10:44:07.816" v="1530" actId="20577"/>
          <ac:spMkLst>
            <pc:docMk/>
            <pc:sldMk cId="4119991281" sldId="302"/>
            <ac:spMk id="338" creationId="{7B7DDF78-F38F-4F80-B553-47125BA596BF}"/>
          </ac:spMkLst>
        </pc:spChg>
        <pc:spChg chg="mod">
          <ac:chgData name="SUARD DAMIEN (COMITÉ DES YVELINES)" userId="8caf6131-42bf-47d0-a54c-b2e171bcd592" providerId="ADAL" clId="{29435BE8-9A83-47EE-B781-DFD15A72354C}" dt="2022-11-14T10:43:47.156" v="1518"/>
          <ac:spMkLst>
            <pc:docMk/>
            <pc:sldMk cId="4119991281" sldId="302"/>
            <ac:spMk id="464" creationId="{D507000E-F062-4E6F-9280-53BD0C54BC63}"/>
          </ac:spMkLst>
        </pc:spChg>
      </pc:sldChg>
      <pc:sldChg chg="addSp delSp modSp add mod ord">
        <pc:chgData name="SUARD DAMIEN (COMITÉ DES YVELINES)" userId="8caf6131-42bf-47d0-a54c-b2e171bcd592" providerId="ADAL" clId="{29435BE8-9A83-47EE-B781-DFD15A72354C}" dt="2022-11-15T08:54:23.692" v="7776" actId="404"/>
        <pc:sldMkLst>
          <pc:docMk/>
          <pc:sldMk cId="1643474842" sldId="303"/>
        </pc:sldMkLst>
        <pc:spChg chg="del">
          <ac:chgData name="SUARD DAMIEN (COMITÉ DES YVELINES)" userId="8caf6131-42bf-47d0-a54c-b2e171bcd592" providerId="ADAL" clId="{29435BE8-9A83-47EE-B781-DFD15A72354C}" dt="2022-11-14T10:58:38.662" v="1695" actId="478"/>
          <ac:spMkLst>
            <pc:docMk/>
            <pc:sldMk cId="1643474842" sldId="303"/>
            <ac:spMk id="2" creationId="{F6EF7D36-E254-F965-24C7-CF6DEEEAD2C5}"/>
          </ac:spMkLst>
        </pc:spChg>
        <pc:spChg chg="add mod">
          <ac:chgData name="SUARD DAMIEN (COMITÉ DES YVELINES)" userId="8caf6131-42bf-47d0-a54c-b2e171bcd592" providerId="ADAL" clId="{29435BE8-9A83-47EE-B781-DFD15A72354C}" dt="2022-11-15T08:39:38.571" v="7719" actId="20577"/>
          <ac:spMkLst>
            <pc:docMk/>
            <pc:sldMk cId="1643474842" sldId="303"/>
            <ac:spMk id="3" creationId="{99FD43FC-E685-461D-B251-5E9EC1DEAF83}"/>
          </ac:spMkLst>
        </pc:spChg>
        <pc:spChg chg="add mod">
          <ac:chgData name="SUARD DAMIEN (COMITÉ DES YVELINES)" userId="8caf6131-42bf-47d0-a54c-b2e171bcd592" providerId="ADAL" clId="{29435BE8-9A83-47EE-B781-DFD15A72354C}" dt="2022-11-15T08:38:27.403" v="7702"/>
          <ac:spMkLst>
            <pc:docMk/>
            <pc:sldMk cId="1643474842" sldId="303"/>
            <ac:spMk id="5" creationId="{5CD58AD2-11E5-3322-6E58-E5F4A0B03E90}"/>
          </ac:spMkLst>
        </pc:spChg>
        <pc:spChg chg="add mod">
          <ac:chgData name="SUARD DAMIEN (COMITÉ DES YVELINES)" userId="8caf6131-42bf-47d0-a54c-b2e171bcd592" providerId="ADAL" clId="{29435BE8-9A83-47EE-B781-DFD15A72354C}" dt="2022-11-15T08:38:58.699" v="7710" actId="20577"/>
          <ac:spMkLst>
            <pc:docMk/>
            <pc:sldMk cId="1643474842" sldId="303"/>
            <ac:spMk id="6" creationId="{85347CEF-C8D6-AFA1-954B-525905A8A505}"/>
          </ac:spMkLst>
        </pc:spChg>
        <pc:spChg chg="add mod">
          <ac:chgData name="SUARD DAMIEN (COMITÉ DES YVELINES)" userId="8caf6131-42bf-47d0-a54c-b2e171bcd592" providerId="ADAL" clId="{29435BE8-9A83-47EE-B781-DFD15A72354C}" dt="2022-11-15T08:39:04.815" v="7711"/>
          <ac:spMkLst>
            <pc:docMk/>
            <pc:sldMk cId="1643474842" sldId="303"/>
            <ac:spMk id="7" creationId="{324EE4C7-AA5F-7ECC-FB0F-23CF08668B1C}"/>
          </ac:spMkLst>
        </pc:spChg>
        <pc:spChg chg="add mod">
          <ac:chgData name="SUARD DAMIEN (COMITÉ DES YVELINES)" userId="8caf6131-42bf-47d0-a54c-b2e171bcd592" providerId="ADAL" clId="{29435BE8-9A83-47EE-B781-DFD15A72354C}" dt="2022-11-15T08:38:27.403" v="7702"/>
          <ac:spMkLst>
            <pc:docMk/>
            <pc:sldMk cId="1643474842" sldId="303"/>
            <ac:spMk id="8" creationId="{7E58ECBB-B0B8-8BEF-7EAA-A2B1C722E3E5}"/>
          </ac:spMkLst>
        </pc:spChg>
        <pc:spChg chg="add mod">
          <ac:chgData name="SUARD DAMIEN (COMITÉ DES YVELINES)" userId="8caf6131-42bf-47d0-a54c-b2e171bcd592" providerId="ADAL" clId="{29435BE8-9A83-47EE-B781-DFD15A72354C}" dt="2022-11-15T08:39:43.431" v="7720"/>
          <ac:spMkLst>
            <pc:docMk/>
            <pc:sldMk cId="1643474842" sldId="303"/>
            <ac:spMk id="9" creationId="{7D91BD7F-AFD4-50F3-31D3-A0110EEEDDFF}"/>
          </ac:spMkLst>
        </pc:spChg>
        <pc:spChg chg="mod">
          <ac:chgData name="SUARD DAMIEN (COMITÉ DES YVELINES)" userId="8caf6131-42bf-47d0-a54c-b2e171bcd592" providerId="ADAL" clId="{29435BE8-9A83-47EE-B781-DFD15A72354C}" dt="2022-11-14T10:58:42.195" v="1697" actId="20577"/>
          <ac:spMkLst>
            <pc:docMk/>
            <pc:sldMk cId="1643474842" sldId="303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29435BE8-9A83-47EE-B781-DFD15A72354C}" dt="2022-11-15T08:51:51.764" v="7748" actId="108"/>
          <ac:spMkLst>
            <pc:docMk/>
            <pc:sldMk cId="1643474842" sldId="303"/>
            <ac:spMk id="119" creationId="{E914D7FF-2DB1-4F90-9220-61113A7F050E}"/>
          </ac:spMkLst>
        </pc:spChg>
        <pc:spChg chg="mod">
          <ac:chgData name="SUARD DAMIEN (COMITÉ DES YVELINES)" userId="8caf6131-42bf-47d0-a54c-b2e171bcd592" providerId="ADAL" clId="{29435BE8-9A83-47EE-B781-DFD15A72354C}" dt="2022-11-14T11:01:10.391" v="1795" actId="20577"/>
          <ac:spMkLst>
            <pc:docMk/>
            <pc:sldMk cId="1643474842" sldId="303"/>
            <ac:spMk id="135" creationId="{4E202E5E-ED64-4CAC-B07B-4E34C82CAEF0}"/>
          </ac:spMkLst>
        </pc:spChg>
        <pc:spChg chg="mod">
          <ac:chgData name="SUARD DAMIEN (COMITÉ DES YVELINES)" userId="8caf6131-42bf-47d0-a54c-b2e171bcd592" providerId="ADAL" clId="{29435BE8-9A83-47EE-B781-DFD15A72354C}" dt="2022-11-15T08:51:12.596" v="7741" actId="20577"/>
          <ac:spMkLst>
            <pc:docMk/>
            <pc:sldMk cId="1643474842" sldId="303"/>
            <ac:spMk id="187" creationId="{3B9DCFB3-DC0E-4CDD-A6BC-0708DD040757}"/>
          </ac:spMkLst>
        </pc:spChg>
        <pc:spChg chg="mod">
          <ac:chgData name="SUARD DAMIEN (COMITÉ DES YVELINES)" userId="8caf6131-42bf-47d0-a54c-b2e171bcd592" providerId="ADAL" clId="{29435BE8-9A83-47EE-B781-DFD15A72354C}" dt="2022-11-14T13:50:58.600" v="6506"/>
          <ac:spMkLst>
            <pc:docMk/>
            <pc:sldMk cId="1643474842" sldId="303"/>
            <ac:spMk id="188" creationId="{454494EE-0B80-47D8-ADF2-15FFFC71F95C}"/>
          </ac:spMkLst>
        </pc:spChg>
        <pc:spChg chg="mod">
          <ac:chgData name="SUARD DAMIEN (COMITÉ DES YVELINES)" userId="8caf6131-42bf-47d0-a54c-b2e171bcd592" providerId="ADAL" clId="{29435BE8-9A83-47EE-B781-DFD15A72354C}" dt="2022-11-14T13:50:59.687" v="6507"/>
          <ac:spMkLst>
            <pc:docMk/>
            <pc:sldMk cId="1643474842" sldId="303"/>
            <ac:spMk id="189" creationId="{1A36BDE5-99C0-4BFE-A2BC-4A710596EDD2}"/>
          </ac:spMkLst>
        </pc:spChg>
        <pc:spChg chg="mod">
          <ac:chgData name="SUARD DAMIEN (COMITÉ DES YVELINES)" userId="8caf6131-42bf-47d0-a54c-b2e171bcd592" providerId="ADAL" clId="{29435BE8-9A83-47EE-B781-DFD15A72354C}" dt="2022-11-14T13:56:05.962" v="6615" actId="404"/>
          <ac:spMkLst>
            <pc:docMk/>
            <pc:sldMk cId="1643474842" sldId="303"/>
            <ac:spMk id="190" creationId="{1B98788F-B470-47CB-B471-AF3B593BA3D7}"/>
          </ac:spMkLst>
        </pc:spChg>
        <pc:spChg chg="mod">
          <ac:chgData name="SUARD DAMIEN (COMITÉ DES YVELINES)" userId="8caf6131-42bf-47d0-a54c-b2e171bcd592" providerId="ADAL" clId="{29435BE8-9A83-47EE-B781-DFD15A72354C}" dt="2022-11-14T13:56:28.535" v="6626" actId="20577"/>
          <ac:spMkLst>
            <pc:docMk/>
            <pc:sldMk cId="1643474842" sldId="303"/>
            <ac:spMk id="191" creationId="{3C820E44-F46F-4B02-89E6-D3D055E89480}"/>
          </ac:spMkLst>
        </pc:spChg>
        <pc:spChg chg="mod">
          <ac:chgData name="SUARD DAMIEN (COMITÉ DES YVELINES)" userId="8caf6131-42bf-47d0-a54c-b2e171bcd592" providerId="ADAL" clId="{29435BE8-9A83-47EE-B781-DFD15A72354C}" dt="2022-11-14T13:50:45.349" v="6502" actId="255"/>
          <ac:spMkLst>
            <pc:docMk/>
            <pc:sldMk cId="1643474842" sldId="303"/>
            <ac:spMk id="192" creationId="{01BD510C-36E5-4453-8108-7759A09CF428}"/>
          </ac:spMkLst>
        </pc:spChg>
        <pc:spChg chg="mod">
          <ac:chgData name="SUARD DAMIEN (COMITÉ DES YVELINES)" userId="8caf6131-42bf-47d0-a54c-b2e171bcd592" providerId="ADAL" clId="{29435BE8-9A83-47EE-B781-DFD15A72354C}" dt="2022-11-14T13:50:50.875" v="6503"/>
          <ac:spMkLst>
            <pc:docMk/>
            <pc:sldMk cId="1643474842" sldId="303"/>
            <ac:spMk id="194" creationId="{D759A1B3-7824-4FE0-92BC-2988559576DA}"/>
          </ac:spMkLst>
        </pc:spChg>
        <pc:spChg chg="mod">
          <ac:chgData name="SUARD DAMIEN (COMITÉ DES YVELINES)" userId="8caf6131-42bf-47d0-a54c-b2e171bcd592" providerId="ADAL" clId="{29435BE8-9A83-47EE-B781-DFD15A72354C}" dt="2022-11-15T08:54:23.692" v="7776" actId="404"/>
          <ac:spMkLst>
            <pc:docMk/>
            <pc:sldMk cId="1643474842" sldId="303"/>
            <ac:spMk id="195" creationId="{38C3D103-EED6-4818-A167-A189BF3650A0}"/>
          </ac:spMkLst>
        </pc:spChg>
        <pc:spChg chg="mod">
          <ac:chgData name="SUARD DAMIEN (COMITÉ DES YVELINES)" userId="8caf6131-42bf-47d0-a54c-b2e171bcd592" providerId="ADAL" clId="{29435BE8-9A83-47EE-B781-DFD15A72354C}" dt="2022-11-14T13:55:23.152" v="6589" actId="404"/>
          <ac:spMkLst>
            <pc:docMk/>
            <pc:sldMk cId="1643474842" sldId="303"/>
            <ac:spMk id="199" creationId="{9D2FB037-E58A-4F05-A5E9-826F7ECF5532}"/>
          </ac:spMkLst>
        </pc:spChg>
        <pc:spChg chg="mod">
          <ac:chgData name="SUARD DAMIEN (COMITÉ DES YVELINES)" userId="8caf6131-42bf-47d0-a54c-b2e171bcd592" providerId="ADAL" clId="{29435BE8-9A83-47EE-B781-DFD15A72354C}" dt="2022-11-15T08:52:32.316" v="7754"/>
          <ac:spMkLst>
            <pc:docMk/>
            <pc:sldMk cId="1643474842" sldId="303"/>
            <ac:spMk id="200" creationId="{016773E8-7C1A-42F1-887B-91761D8E7B0E}"/>
          </ac:spMkLst>
        </pc:spChg>
        <pc:spChg chg="mod">
          <ac:chgData name="SUARD DAMIEN (COMITÉ DES YVELINES)" userId="8caf6131-42bf-47d0-a54c-b2e171bcd592" providerId="ADAL" clId="{29435BE8-9A83-47EE-B781-DFD15A72354C}" dt="2022-11-14T13:56:52.777" v="6661" actId="404"/>
          <ac:spMkLst>
            <pc:docMk/>
            <pc:sldMk cId="1643474842" sldId="303"/>
            <ac:spMk id="201" creationId="{A754FF3E-3390-4804-A2DC-713B1971BF0B}"/>
          </ac:spMkLst>
        </pc:spChg>
        <pc:spChg chg="mod">
          <ac:chgData name="SUARD DAMIEN (COMITÉ DES YVELINES)" userId="8caf6131-42bf-47d0-a54c-b2e171bcd592" providerId="ADAL" clId="{29435BE8-9A83-47EE-B781-DFD15A72354C}" dt="2022-11-14T13:57:28.160" v="6686" actId="404"/>
          <ac:spMkLst>
            <pc:docMk/>
            <pc:sldMk cId="1643474842" sldId="303"/>
            <ac:spMk id="202" creationId="{75A1A27E-9413-455A-A314-35CE0832D52A}"/>
          </ac:spMkLst>
        </pc:spChg>
        <pc:spChg chg="mod">
          <ac:chgData name="SUARD DAMIEN (COMITÉ DES YVELINES)" userId="8caf6131-42bf-47d0-a54c-b2e171bcd592" providerId="ADAL" clId="{29435BE8-9A83-47EE-B781-DFD15A72354C}" dt="2022-11-14T13:57:32.681" v="6690" actId="20577"/>
          <ac:spMkLst>
            <pc:docMk/>
            <pc:sldMk cId="1643474842" sldId="303"/>
            <ac:spMk id="203" creationId="{A637421F-6244-4CA7-9CE1-F6A7E58255E6}"/>
          </ac:spMkLst>
        </pc:spChg>
        <pc:spChg chg="mod">
          <ac:chgData name="SUARD DAMIEN (COMITÉ DES YVELINES)" userId="8caf6131-42bf-47d0-a54c-b2e171bcd592" providerId="ADAL" clId="{29435BE8-9A83-47EE-B781-DFD15A72354C}" dt="2022-11-14T13:50:52.546" v="6504"/>
          <ac:spMkLst>
            <pc:docMk/>
            <pc:sldMk cId="1643474842" sldId="303"/>
            <ac:spMk id="204" creationId="{C8F49BB1-EBCA-4ED4-8D4B-DAA4310AA373}"/>
          </ac:spMkLst>
        </pc:spChg>
        <pc:spChg chg="mod">
          <ac:chgData name="SUARD DAMIEN (COMITÉ DES YVELINES)" userId="8caf6131-42bf-47d0-a54c-b2e171bcd592" providerId="ADAL" clId="{29435BE8-9A83-47EE-B781-DFD15A72354C}" dt="2022-11-14T13:50:53.463" v="6505"/>
          <ac:spMkLst>
            <pc:docMk/>
            <pc:sldMk cId="1643474842" sldId="303"/>
            <ac:spMk id="205" creationId="{B5FBC387-88B0-4831-AAC8-235BE1F98EE1}"/>
          </ac:spMkLst>
        </pc:spChg>
        <pc:spChg chg="mod">
          <ac:chgData name="SUARD DAMIEN (COMITÉ DES YVELINES)" userId="8caf6131-42bf-47d0-a54c-b2e171bcd592" providerId="ADAL" clId="{29435BE8-9A83-47EE-B781-DFD15A72354C}" dt="2022-11-15T08:37:47.981" v="7698" actId="20577"/>
          <ac:spMkLst>
            <pc:docMk/>
            <pc:sldMk cId="1643474842" sldId="303"/>
            <ac:spMk id="206" creationId="{EE1CC0FE-8694-4978-8C2D-842FEF81894E}"/>
          </ac:spMkLst>
        </pc:spChg>
        <pc:spChg chg="del">
          <ac:chgData name="SUARD DAMIEN (COMITÉ DES YVELINES)" userId="8caf6131-42bf-47d0-a54c-b2e171bcd592" providerId="ADAL" clId="{29435BE8-9A83-47EE-B781-DFD15A72354C}" dt="2022-11-15T08:38:04.102" v="7701" actId="478"/>
          <ac:spMkLst>
            <pc:docMk/>
            <pc:sldMk cId="1643474842" sldId="303"/>
            <ac:spMk id="214" creationId="{780D9554-2CF4-46CB-BE93-A352DE5AB508}"/>
          </ac:spMkLst>
        </pc:spChg>
        <pc:spChg chg="del">
          <ac:chgData name="SUARD DAMIEN (COMITÉ DES YVELINES)" userId="8caf6131-42bf-47d0-a54c-b2e171bcd592" providerId="ADAL" clId="{29435BE8-9A83-47EE-B781-DFD15A72354C}" dt="2022-11-15T08:38:00.645" v="7700" actId="478"/>
          <ac:spMkLst>
            <pc:docMk/>
            <pc:sldMk cId="1643474842" sldId="303"/>
            <ac:spMk id="215" creationId="{1F6C72F2-8A01-48CF-8062-A3E2D55C2EC8}"/>
          </ac:spMkLst>
        </pc:spChg>
        <pc:spChg chg="del">
          <ac:chgData name="SUARD DAMIEN (COMITÉ DES YVELINES)" userId="8caf6131-42bf-47d0-a54c-b2e171bcd592" providerId="ADAL" clId="{29435BE8-9A83-47EE-B781-DFD15A72354C}" dt="2022-11-15T08:38:00.645" v="7700" actId="478"/>
          <ac:spMkLst>
            <pc:docMk/>
            <pc:sldMk cId="1643474842" sldId="303"/>
            <ac:spMk id="216" creationId="{FB6C824D-F05C-4C1A-8B63-5EAB93343C60}"/>
          </ac:spMkLst>
        </pc:spChg>
        <pc:spChg chg="del">
          <ac:chgData name="SUARD DAMIEN (COMITÉ DES YVELINES)" userId="8caf6131-42bf-47d0-a54c-b2e171bcd592" providerId="ADAL" clId="{29435BE8-9A83-47EE-B781-DFD15A72354C}" dt="2022-11-15T08:38:00.645" v="7700" actId="478"/>
          <ac:spMkLst>
            <pc:docMk/>
            <pc:sldMk cId="1643474842" sldId="303"/>
            <ac:spMk id="217" creationId="{55C62CDD-34CA-4416-9E34-20C6AD357C3B}"/>
          </ac:spMkLst>
        </pc:spChg>
        <pc:spChg chg="del">
          <ac:chgData name="SUARD DAMIEN (COMITÉ DES YVELINES)" userId="8caf6131-42bf-47d0-a54c-b2e171bcd592" providerId="ADAL" clId="{29435BE8-9A83-47EE-B781-DFD15A72354C}" dt="2022-11-15T08:38:00.645" v="7700" actId="478"/>
          <ac:spMkLst>
            <pc:docMk/>
            <pc:sldMk cId="1643474842" sldId="303"/>
            <ac:spMk id="218" creationId="{F147D0B6-D39B-43A3-BB50-335A6A7BF967}"/>
          </ac:spMkLst>
        </pc:spChg>
        <pc:spChg chg="del">
          <ac:chgData name="SUARD DAMIEN (COMITÉ DES YVELINES)" userId="8caf6131-42bf-47d0-a54c-b2e171bcd592" providerId="ADAL" clId="{29435BE8-9A83-47EE-B781-DFD15A72354C}" dt="2022-11-15T08:38:00.645" v="7700" actId="478"/>
          <ac:spMkLst>
            <pc:docMk/>
            <pc:sldMk cId="1643474842" sldId="303"/>
            <ac:spMk id="219" creationId="{D2A96E40-1E61-43A7-869C-36026FCB6DBE}"/>
          </ac:spMkLst>
        </pc:spChg>
        <pc:spChg chg="mod">
          <ac:chgData name="SUARD DAMIEN (COMITÉ DES YVELINES)" userId="8caf6131-42bf-47d0-a54c-b2e171bcd592" providerId="ADAL" clId="{29435BE8-9A83-47EE-B781-DFD15A72354C}" dt="2022-11-15T08:37:52.978" v="7699"/>
          <ac:spMkLst>
            <pc:docMk/>
            <pc:sldMk cId="1643474842" sldId="303"/>
            <ac:spMk id="220" creationId="{0B9B8356-B973-4209-BC2E-AB90EFAB4E05}"/>
          </ac:spMkLst>
        </pc:spChg>
        <pc:spChg chg="mod">
          <ac:chgData name="SUARD DAMIEN (COMITÉ DES YVELINES)" userId="8caf6131-42bf-47d0-a54c-b2e171bcd592" providerId="ADAL" clId="{29435BE8-9A83-47EE-B781-DFD15A72354C}" dt="2022-11-14T13:49:23.305" v="6470" actId="404"/>
          <ac:spMkLst>
            <pc:docMk/>
            <pc:sldMk cId="1643474842" sldId="303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29435BE8-9A83-47EE-B781-DFD15A72354C}" dt="2022-11-15T08:53:49.246" v="7771" actId="404"/>
          <ac:spMkLst>
            <pc:docMk/>
            <pc:sldMk cId="1643474842" sldId="303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29435BE8-9A83-47EE-B781-DFD15A72354C}" dt="2022-11-14T13:50:07.844" v="6490" actId="20577"/>
          <ac:spMkLst>
            <pc:docMk/>
            <pc:sldMk cId="1643474842" sldId="303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29435BE8-9A83-47EE-B781-DFD15A72354C}" dt="2022-11-14T13:46:17.336" v="6379" actId="404"/>
          <ac:spMkLst>
            <pc:docMk/>
            <pc:sldMk cId="1643474842" sldId="303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29435BE8-9A83-47EE-B781-DFD15A72354C}" dt="2022-11-14T13:57:58.651" v="6715" actId="20577"/>
          <ac:spMkLst>
            <pc:docMk/>
            <pc:sldMk cId="1643474842" sldId="303"/>
            <ac:spMk id="323" creationId="{E3BF1D76-AA4B-48A6-8E5A-352DC93A6169}"/>
          </ac:spMkLst>
        </pc:spChg>
        <pc:spChg chg="mod">
          <ac:chgData name="SUARD DAMIEN (COMITÉ DES YVELINES)" userId="8caf6131-42bf-47d0-a54c-b2e171bcd592" providerId="ADAL" clId="{29435BE8-9A83-47EE-B781-DFD15A72354C}" dt="2022-11-14T13:51:16.687" v="6515"/>
          <ac:spMkLst>
            <pc:docMk/>
            <pc:sldMk cId="1643474842" sldId="303"/>
            <ac:spMk id="324" creationId="{0A6B862D-1FD8-497F-8153-E4ECE92591F4}"/>
          </ac:spMkLst>
        </pc:spChg>
        <pc:spChg chg="mod">
          <ac:chgData name="SUARD DAMIEN (COMITÉ DES YVELINES)" userId="8caf6131-42bf-47d0-a54c-b2e171bcd592" providerId="ADAL" clId="{29435BE8-9A83-47EE-B781-DFD15A72354C}" dt="2022-11-14T13:51:18.306" v="6516"/>
          <ac:spMkLst>
            <pc:docMk/>
            <pc:sldMk cId="1643474842" sldId="303"/>
            <ac:spMk id="325" creationId="{5F0D7091-4F57-4352-B401-43CB495A4ADA}"/>
          </ac:spMkLst>
        </pc:spChg>
        <pc:spChg chg="mod">
          <ac:chgData name="SUARD DAMIEN (COMITÉ DES YVELINES)" userId="8caf6131-42bf-47d0-a54c-b2e171bcd592" providerId="ADAL" clId="{29435BE8-9A83-47EE-B781-DFD15A72354C}" dt="2022-11-15T08:53:02.426" v="7758" actId="404"/>
          <ac:spMkLst>
            <pc:docMk/>
            <pc:sldMk cId="1643474842" sldId="303"/>
            <ac:spMk id="326" creationId="{9CD24F21-D1C0-4F95-88CB-F38A282F56D3}"/>
          </ac:spMkLst>
        </pc:spChg>
        <pc:spChg chg="mod">
          <ac:chgData name="SUARD DAMIEN (COMITÉ DES YVELINES)" userId="8caf6131-42bf-47d0-a54c-b2e171bcd592" providerId="ADAL" clId="{29435BE8-9A83-47EE-B781-DFD15A72354C}" dt="2022-11-14T13:58:16.880" v="6735" actId="20577"/>
          <ac:spMkLst>
            <pc:docMk/>
            <pc:sldMk cId="1643474842" sldId="303"/>
            <ac:spMk id="327" creationId="{36AB0D55-2DFD-4AD8-AB22-087CA5A5AFB3}"/>
          </ac:spMkLst>
        </pc:spChg>
        <pc:spChg chg="mod">
          <ac:chgData name="SUARD DAMIEN (COMITÉ DES YVELINES)" userId="8caf6131-42bf-47d0-a54c-b2e171bcd592" providerId="ADAL" clId="{29435BE8-9A83-47EE-B781-DFD15A72354C}" dt="2022-11-14T13:51:20.896" v="6519"/>
          <ac:spMkLst>
            <pc:docMk/>
            <pc:sldMk cId="1643474842" sldId="303"/>
            <ac:spMk id="328" creationId="{656985F8-68D5-440A-87F3-8EEF2DEBC0B8}"/>
          </ac:spMkLst>
        </pc:spChg>
        <pc:spChg chg="mod">
          <ac:chgData name="SUARD DAMIEN (COMITÉ DES YVELINES)" userId="8caf6131-42bf-47d0-a54c-b2e171bcd592" providerId="ADAL" clId="{29435BE8-9A83-47EE-B781-DFD15A72354C}" dt="2022-11-14T13:51:19.393" v="6517"/>
          <ac:spMkLst>
            <pc:docMk/>
            <pc:sldMk cId="1643474842" sldId="303"/>
            <ac:spMk id="329" creationId="{EDBA5600-1D7E-449D-88CA-FF2D6131EC20}"/>
          </ac:spMkLst>
        </pc:spChg>
        <pc:spChg chg="mod">
          <ac:chgData name="SUARD DAMIEN (COMITÉ DES YVELINES)" userId="8caf6131-42bf-47d0-a54c-b2e171bcd592" providerId="ADAL" clId="{29435BE8-9A83-47EE-B781-DFD15A72354C}" dt="2022-11-14T13:56:38.377" v="6627" actId="255"/>
          <ac:spMkLst>
            <pc:docMk/>
            <pc:sldMk cId="1643474842" sldId="303"/>
            <ac:spMk id="330" creationId="{539E987D-2860-4D1F-9C90-AECCA432138F}"/>
          </ac:spMkLst>
        </pc:spChg>
        <pc:spChg chg="mod">
          <ac:chgData name="SUARD DAMIEN (COMITÉ DES YVELINES)" userId="8caf6131-42bf-47d0-a54c-b2e171bcd592" providerId="ADAL" clId="{29435BE8-9A83-47EE-B781-DFD15A72354C}" dt="2022-11-14T13:51:20.163" v="6518"/>
          <ac:spMkLst>
            <pc:docMk/>
            <pc:sldMk cId="1643474842" sldId="303"/>
            <ac:spMk id="331" creationId="{E04D6268-11A7-4F5C-881C-44720606E948}"/>
          </ac:spMkLst>
        </pc:spChg>
        <pc:spChg chg="mod">
          <ac:chgData name="SUARD DAMIEN (COMITÉ DES YVELINES)" userId="8caf6131-42bf-47d0-a54c-b2e171bcd592" providerId="ADAL" clId="{29435BE8-9A83-47EE-B781-DFD15A72354C}" dt="2022-11-14T13:51:21.950" v="6520"/>
          <ac:spMkLst>
            <pc:docMk/>
            <pc:sldMk cId="1643474842" sldId="303"/>
            <ac:spMk id="332" creationId="{65CF3204-26A5-46C2-8A03-B27DA664284D}"/>
          </ac:spMkLst>
        </pc:spChg>
        <pc:spChg chg="mod">
          <ac:chgData name="SUARD DAMIEN (COMITÉ DES YVELINES)" userId="8caf6131-42bf-47d0-a54c-b2e171bcd592" providerId="ADAL" clId="{29435BE8-9A83-47EE-B781-DFD15A72354C}" dt="2022-11-14T13:58:29.509" v="6741" actId="20577"/>
          <ac:spMkLst>
            <pc:docMk/>
            <pc:sldMk cId="1643474842" sldId="303"/>
            <ac:spMk id="333" creationId="{637FEA0E-1028-4C84-8BB5-1B63807CA6E6}"/>
          </ac:spMkLst>
        </pc:spChg>
        <pc:spChg chg="mod ord">
          <ac:chgData name="SUARD DAMIEN (COMITÉ DES YVELINES)" userId="8caf6131-42bf-47d0-a54c-b2e171bcd592" providerId="ADAL" clId="{29435BE8-9A83-47EE-B781-DFD15A72354C}" dt="2022-11-14T13:58:37.190" v="6745" actId="20577"/>
          <ac:spMkLst>
            <pc:docMk/>
            <pc:sldMk cId="1643474842" sldId="303"/>
            <ac:spMk id="334" creationId="{77D9AA25-B65E-4729-ADB8-CB9A70E216E7}"/>
          </ac:spMkLst>
        </pc:spChg>
        <pc:spChg chg="mod ord">
          <ac:chgData name="SUARD DAMIEN (COMITÉ DES YVELINES)" userId="8caf6131-42bf-47d0-a54c-b2e171bcd592" providerId="ADAL" clId="{29435BE8-9A83-47EE-B781-DFD15A72354C}" dt="2022-11-15T08:53:19.267" v="7759" actId="404"/>
          <ac:spMkLst>
            <pc:docMk/>
            <pc:sldMk cId="1643474842" sldId="303"/>
            <ac:spMk id="335" creationId="{038F4705-7860-47F6-94AB-C09D03864F16}"/>
          </ac:spMkLst>
        </pc:spChg>
        <pc:spChg chg="mod ord">
          <ac:chgData name="SUARD DAMIEN (COMITÉ DES YVELINES)" userId="8caf6131-42bf-47d0-a54c-b2e171bcd592" providerId="ADAL" clId="{29435BE8-9A83-47EE-B781-DFD15A72354C}" dt="2022-11-14T13:51:51.695" v="6525" actId="166"/>
          <ac:spMkLst>
            <pc:docMk/>
            <pc:sldMk cId="1643474842" sldId="303"/>
            <ac:spMk id="336" creationId="{5276F999-9D1C-4E80-8E8A-C541149C868E}"/>
          </ac:spMkLst>
        </pc:spChg>
        <pc:spChg chg="mod ord">
          <ac:chgData name="SUARD DAMIEN (COMITÉ DES YVELINES)" userId="8caf6131-42bf-47d0-a54c-b2e171bcd592" providerId="ADAL" clId="{29435BE8-9A83-47EE-B781-DFD15A72354C}" dt="2022-11-14T13:51:51.695" v="6525" actId="166"/>
          <ac:spMkLst>
            <pc:docMk/>
            <pc:sldMk cId="1643474842" sldId="303"/>
            <ac:spMk id="337" creationId="{BCEF2CF4-3F1E-4DA5-A89B-A1A82622B0F3}"/>
          </ac:spMkLst>
        </pc:spChg>
        <pc:spChg chg="mod">
          <ac:chgData name="SUARD DAMIEN (COMITÉ DES YVELINES)" userId="8caf6131-42bf-47d0-a54c-b2e171bcd592" providerId="ADAL" clId="{29435BE8-9A83-47EE-B781-DFD15A72354C}" dt="2022-11-15T08:52:56.760" v="7757" actId="404"/>
          <ac:spMkLst>
            <pc:docMk/>
            <pc:sldMk cId="1643474842" sldId="303"/>
            <ac:spMk id="338" creationId="{7B7DDF78-F38F-4F80-B553-47125BA596BF}"/>
          </ac:spMkLst>
        </pc:spChg>
        <pc:spChg chg="mod">
          <ac:chgData name="SUARD DAMIEN (COMITÉ DES YVELINES)" userId="8caf6131-42bf-47d0-a54c-b2e171bcd592" providerId="ADAL" clId="{29435BE8-9A83-47EE-B781-DFD15A72354C}" dt="2022-11-14T13:50:03.408" v="6489" actId="404"/>
          <ac:spMkLst>
            <pc:docMk/>
            <pc:sldMk cId="1643474842" sldId="303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29435BE8-9A83-47EE-B781-DFD15A72354C}" dt="2022-11-15T08:53:56.706" v="7772" actId="404"/>
          <ac:spMkLst>
            <pc:docMk/>
            <pc:sldMk cId="1643474842" sldId="303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29435BE8-9A83-47EE-B781-DFD15A72354C}" dt="2022-11-14T11:04:31.480" v="1848" actId="20577"/>
          <ac:spMkLst>
            <pc:docMk/>
            <pc:sldMk cId="1643474842" sldId="303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29435BE8-9A83-47EE-B781-DFD15A72354C}" dt="2022-11-15T08:54:00.067" v="7773" actId="404"/>
          <ac:spMkLst>
            <pc:docMk/>
            <pc:sldMk cId="1643474842" sldId="303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29435BE8-9A83-47EE-B781-DFD15A72354C}" dt="2022-11-15T08:54:06.974" v="7774" actId="404"/>
          <ac:spMkLst>
            <pc:docMk/>
            <pc:sldMk cId="1643474842" sldId="303"/>
            <ac:spMk id="410" creationId="{2C3DB3C8-677D-4E93-BC2B-902E89DA23C7}"/>
          </ac:spMkLst>
        </pc:spChg>
        <pc:spChg chg="mod">
          <ac:chgData name="SUARD DAMIEN (COMITÉ DES YVELINES)" userId="8caf6131-42bf-47d0-a54c-b2e171bcd592" providerId="ADAL" clId="{29435BE8-9A83-47EE-B781-DFD15A72354C}" dt="2022-11-14T11:01:04.549" v="1778" actId="20577"/>
          <ac:spMkLst>
            <pc:docMk/>
            <pc:sldMk cId="1643474842" sldId="303"/>
            <ac:spMk id="464" creationId="{D507000E-F062-4E6F-9280-53BD0C54BC63}"/>
          </ac:spMkLst>
        </pc:spChg>
        <pc:cxnChg chg="del">
          <ac:chgData name="SUARD DAMIEN (COMITÉ DES YVELINES)" userId="8caf6131-42bf-47d0-a54c-b2e171bcd592" providerId="ADAL" clId="{29435BE8-9A83-47EE-B781-DFD15A72354C}" dt="2022-11-14T13:51:31.924" v="6523" actId="478"/>
          <ac:cxnSpMkLst>
            <pc:docMk/>
            <pc:sldMk cId="1643474842" sldId="303"/>
            <ac:cxnSpMk id="105" creationId="{E312F5C4-D225-62E1-7B6B-53AD5ED40491}"/>
          </ac:cxnSpMkLst>
        </pc:cxnChg>
        <pc:cxnChg chg="del">
          <ac:chgData name="SUARD DAMIEN (COMITÉ DES YVELINES)" userId="8caf6131-42bf-47d0-a54c-b2e171bcd592" providerId="ADAL" clId="{29435BE8-9A83-47EE-B781-DFD15A72354C}" dt="2022-11-14T13:51:31.924" v="6523" actId="478"/>
          <ac:cxnSpMkLst>
            <pc:docMk/>
            <pc:sldMk cId="1643474842" sldId="303"/>
            <ac:cxnSpMk id="107" creationId="{3FA39016-9704-A80B-7968-E0243BC2E0ED}"/>
          </ac:cxnSpMkLst>
        </pc:cxnChg>
        <pc:cxnChg chg="del">
          <ac:chgData name="SUARD DAMIEN (COMITÉ DES YVELINES)" userId="8caf6131-42bf-47d0-a54c-b2e171bcd592" providerId="ADAL" clId="{29435BE8-9A83-47EE-B781-DFD15A72354C}" dt="2022-11-14T13:51:31.924" v="6523" actId="478"/>
          <ac:cxnSpMkLst>
            <pc:docMk/>
            <pc:sldMk cId="1643474842" sldId="303"/>
            <ac:cxnSpMk id="110" creationId="{CE45932C-E0AB-A311-BCFC-5AB2706708AE}"/>
          </ac:cxnSpMkLst>
        </pc:cxnChg>
        <pc:cxnChg chg="del">
          <ac:chgData name="SUARD DAMIEN (COMITÉ DES YVELINES)" userId="8caf6131-42bf-47d0-a54c-b2e171bcd592" providerId="ADAL" clId="{29435BE8-9A83-47EE-B781-DFD15A72354C}" dt="2022-11-14T13:51:31.924" v="6523" actId="478"/>
          <ac:cxnSpMkLst>
            <pc:docMk/>
            <pc:sldMk cId="1643474842" sldId="303"/>
            <ac:cxnSpMk id="111" creationId="{81D29EA1-9334-5DCD-0FCF-F028E19FED25}"/>
          </ac:cxnSpMkLst>
        </pc:cxnChg>
        <pc:cxnChg chg="del">
          <ac:chgData name="SUARD DAMIEN (COMITÉ DES YVELINES)" userId="8caf6131-42bf-47d0-a54c-b2e171bcd592" providerId="ADAL" clId="{29435BE8-9A83-47EE-B781-DFD15A72354C}" dt="2022-11-14T13:51:31.924" v="6523" actId="478"/>
          <ac:cxnSpMkLst>
            <pc:docMk/>
            <pc:sldMk cId="1643474842" sldId="303"/>
            <ac:cxnSpMk id="114" creationId="{764F266B-EBB2-B1BA-9630-4FAA78E22AEE}"/>
          </ac:cxnSpMkLst>
        </pc:cxnChg>
      </pc:sldChg>
      <pc:sldChg chg="addSp delSp modSp mod">
        <pc:chgData name="SUARD DAMIEN (COMITÉ DES YVELINES)" userId="8caf6131-42bf-47d0-a54c-b2e171bcd592" providerId="ADAL" clId="{29435BE8-9A83-47EE-B781-DFD15A72354C}" dt="2022-11-15T09:51:09.092" v="7792"/>
        <pc:sldMkLst>
          <pc:docMk/>
          <pc:sldMk cId="2692139745" sldId="304"/>
        </pc:sldMkLst>
        <pc:spChg chg="mod">
          <ac:chgData name="SUARD DAMIEN (COMITÉ DES YVELINES)" userId="8caf6131-42bf-47d0-a54c-b2e171bcd592" providerId="ADAL" clId="{29435BE8-9A83-47EE-B781-DFD15A72354C}" dt="2022-11-14T11:29:56.937" v="2101" actId="255"/>
          <ac:spMkLst>
            <pc:docMk/>
            <pc:sldMk cId="2692139745" sldId="304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29435BE8-9A83-47EE-B781-DFD15A72354C}" dt="2022-11-14T11:05:00.824" v="1859" actId="20577"/>
          <ac:spMkLst>
            <pc:docMk/>
            <pc:sldMk cId="2692139745" sldId="304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29435BE8-9A83-47EE-B781-DFD15A72354C}" dt="2022-11-14T11:47:33.713" v="2630" actId="115"/>
          <ac:spMkLst>
            <pc:docMk/>
            <pc:sldMk cId="2692139745" sldId="304"/>
            <ac:spMk id="119" creationId="{E914D7FF-2DB1-4F90-9220-61113A7F050E}"/>
          </ac:spMkLst>
        </pc:spChg>
        <pc:spChg chg="mod">
          <ac:chgData name="SUARD DAMIEN (COMITÉ DES YVELINES)" userId="8caf6131-42bf-47d0-a54c-b2e171bcd592" providerId="ADAL" clId="{29435BE8-9A83-47EE-B781-DFD15A72354C}" dt="2022-11-14T11:50:19.007" v="2704" actId="20577"/>
          <ac:spMkLst>
            <pc:docMk/>
            <pc:sldMk cId="2692139745" sldId="304"/>
            <ac:spMk id="187" creationId="{3B9DCFB3-DC0E-4CDD-A6BC-0708DD040757}"/>
          </ac:spMkLst>
        </pc:spChg>
        <pc:spChg chg="mod">
          <ac:chgData name="SUARD DAMIEN (COMITÉ DES YVELINES)" userId="8caf6131-42bf-47d0-a54c-b2e171bcd592" providerId="ADAL" clId="{29435BE8-9A83-47EE-B781-DFD15A72354C}" dt="2022-11-14T11:47:33.713" v="2630" actId="115"/>
          <ac:spMkLst>
            <pc:docMk/>
            <pc:sldMk cId="2692139745" sldId="304"/>
            <ac:spMk id="188" creationId="{454494EE-0B80-47D8-ADF2-15FFFC71F95C}"/>
          </ac:spMkLst>
        </pc:spChg>
        <pc:spChg chg="mod">
          <ac:chgData name="SUARD DAMIEN (COMITÉ DES YVELINES)" userId="8caf6131-42bf-47d0-a54c-b2e171bcd592" providerId="ADAL" clId="{29435BE8-9A83-47EE-B781-DFD15A72354C}" dt="2022-11-14T11:47:33.713" v="2630" actId="115"/>
          <ac:spMkLst>
            <pc:docMk/>
            <pc:sldMk cId="2692139745" sldId="304"/>
            <ac:spMk id="189" creationId="{1A36BDE5-99C0-4BFE-A2BC-4A710596EDD2}"/>
          </ac:spMkLst>
        </pc:spChg>
        <pc:spChg chg="mod">
          <ac:chgData name="SUARD DAMIEN (COMITÉ DES YVELINES)" userId="8caf6131-42bf-47d0-a54c-b2e171bcd592" providerId="ADAL" clId="{29435BE8-9A83-47EE-B781-DFD15A72354C}" dt="2022-11-14T11:47:33.713" v="2630" actId="115"/>
          <ac:spMkLst>
            <pc:docMk/>
            <pc:sldMk cId="2692139745" sldId="304"/>
            <ac:spMk id="190" creationId="{1B98788F-B470-47CB-B471-AF3B593BA3D7}"/>
          </ac:spMkLst>
        </pc:spChg>
        <pc:spChg chg="mod">
          <ac:chgData name="SUARD DAMIEN (COMITÉ DES YVELINES)" userId="8caf6131-42bf-47d0-a54c-b2e171bcd592" providerId="ADAL" clId="{29435BE8-9A83-47EE-B781-DFD15A72354C}" dt="2022-11-14T11:47:33.713" v="2630" actId="115"/>
          <ac:spMkLst>
            <pc:docMk/>
            <pc:sldMk cId="2692139745" sldId="304"/>
            <ac:spMk id="191" creationId="{3C820E44-F46F-4B02-89E6-D3D055E89480}"/>
          </ac:spMkLst>
        </pc:spChg>
        <pc:spChg chg="mod">
          <ac:chgData name="SUARD DAMIEN (COMITÉ DES YVELINES)" userId="8caf6131-42bf-47d0-a54c-b2e171bcd592" providerId="ADAL" clId="{29435BE8-9A83-47EE-B781-DFD15A72354C}" dt="2022-11-14T11:47:33.713" v="2630" actId="115"/>
          <ac:spMkLst>
            <pc:docMk/>
            <pc:sldMk cId="2692139745" sldId="304"/>
            <ac:spMk id="192" creationId="{01BD510C-36E5-4453-8108-7759A09CF428}"/>
          </ac:spMkLst>
        </pc:spChg>
        <pc:spChg chg="mod">
          <ac:chgData name="SUARD DAMIEN (COMITÉ DES YVELINES)" userId="8caf6131-42bf-47d0-a54c-b2e171bcd592" providerId="ADAL" clId="{29435BE8-9A83-47EE-B781-DFD15A72354C}" dt="2022-11-14T11:47:33.713" v="2630" actId="115"/>
          <ac:spMkLst>
            <pc:docMk/>
            <pc:sldMk cId="2692139745" sldId="304"/>
            <ac:spMk id="194" creationId="{D759A1B3-7824-4FE0-92BC-2988559576DA}"/>
          </ac:spMkLst>
        </pc:spChg>
        <pc:spChg chg="mod">
          <ac:chgData name="SUARD DAMIEN (COMITÉ DES YVELINES)" userId="8caf6131-42bf-47d0-a54c-b2e171bcd592" providerId="ADAL" clId="{29435BE8-9A83-47EE-B781-DFD15A72354C}" dt="2022-11-14T11:49:46.286" v="2688" actId="20577"/>
          <ac:spMkLst>
            <pc:docMk/>
            <pc:sldMk cId="2692139745" sldId="304"/>
            <ac:spMk id="195" creationId="{38C3D103-EED6-4818-A167-A189BF3650A0}"/>
          </ac:spMkLst>
        </pc:spChg>
        <pc:spChg chg="mod">
          <ac:chgData name="SUARD DAMIEN (COMITÉ DES YVELINES)" userId="8caf6131-42bf-47d0-a54c-b2e171bcd592" providerId="ADAL" clId="{29435BE8-9A83-47EE-B781-DFD15A72354C}" dt="2022-11-14T11:47:33.713" v="2630" actId="115"/>
          <ac:spMkLst>
            <pc:docMk/>
            <pc:sldMk cId="2692139745" sldId="304"/>
            <ac:spMk id="199" creationId="{9D2FB037-E58A-4F05-A5E9-826F7ECF5532}"/>
          </ac:spMkLst>
        </pc:spChg>
        <pc:spChg chg="mod">
          <ac:chgData name="SUARD DAMIEN (COMITÉ DES YVELINES)" userId="8caf6131-42bf-47d0-a54c-b2e171bcd592" providerId="ADAL" clId="{29435BE8-9A83-47EE-B781-DFD15A72354C}" dt="2022-11-14T11:50:01.092" v="2700" actId="255"/>
          <ac:spMkLst>
            <pc:docMk/>
            <pc:sldMk cId="2692139745" sldId="304"/>
            <ac:spMk id="200" creationId="{016773E8-7C1A-42F1-887B-91761D8E7B0E}"/>
          </ac:spMkLst>
        </pc:spChg>
        <pc:spChg chg="mod">
          <ac:chgData name="SUARD DAMIEN (COMITÉ DES YVELINES)" userId="8caf6131-42bf-47d0-a54c-b2e171bcd592" providerId="ADAL" clId="{29435BE8-9A83-47EE-B781-DFD15A72354C}" dt="2022-11-14T11:49:20.797" v="2660" actId="20577"/>
          <ac:spMkLst>
            <pc:docMk/>
            <pc:sldMk cId="2692139745" sldId="304"/>
            <ac:spMk id="201" creationId="{A754FF3E-3390-4804-A2DC-713B1971BF0B}"/>
          </ac:spMkLst>
        </pc:spChg>
        <pc:spChg chg="mod">
          <ac:chgData name="SUARD DAMIEN (COMITÉ DES YVELINES)" userId="8caf6131-42bf-47d0-a54c-b2e171bcd592" providerId="ADAL" clId="{29435BE8-9A83-47EE-B781-DFD15A72354C}" dt="2022-11-14T11:47:33.713" v="2630" actId="115"/>
          <ac:spMkLst>
            <pc:docMk/>
            <pc:sldMk cId="2692139745" sldId="304"/>
            <ac:spMk id="202" creationId="{75A1A27E-9413-455A-A314-35CE0832D52A}"/>
          </ac:spMkLst>
        </pc:spChg>
        <pc:spChg chg="mod">
          <ac:chgData name="SUARD DAMIEN (COMITÉ DES YVELINES)" userId="8caf6131-42bf-47d0-a54c-b2e171bcd592" providerId="ADAL" clId="{29435BE8-9A83-47EE-B781-DFD15A72354C}" dt="2022-11-14T11:47:33.713" v="2630" actId="115"/>
          <ac:spMkLst>
            <pc:docMk/>
            <pc:sldMk cId="2692139745" sldId="304"/>
            <ac:spMk id="203" creationId="{A637421F-6244-4CA7-9CE1-F6A7E58255E6}"/>
          </ac:spMkLst>
        </pc:spChg>
        <pc:spChg chg="mod">
          <ac:chgData name="SUARD DAMIEN (COMITÉ DES YVELINES)" userId="8caf6131-42bf-47d0-a54c-b2e171bcd592" providerId="ADAL" clId="{29435BE8-9A83-47EE-B781-DFD15A72354C}" dt="2022-11-14T11:47:33.713" v="2630" actId="115"/>
          <ac:spMkLst>
            <pc:docMk/>
            <pc:sldMk cId="2692139745" sldId="304"/>
            <ac:spMk id="204" creationId="{C8F49BB1-EBCA-4ED4-8D4B-DAA4310AA373}"/>
          </ac:spMkLst>
        </pc:spChg>
        <pc:spChg chg="mod">
          <ac:chgData name="SUARD DAMIEN (COMITÉ DES YVELINES)" userId="8caf6131-42bf-47d0-a54c-b2e171bcd592" providerId="ADAL" clId="{29435BE8-9A83-47EE-B781-DFD15A72354C}" dt="2022-11-14T11:47:33.713" v="2630" actId="115"/>
          <ac:spMkLst>
            <pc:docMk/>
            <pc:sldMk cId="2692139745" sldId="304"/>
            <ac:spMk id="205" creationId="{B5FBC387-88B0-4831-AAC8-235BE1F98EE1}"/>
          </ac:spMkLst>
        </pc:spChg>
        <pc:spChg chg="mod">
          <ac:chgData name="SUARD DAMIEN (COMITÉ DES YVELINES)" userId="8caf6131-42bf-47d0-a54c-b2e171bcd592" providerId="ADAL" clId="{29435BE8-9A83-47EE-B781-DFD15A72354C}" dt="2022-11-15T09:50:15.181" v="7784" actId="20577"/>
          <ac:spMkLst>
            <pc:docMk/>
            <pc:sldMk cId="2692139745" sldId="304"/>
            <ac:spMk id="206" creationId="{EE1CC0FE-8694-4978-8C2D-842FEF81894E}"/>
          </ac:spMkLst>
        </pc:spChg>
        <pc:spChg chg="mod">
          <ac:chgData name="SUARD DAMIEN (COMITÉ DES YVELINES)" userId="8caf6131-42bf-47d0-a54c-b2e171bcd592" providerId="ADAL" clId="{29435BE8-9A83-47EE-B781-DFD15A72354C}" dt="2022-11-15T08:07:51.196" v="7367" actId="20577"/>
          <ac:spMkLst>
            <pc:docMk/>
            <pc:sldMk cId="2692139745" sldId="304"/>
            <ac:spMk id="214" creationId="{780D9554-2CF4-46CB-BE93-A352DE5AB508}"/>
          </ac:spMkLst>
        </pc:spChg>
        <pc:spChg chg="mod">
          <ac:chgData name="SUARD DAMIEN (COMITÉ DES YVELINES)" userId="8caf6131-42bf-47d0-a54c-b2e171bcd592" providerId="ADAL" clId="{29435BE8-9A83-47EE-B781-DFD15A72354C}" dt="2022-11-15T09:51:05.050" v="7791" actId="20577"/>
          <ac:spMkLst>
            <pc:docMk/>
            <pc:sldMk cId="2692139745" sldId="304"/>
            <ac:spMk id="215" creationId="{1F6C72F2-8A01-48CF-8062-A3E2D55C2EC8}"/>
          </ac:spMkLst>
        </pc:spChg>
        <pc:spChg chg="mod">
          <ac:chgData name="SUARD DAMIEN (COMITÉ DES YVELINES)" userId="8caf6131-42bf-47d0-a54c-b2e171bcd592" providerId="ADAL" clId="{29435BE8-9A83-47EE-B781-DFD15A72354C}" dt="2022-11-15T08:09:25.265" v="7388" actId="20577"/>
          <ac:spMkLst>
            <pc:docMk/>
            <pc:sldMk cId="2692139745" sldId="304"/>
            <ac:spMk id="216" creationId="{FB6C824D-F05C-4C1A-8B63-5EAB93343C60}"/>
          </ac:spMkLst>
        </pc:spChg>
        <pc:spChg chg="mod">
          <ac:chgData name="SUARD DAMIEN (COMITÉ DES YVELINES)" userId="8caf6131-42bf-47d0-a54c-b2e171bcd592" providerId="ADAL" clId="{29435BE8-9A83-47EE-B781-DFD15A72354C}" dt="2022-11-15T08:09:31.938" v="7389"/>
          <ac:spMkLst>
            <pc:docMk/>
            <pc:sldMk cId="2692139745" sldId="304"/>
            <ac:spMk id="217" creationId="{55C62CDD-34CA-4416-9E34-20C6AD357C3B}"/>
          </ac:spMkLst>
        </pc:spChg>
        <pc:spChg chg="mod">
          <ac:chgData name="SUARD DAMIEN (COMITÉ DES YVELINES)" userId="8caf6131-42bf-47d0-a54c-b2e171bcd592" providerId="ADAL" clId="{29435BE8-9A83-47EE-B781-DFD15A72354C}" dt="2022-11-15T09:51:09.092" v="7792"/>
          <ac:spMkLst>
            <pc:docMk/>
            <pc:sldMk cId="2692139745" sldId="304"/>
            <ac:spMk id="218" creationId="{F147D0B6-D39B-43A3-BB50-335A6A7BF967}"/>
          </ac:spMkLst>
        </pc:spChg>
        <pc:spChg chg="mod">
          <ac:chgData name="SUARD DAMIEN (COMITÉ DES YVELINES)" userId="8caf6131-42bf-47d0-a54c-b2e171bcd592" providerId="ADAL" clId="{29435BE8-9A83-47EE-B781-DFD15A72354C}" dt="2022-11-15T08:08:15.395" v="7368"/>
          <ac:spMkLst>
            <pc:docMk/>
            <pc:sldMk cId="2692139745" sldId="304"/>
            <ac:spMk id="219" creationId="{D2A96E40-1E61-43A7-869C-36026FCB6DBE}"/>
          </ac:spMkLst>
        </pc:spChg>
        <pc:spChg chg="mod">
          <ac:chgData name="SUARD DAMIEN (COMITÉ DES YVELINES)" userId="8caf6131-42bf-47d0-a54c-b2e171bcd592" providerId="ADAL" clId="{29435BE8-9A83-47EE-B781-DFD15A72354C}" dt="2022-11-15T09:50:20.657" v="7785"/>
          <ac:spMkLst>
            <pc:docMk/>
            <pc:sldMk cId="2692139745" sldId="304"/>
            <ac:spMk id="220" creationId="{0B9B8356-B973-4209-BC2E-AB90EFAB4E05}"/>
          </ac:spMkLst>
        </pc:spChg>
        <pc:spChg chg="add del mod">
          <ac:chgData name="SUARD DAMIEN (COMITÉ DES YVELINES)" userId="8caf6131-42bf-47d0-a54c-b2e171bcd592" providerId="ADAL" clId="{29435BE8-9A83-47EE-B781-DFD15A72354C}" dt="2022-11-14T11:29:56.937" v="2101" actId="255"/>
          <ac:spMkLst>
            <pc:docMk/>
            <pc:sldMk cId="2692139745" sldId="304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29435BE8-9A83-47EE-B781-DFD15A72354C}" dt="2022-11-14T11:29:56.937" v="2101" actId="255"/>
          <ac:spMkLst>
            <pc:docMk/>
            <pc:sldMk cId="2692139745" sldId="304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29435BE8-9A83-47EE-B781-DFD15A72354C}" dt="2022-11-14T11:29:56.937" v="2101" actId="255"/>
          <ac:spMkLst>
            <pc:docMk/>
            <pc:sldMk cId="2692139745" sldId="304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29435BE8-9A83-47EE-B781-DFD15A72354C}" dt="2022-11-14T11:29:56.937" v="2101" actId="255"/>
          <ac:spMkLst>
            <pc:docMk/>
            <pc:sldMk cId="2692139745" sldId="304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29435BE8-9A83-47EE-B781-DFD15A72354C}" dt="2022-11-14T11:36:57.728" v="2304" actId="20577"/>
          <ac:spMkLst>
            <pc:docMk/>
            <pc:sldMk cId="2692139745" sldId="304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29435BE8-9A83-47EE-B781-DFD15A72354C}" dt="2022-11-14T11:29:56.937" v="2101" actId="255"/>
          <ac:spMkLst>
            <pc:docMk/>
            <pc:sldMk cId="2692139745" sldId="304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29435BE8-9A83-47EE-B781-DFD15A72354C}" dt="2022-11-14T11:30:06.359" v="2103" actId="20577"/>
          <ac:spMkLst>
            <pc:docMk/>
            <pc:sldMk cId="2692139745" sldId="304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23" creationId="{E3BF1D76-AA4B-48A6-8E5A-352DC93A6169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24" creationId="{0A6B862D-1FD8-497F-8153-E4ECE92591F4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25" creationId="{5F0D7091-4F57-4352-B401-43CB495A4ADA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26" creationId="{9CD24F21-D1C0-4F95-88CB-F38A282F56D3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27" creationId="{36AB0D55-2DFD-4AD8-AB22-087CA5A5AFB3}"/>
          </ac:spMkLst>
        </pc:spChg>
        <pc:spChg chg="mod">
          <ac:chgData name="SUARD DAMIEN (COMITÉ DES YVELINES)" userId="8caf6131-42bf-47d0-a54c-b2e171bcd592" providerId="ADAL" clId="{29435BE8-9A83-47EE-B781-DFD15A72354C}" dt="2022-11-14T11:49:52.012" v="2699" actId="20577"/>
          <ac:spMkLst>
            <pc:docMk/>
            <pc:sldMk cId="2692139745" sldId="304"/>
            <ac:spMk id="328" creationId="{656985F8-68D5-440A-87F3-8EEF2DEBC0B8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29" creationId="{EDBA5600-1D7E-449D-88CA-FF2D6131EC20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30" creationId="{539E987D-2860-4D1F-9C90-AECCA432138F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31" creationId="{E04D6268-11A7-4F5C-881C-44720606E948}"/>
          </ac:spMkLst>
        </pc:spChg>
        <pc:spChg chg="mod">
          <ac:chgData name="SUARD DAMIEN (COMITÉ DES YVELINES)" userId="8caf6131-42bf-47d0-a54c-b2e171bcd592" providerId="ADAL" clId="{29435BE8-9A83-47EE-B781-DFD15A72354C}" dt="2022-11-14T11:49:27.813" v="2672" actId="20577"/>
          <ac:spMkLst>
            <pc:docMk/>
            <pc:sldMk cId="2692139745" sldId="304"/>
            <ac:spMk id="332" creationId="{65CF3204-26A5-46C2-8A03-B27DA664284D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33" creationId="{637FEA0E-1028-4C84-8BB5-1B63807CA6E6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34" creationId="{77D9AA25-B65E-4729-ADB8-CB9A70E216E7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35" creationId="{038F4705-7860-47F6-94AB-C09D03864F16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36" creationId="{5276F999-9D1C-4E80-8E8A-C541149C868E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37" creationId="{BCEF2CF4-3F1E-4DA5-A89B-A1A82622B0F3}"/>
          </ac:spMkLst>
        </pc:spChg>
        <pc:spChg chg="mod">
          <ac:chgData name="SUARD DAMIEN (COMITÉ DES YVELINES)" userId="8caf6131-42bf-47d0-a54c-b2e171bcd592" providerId="ADAL" clId="{29435BE8-9A83-47EE-B781-DFD15A72354C}" dt="2022-11-14T11:48:18.141" v="2636" actId="113"/>
          <ac:spMkLst>
            <pc:docMk/>
            <pc:sldMk cId="2692139745" sldId="304"/>
            <ac:spMk id="338" creationId="{7B7DDF78-F38F-4F80-B553-47125BA596BF}"/>
          </ac:spMkLst>
        </pc:spChg>
        <pc:spChg chg="mod">
          <ac:chgData name="SUARD DAMIEN (COMITÉ DES YVELINES)" userId="8caf6131-42bf-47d0-a54c-b2e171bcd592" providerId="ADAL" clId="{29435BE8-9A83-47EE-B781-DFD15A72354C}" dt="2022-11-14T11:30:54.463" v="2182" actId="255"/>
          <ac:spMkLst>
            <pc:docMk/>
            <pc:sldMk cId="2692139745" sldId="304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29435BE8-9A83-47EE-B781-DFD15A72354C}" dt="2022-11-14T11:30:54.463" v="2182" actId="255"/>
          <ac:spMkLst>
            <pc:docMk/>
            <pc:sldMk cId="2692139745" sldId="304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29435BE8-9A83-47EE-B781-DFD15A72354C}" dt="2022-11-14T11:30:54.463" v="2182" actId="255"/>
          <ac:spMkLst>
            <pc:docMk/>
            <pc:sldMk cId="2692139745" sldId="304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29435BE8-9A83-47EE-B781-DFD15A72354C}" dt="2022-11-14T11:30:54.463" v="2182" actId="255"/>
          <ac:spMkLst>
            <pc:docMk/>
            <pc:sldMk cId="2692139745" sldId="304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29435BE8-9A83-47EE-B781-DFD15A72354C}" dt="2022-11-14T11:30:54.463" v="2182" actId="255"/>
          <ac:spMkLst>
            <pc:docMk/>
            <pc:sldMk cId="2692139745" sldId="304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29435BE8-9A83-47EE-B781-DFD15A72354C}" dt="2022-11-14T11:36:43.069" v="2280" actId="6549"/>
          <ac:spMkLst>
            <pc:docMk/>
            <pc:sldMk cId="2692139745" sldId="304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29435BE8-9A83-47EE-B781-DFD15A72354C}" dt="2022-11-14T11:30:54.463" v="2182" actId="255"/>
          <ac:spMkLst>
            <pc:docMk/>
            <pc:sldMk cId="2692139745" sldId="304"/>
            <ac:spMk id="409" creationId="{A0720BA3-C1E8-4AB7-8187-244C2B079567}"/>
          </ac:spMkLst>
        </pc:spChg>
        <pc:spChg chg="mod">
          <ac:chgData name="SUARD DAMIEN (COMITÉ DES YVELINES)" userId="8caf6131-42bf-47d0-a54c-b2e171bcd592" providerId="ADAL" clId="{29435BE8-9A83-47EE-B781-DFD15A72354C}" dt="2022-11-14T11:30:54.463" v="2182" actId="255"/>
          <ac:spMkLst>
            <pc:docMk/>
            <pc:sldMk cId="2692139745" sldId="304"/>
            <ac:spMk id="410" creationId="{2C3DB3C8-677D-4E93-BC2B-902E89DA23C7}"/>
          </ac:spMkLst>
        </pc:spChg>
      </pc:sldChg>
      <pc:sldChg chg="modSp add mod">
        <pc:chgData name="SUARD DAMIEN (COMITÉ DES YVELINES)" userId="8caf6131-42bf-47d0-a54c-b2e171bcd592" providerId="ADAL" clId="{29435BE8-9A83-47EE-B781-DFD15A72354C}" dt="2022-11-15T08:16:18.737" v="7497"/>
        <pc:sldMkLst>
          <pc:docMk/>
          <pc:sldMk cId="68357455" sldId="305"/>
        </pc:sldMkLst>
        <pc:spChg chg="mod">
          <ac:chgData name="SUARD DAMIEN (COMITÉ DES YVELINES)" userId="8caf6131-42bf-47d0-a54c-b2e171bcd592" providerId="ADAL" clId="{29435BE8-9A83-47EE-B781-DFD15A72354C}" dt="2022-11-14T11:06:59.250" v="1868" actId="20577"/>
          <ac:spMkLst>
            <pc:docMk/>
            <pc:sldMk cId="68357455" sldId="305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29435BE8-9A83-47EE-B781-DFD15A72354C}" dt="2022-11-14T12:09:48.339" v="3508" actId="20577"/>
          <ac:spMkLst>
            <pc:docMk/>
            <pc:sldMk cId="68357455" sldId="305"/>
            <ac:spMk id="119" creationId="{E914D7FF-2DB1-4F90-9220-61113A7F050E}"/>
          </ac:spMkLst>
        </pc:spChg>
        <pc:spChg chg="mod">
          <ac:chgData name="SUARD DAMIEN (COMITÉ DES YVELINES)" userId="8caf6131-42bf-47d0-a54c-b2e171bcd592" providerId="ADAL" clId="{29435BE8-9A83-47EE-B781-DFD15A72354C}" dt="2022-11-14T12:05:20.039" v="3280" actId="20577"/>
          <ac:spMkLst>
            <pc:docMk/>
            <pc:sldMk cId="68357455" sldId="305"/>
            <ac:spMk id="187" creationId="{3B9DCFB3-DC0E-4CDD-A6BC-0708DD040757}"/>
          </ac:spMkLst>
        </pc:spChg>
        <pc:spChg chg="mod">
          <ac:chgData name="SUARD DAMIEN (COMITÉ DES YVELINES)" userId="8caf6131-42bf-47d0-a54c-b2e171bcd592" providerId="ADAL" clId="{29435BE8-9A83-47EE-B781-DFD15A72354C}" dt="2022-11-14T12:04:19.778" v="3201" actId="20577"/>
          <ac:spMkLst>
            <pc:docMk/>
            <pc:sldMk cId="68357455" sldId="305"/>
            <ac:spMk id="188" creationId="{454494EE-0B80-47D8-ADF2-15FFFC71F95C}"/>
          </ac:spMkLst>
        </pc:spChg>
        <pc:spChg chg="mod">
          <ac:chgData name="SUARD DAMIEN (COMITÉ DES YVELINES)" userId="8caf6131-42bf-47d0-a54c-b2e171bcd592" providerId="ADAL" clId="{29435BE8-9A83-47EE-B781-DFD15A72354C}" dt="2022-11-14T12:04:23.153" v="3207" actId="20577"/>
          <ac:spMkLst>
            <pc:docMk/>
            <pc:sldMk cId="68357455" sldId="305"/>
            <ac:spMk id="189" creationId="{1A36BDE5-99C0-4BFE-A2BC-4A710596EDD2}"/>
          </ac:spMkLst>
        </pc:spChg>
        <pc:spChg chg="mod">
          <ac:chgData name="SUARD DAMIEN (COMITÉ DES YVELINES)" userId="8caf6131-42bf-47d0-a54c-b2e171bcd592" providerId="ADAL" clId="{29435BE8-9A83-47EE-B781-DFD15A72354C}" dt="2022-11-14T12:05:24.719" v="3291" actId="20577"/>
          <ac:spMkLst>
            <pc:docMk/>
            <pc:sldMk cId="68357455" sldId="305"/>
            <ac:spMk id="190" creationId="{1B98788F-B470-47CB-B471-AF3B593BA3D7}"/>
          </ac:spMkLst>
        </pc:spChg>
        <pc:spChg chg="mod">
          <ac:chgData name="SUARD DAMIEN (COMITÉ DES YVELINES)" userId="8caf6131-42bf-47d0-a54c-b2e171bcd592" providerId="ADAL" clId="{29435BE8-9A83-47EE-B781-DFD15A72354C}" dt="2022-11-14T12:06:08.434" v="3308" actId="20577"/>
          <ac:spMkLst>
            <pc:docMk/>
            <pc:sldMk cId="68357455" sldId="305"/>
            <ac:spMk id="191" creationId="{3C820E44-F46F-4B02-89E6-D3D055E89480}"/>
          </ac:spMkLst>
        </pc:spChg>
        <pc:spChg chg="mod">
          <ac:chgData name="SUARD DAMIEN (COMITÉ DES YVELINES)" userId="8caf6131-42bf-47d0-a54c-b2e171bcd592" providerId="ADAL" clId="{29435BE8-9A83-47EE-B781-DFD15A72354C}" dt="2022-11-14T12:04:26.111" v="3213" actId="20577"/>
          <ac:spMkLst>
            <pc:docMk/>
            <pc:sldMk cId="68357455" sldId="305"/>
            <ac:spMk id="192" creationId="{01BD510C-36E5-4453-8108-7759A09CF428}"/>
          </ac:spMkLst>
        </pc:spChg>
        <pc:spChg chg="mod">
          <ac:chgData name="SUARD DAMIEN (COMITÉ DES YVELINES)" userId="8caf6131-42bf-47d0-a54c-b2e171bcd592" providerId="ADAL" clId="{29435BE8-9A83-47EE-B781-DFD15A72354C}" dt="2022-11-14T12:04:28.982" v="3219" actId="20577"/>
          <ac:spMkLst>
            <pc:docMk/>
            <pc:sldMk cId="68357455" sldId="305"/>
            <ac:spMk id="194" creationId="{D759A1B3-7824-4FE0-92BC-2988559576DA}"/>
          </ac:spMkLst>
        </pc:spChg>
        <pc:spChg chg="mod">
          <ac:chgData name="SUARD DAMIEN (COMITÉ DES YVELINES)" userId="8caf6131-42bf-47d0-a54c-b2e171bcd592" providerId="ADAL" clId="{29435BE8-9A83-47EE-B781-DFD15A72354C}" dt="2022-11-14T12:06:23.679" v="3321" actId="20577"/>
          <ac:spMkLst>
            <pc:docMk/>
            <pc:sldMk cId="68357455" sldId="305"/>
            <ac:spMk id="195" creationId="{38C3D103-EED6-4818-A167-A189BF3650A0}"/>
          </ac:spMkLst>
        </pc:spChg>
        <pc:spChg chg="mod">
          <ac:chgData name="SUARD DAMIEN (COMITÉ DES YVELINES)" userId="8caf6131-42bf-47d0-a54c-b2e171bcd592" providerId="ADAL" clId="{29435BE8-9A83-47EE-B781-DFD15A72354C}" dt="2022-11-14T12:06:30.240" v="3339" actId="20577"/>
          <ac:spMkLst>
            <pc:docMk/>
            <pc:sldMk cId="68357455" sldId="305"/>
            <ac:spMk id="199" creationId="{9D2FB037-E58A-4F05-A5E9-826F7ECF5532}"/>
          </ac:spMkLst>
        </pc:spChg>
        <pc:spChg chg="mod">
          <ac:chgData name="SUARD DAMIEN (COMITÉ DES YVELINES)" userId="8caf6131-42bf-47d0-a54c-b2e171bcd592" providerId="ADAL" clId="{29435BE8-9A83-47EE-B781-DFD15A72354C}" dt="2022-11-14T12:27:58.814" v="4048" actId="20577"/>
          <ac:spMkLst>
            <pc:docMk/>
            <pc:sldMk cId="68357455" sldId="305"/>
            <ac:spMk id="200" creationId="{016773E8-7C1A-42F1-887B-91761D8E7B0E}"/>
          </ac:spMkLst>
        </pc:spChg>
        <pc:spChg chg="mod">
          <ac:chgData name="SUARD DAMIEN (COMITÉ DES YVELINES)" userId="8caf6131-42bf-47d0-a54c-b2e171bcd592" providerId="ADAL" clId="{29435BE8-9A83-47EE-B781-DFD15A72354C}" dt="2022-11-14T12:15:04.044" v="3600" actId="20577"/>
          <ac:spMkLst>
            <pc:docMk/>
            <pc:sldMk cId="68357455" sldId="305"/>
            <ac:spMk id="201" creationId="{A754FF3E-3390-4804-A2DC-713B1971BF0B}"/>
          </ac:spMkLst>
        </pc:spChg>
        <pc:spChg chg="mod">
          <ac:chgData name="SUARD DAMIEN (COMITÉ DES YVELINES)" userId="8caf6131-42bf-47d0-a54c-b2e171bcd592" providerId="ADAL" clId="{29435BE8-9A83-47EE-B781-DFD15A72354C}" dt="2022-11-14T12:07:37.310" v="3394" actId="20577"/>
          <ac:spMkLst>
            <pc:docMk/>
            <pc:sldMk cId="68357455" sldId="305"/>
            <ac:spMk id="202" creationId="{75A1A27E-9413-455A-A314-35CE0832D52A}"/>
          </ac:spMkLst>
        </pc:spChg>
        <pc:spChg chg="mod">
          <ac:chgData name="SUARD DAMIEN (COMITÉ DES YVELINES)" userId="8caf6131-42bf-47d0-a54c-b2e171bcd592" providerId="ADAL" clId="{29435BE8-9A83-47EE-B781-DFD15A72354C}" dt="2022-11-14T12:07:24.001" v="3373" actId="20577"/>
          <ac:spMkLst>
            <pc:docMk/>
            <pc:sldMk cId="68357455" sldId="305"/>
            <ac:spMk id="203" creationId="{A637421F-6244-4CA7-9CE1-F6A7E58255E6}"/>
          </ac:spMkLst>
        </pc:spChg>
        <pc:spChg chg="mod">
          <ac:chgData name="SUARD DAMIEN (COMITÉ DES YVELINES)" userId="8caf6131-42bf-47d0-a54c-b2e171bcd592" providerId="ADAL" clId="{29435BE8-9A83-47EE-B781-DFD15A72354C}" dt="2022-11-14T12:04:32.324" v="3225" actId="20577"/>
          <ac:spMkLst>
            <pc:docMk/>
            <pc:sldMk cId="68357455" sldId="305"/>
            <ac:spMk id="204" creationId="{C8F49BB1-EBCA-4ED4-8D4B-DAA4310AA373}"/>
          </ac:spMkLst>
        </pc:spChg>
        <pc:spChg chg="mod">
          <ac:chgData name="SUARD DAMIEN (COMITÉ DES YVELINES)" userId="8caf6131-42bf-47d0-a54c-b2e171bcd592" providerId="ADAL" clId="{29435BE8-9A83-47EE-B781-DFD15A72354C}" dt="2022-11-14T12:04:35.604" v="3231" actId="20577"/>
          <ac:spMkLst>
            <pc:docMk/>
            <pc:sldMk cId="68357455" sldId="305"/>
            <ac:spMk id="205" creationId="{B5FBC387-88B0-4831-AAC8-235BE1F98EE1}"/>
          </ac:spMkLst>
        </pc:spChg>
        <pc:spChg chg="mod">
          <ac:chgData name="SUARD DAMIEN (COMITÉ DES YVELINES)" userId="8caf6131-42bf-47d0-a54c-b2e171bcd592" providerId="ADAL" clId="{29435BE8-9A83-47EE-B781-DFD15A72354C}" dt="2022-11-15T08:14:48.630" v="7454" actId="20577"/>
          <ac:spMkLst>
            <pc:docMk/>
            <pc:sldMk cId="68357455" sldId="305"/>
            <ac:spMk id="206" creationId="{EE1CC0FE-8694-4978-8C2D-842FEF81894E}"/>
          </ac:spMkLst>
        </pc:spChg>
        <pc:spChg chg="mod">
          <ac:chgData name="SUARD DAMIEN (COMITÉ DES YVELINES)" userId="8caf6131-42bf-47d0-a54c-b2e171bcd592" providerId="ADAL" clId="{29435BE8-9A83-47EE-B781-DFD15A72354C}" dt="2022-11-15T08:15:20.900" v="7474" actId="20577"/>
          <ac:spMkLst>
            <pc:docMk/>
            <pc:sldMk cId="68357455" sldId="305"/>
            <ac:spMk id="214" creationId="{780D9554-2CF4-46CB-BE93-A352DE5AB508}"/>
          </ac:spMkLst>
        </pc:spChg>
        <pc:spChg chg="mod">
          <ac:chgData name="SUARD DAMIEN (COMITÉ DES YVELINES)" userId="8caf6131-42bf-47d0-a54c-b2e171bcd592" providerId="ADAL" clId="{29435BE8-9A83-47EE-B781-DFD15A72354C}" dt="2022-11-15T08:15:44.810" v="7484" actId="20577"/>
          <ac:spMkLst>
            <pc:docMk/>
            <pc:sldMk cId="68357455" sldId="305"/>
            <ac:spMk id="215" creationId="{1F6C72F2-8A01-48CF-8062-A3E2D55C2EC8}"/>
          </ac:spMkLst>
        </pc:spChg>
        <pc:spChg chg="mod">
          <ac:chgData name="SUARD DAMIEN (COMITÉ DES YVELINES)" userId="8caf6131-42bf-47d0-a54c-b2e171bcd592" providerId="ADAL" clId="{29435BE8-9A83-47EE-B781-DFD15A72354C}" dt="2022-11-15T08:16:07.754" v="7496" actId="20577"/>
          <ac:spMkLst>
            <pc:docMk/>
            <pc:sldMk cId="68357455" sldId="305"/>
            <ac:spMk id="216" creationId="{FB6C824D-F05C-4C1A-8B63-5EAB93343C60}"/>
          </ac:spMkLst>
        </pc:spChg>
        <pc:spChg chg="mod">
          <ac:chgData name="SUARD DAMIEN (COMITÉ DES YVELINES)" userId="8caf6131-42bf-47d0-a54c-b2e171bcd592" providerId="ADAL" clId="{29435BE8-9A83-47EE-B781-DFD15A72354C}" dt="2022-11-15T08:16:18.737" v="7497"/>
          <ac:spMkLst>
            <pc:docMk/>
            <pc:sldMk cId="68357455" sldId="305"/>
            <ac:spMk id="217" creationId="{55C62CDD-34CA-4416-9E34-20C6AD357C3B}"/>
          </ac:spMkLst>
        </pc:spChg>
        <pc:spChg chg="mod">
          <ac:chgData name="SUARD DAMIEN (COMITÉ DES YVELINES)" userId="8caf6131-42bf-47d0-a54c-b2e171bcd592" providerId="ADAL" clId="{29435BE8-9A83-47EE-B781-DFD15A72354C}" dt="2022-11-15T08:15:50.001" v="7485"/>
          <ac:spMkLst>
            <pc:docMk/>
            <pc:sldMk cId="68357455" sldId="305"/>
            <ac:spMk id="218" creationId="{F147D0B6-D39B-43A3-BB50-335A6A7BF967}"/>
          </ac:spMkLst>
        </pc:spChg>
        <pc:spChg chg="mod">
          <ac:chgData name="SUARD DAMIEN (COMITÉ DES YVELINES)" userId="8caf6131-42bf-47d0-a54c-b2e171bcd592" providerId="ADAL" clId="{29435BE8-9A83-47EE-B781-DFD15A72354C}" dt="2022-11-15T08:15:29.953" v="7477" actId="20577"/>
          <ac:spMkLst>
            <pc:docMk/>
            <pc:sldMk cId="68357455" sldId="305"/>
            <ac:spMk id="219" creationId="{D2A96E40-1E61-43A7-869C-36026FCB6DBE}"/>
          </ac:spMkLst>
        </pc:spChg>
        <pc:spChg chg="mod">
          <ac:chgData name="SUARD DAMIEN (COMITÉ DES YVELINES)" userId="8caf6131-42bf-47d0-a54c-b2e171bcd592" providerId="ADAL" clId="{29435BE8-9A83-47EE-B781-DFD15A72354C}" dt="2022-11-15T08:14:55.259" v="7455"/>
          <ac:spMkLst>
            <pc:docMk/>
            <pc:sldMk cId="68357455" sldId="305"/>
            <ac:spMk id="220" creationId="{0B9B8356-B973-4209-BC2E-AB90EFAB4E05}"/>
          </ac:spMkLst>
        </pc:spChg>
        <pc:spChg chg="mod">
          <ac:chgData name="SUARD DAMIEN (COMITÉ DES YVELINES)" userId="8caf6131-42bf-47d0-a54c-b2e171bcd592" providerId="ADAL" clId="{29435BE8-9A83-47EE-B781-DFD15A72354C}" dt="2022-11-14T12:03:02.491" v="3182" actId="20577"/>
          <ac:spMkLst>
            <pc:docMk/>
            <pc:sldMk cId="68357455" sldId="305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29435BE8-9A83-47EE-B781-DFD15A72354C}" dt="2022-11-14T12:00:09.292" v="3086" actId="20577"/>
          <ac:spMkLst>
            <pc:docMk/>
            <pc:sldMk cId="68357455" sldId="305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29435BE8-9A83-47EE-B781-DFD15A72354C}" dt="2022-11-14T12:02:08.064" v="3153" actId="20577"/>
          <ac:spMkLst>
            <pc:docMk/>
            <pc:sldMk cId="68357455" sldId="305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29435BE8-9A83-47EE-B781-DFD15A72354C}" dt="2022-11-14T11:57:21.661" v="3016" actId="20577"/>
          <ac:spMkLst>
            <pc:docMk/>
            <pc:sldMk cId="68357455" sldId="305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29435BE8-9A83-47EE-B781-DFD15A72354C}" dt="2022-11-14T12:02:51.434" v="3166" actId="113"/>
          <ac:spMkLst>
            <pc:docMk/>
            <pc:sldMk cId="68357455" sldId="305"/>
            <ac:spMk id="323" creationId="{E3BF1D76-AA4B-48A6-8E5A-352DC93A6169}"/>
          </ac:spMkLst>
        </pc:spChg>
        <pc:spChg chg="mod">
          <ac:chgData name="SUARD DAMIEN (COMITÉ DES YVELINES)" userId="8caf6131-42bf-47d0-a54c-b2e171bcd592" providerId="ADAL" clId="{29435BE8-9A83-47EE-B781-DFD15A72354C}" dt="2022-11-14T12:04:54.770" v="3237" actId="20577"/>
          <ac:spMkLst>
            <pc:docMk/>
            <pc:sldMk cId="68357455" sldId="305"/>
            <ac:spMk id="324" creationId="{0A6B862D-1FD8-497F-8153-E4ECE92591F4}"/>
          </ac:spMkLst>
        </pc:spChg>
        <pc:spChg chg="mod">
          <ac:chgData name="SUARD DAMIEN (COMITÉ DES YVELINES)" userId="8caf6131-42bf-47d0-a54c-b2e171bcd592" providerId="ADAL" clId="{29435BE8-9A83-47EE-B781-DFD15A72354C}" dt="2022-11-14T12:04:58.195" v="3243" actId="20577"/>
          <ac:spMkLst>
            <pc:docMk/>
            <pc:sldMk cId="68357455" sldId="305"/>
            <ac:spMk id="325" creationId="{5F0D7091-4F57-4352-B401-43CB495A4ADA}"/>
          </ac:spMkLst>
        </pc:spChg>
        <pc:spChg chg="mod">
          <ac:chgData name="SUARD DAMIEN (COMITÉ DES YVELINES)" userId="8caf6131-42bf-47d0-a54c-b2e171bcd592" providerId="ADAL" clId="{29435BE8-9A83-47EE-B781-DFD15A72354C}" dt="2022-11-14T12:28:33.836" v="4056" actId="255"/>
          <ac:spMkLst>
            <pc:docMk/>
            <pc:sldMk cId="68357455" sldId="305"/>
            <ac:spMk id="326" creationId="{9CD24F21-D1C0-4F95-88CB-F38A282F56D3}"/>
          </ac:spMkLst>
        </pc:spChg>
        <pc:spChg chg="mod">
          <ac:chgData name="SUARD DAMIEN (COMITÉ DES YVELINES)" userId="8caf6131-42bf-47d0-a54c-b2e171bcd592" providerId="ADAL" clId="{29435BE8-9A83-47EE-B781-DFD15A72354C}" dt="2022-11-14T12:07:59.678" v="3404" actId="20577"/>
          <ac:spMkLst>
            <pc:docMk/>
            <pc:sldMk cId="68357455" sldId="305"/>
            <ac:spMk id="327" creationId="{36AB0D55-2DFD-4AD8-AB22-087CA5A5AFB3}"/>
          </ac:spMkLst>
        </pc:spChg>
        <pc:spChg chg="mod">
          <ac:chgData name="SUARD DAMIEN (COMITÉ DES YVELINES)" userId="8caf6131-42bf-47d0-a54c-b2e171bcd592" providerId="ADAL" clId="{29435BE8-9A83-47EE-B781-DFD15A72354C}" dt="2022-11-14T12:08:36.367" v="3465" actId="20577"/>
          <ac:spMkLst>
            <pc:docMk/>
            <pc:sldMk cId="68357455" sldId="305"/>
            <ac:spMk id="328" creationId="{656985F8-68D5-440A-87F3-8EEF2DEBC0B8}"/>
          </ac:spMkLst>
        </pc:spChg>
        <pc:spChg chg="mod">
          <ac:chgData name="SUARD DAMIEN (COMITÉ DES YVELINES)" userId="8caf6131-42bf-47d0-a54c-b2e171bcd592" providerId="ADAL" clId="{29435BE8-9A83-47EE-B781-DFD15A72354C}" dt="2022-11-14T12:05:00.156" v="3249" actId="20577"/>
          <ac:spMkLst>
            <pc:docMk/>
            <pc:sldMk cId="68357455" sldId="305"/>
            <ac:spMk id="329" creationId="{EDBA5600-1D7E-449D-88CA-FF2D6131EC20}"/>
          </ac:spMkLst>
        </pc:spChg>
        <pc:spChg chg="mod">
          <ac:chgData name="SUARD DAMIEN (COMITÉ DES YVELINES)" userId="8caf6131-42bf-47d0-a54c-b2e171bcd592" providerId="ADAL" clId="{29435BE8-9A83-47EE-B781-DFD15A72354C}" dt="2022-11-14T12:08:31.006" v="3451" actId="20577"/>
          <ac:spMkLst>
            <pc:docMk/>
            <pc:sldMk cId="68357455" sldId="305"/>
            <ac:spMk id="330" creationId="{539E987D-2860-4D1F-9C90-AECCA432138F}"/>
          </ac:spMkLst>
        </pc:spChg>
        <pc:spChg chg="mod">
          <ac:chgData name="SUARD DAMIEN (COMITÉ DES YVELINES)" userId="8caf6131-42bf-47d0-a54c-b2e171bcd592" providerId="ADAL" clId="{29435BE8-9A83-47EE-B781-DFD15A72354C}" dt="2022-11-14T12:05:04.109" v="3257" actId="20577"/>
          <ac:spMkLst>
            <pc:docMk/>
            <pc:sldMk cId="68357455" sldId="305"/>
            <ac:spMk id="331" creationId="{E04D6268-11A7-4F5C-881C-44720606E948}"/>
          </ac:spMkLst>
        </pc:spChg>
        <pc:spChg chg="mod">
          <ac:chgData name="SUARD DAMIEN (COMITÉ DES YVELINES)" userId="8caf6131-42bf-47d0-a54c-b2e171bcd592" providerId="ADAL" clId="{29435BE8-9A83-47EE-B781-DFD15A72354C}" dt="2022-11-14T12:08:45.017" v="3486" actId="20577"/>
          <ac:spMkLst>
            <pc:docMk/>
            <pc:sldMk cId="68357455" sldId="305"/>
            <ac:spMk id="332" creationId="{65CF3204-26A5-46C2-8A03-B27DA664284D}"/>
          </ac:spMkLst>
        </pc:spChg>
        <pc:spChg chg="mod">
          <ac:chgData name="SUARD DAMIEN (COMITÉ DES YVELINES)" userId="8caf6131-42bf-47d0-a54c-b2e171bcd592" providerId="ADAL" clId="{29435BE8-9A83-47EE-B781-DFD15A72354C}" dt="2022-11-14T12:08:27.181" v="3440" actId="20577"/>
          <ac:spMkLst>
            <pc:docMk/>
            <pc:sldMk cId="68357455" sldId="305"/>
            <ac:spMk id="333" creationId="{637FEA0E-1028-4C84-8BB5-1B63807CA6E6}"/>
          </ac:spMkLst>
        </pc:spChg>
        <pc:spChg chg="mod">
          <ac:chgData name="SUARD DAMIEN (COMITÉ DES YVELINES)" userId="8caf6131-42bf-47d0-a54c-b2e171bcd592" providerId="ADAL" clId="{29435BE8-9A83-47EE-B781-DFD15A72354C}" dt="2022-11-14T12:14:59.257" v="3594" actId="20577"/>
          <ac:spMkLst>
            <pc:docMk/>
            <pc:sldMk cId="68357455" sldId="305"/>
            <ac:spMk id="334" creationId="{77D9AA25-B65E-4729-ADB8-CB9A70E216E7}"/>
          </ac:spMkLst>
        </pc:spChg>
        <pc:spChg chg="mod">
          <ac:chgData name="SUARD DAMIEN (COMITÉ DES YVELINES)" userId="8caf6131-42bf-47d0-a54c-b2e171bcd592" providerId="ADAL" clId="{29435BE8-9A83-47EE-B781-DFD15A72354C}" dt="2022-11-14T12:14:50.640" v="3573" actId="20577"/>
          <ac:spMkLst>
            <pc:docMk/>
            <pc:sldMk cId="68357455" sldId="305"/>
            <ac:spMk id="335" creationId="{038F4705-7860-47F6-94AB-C09D03864F16}"/>
          </ac:spMkLst>
        </pc:spChg>
        <pc:spChg chg="mod">
          <ac:chgData name="SUARD DAMIEN (COMITÉ DES YVELINES)" userId="8caf6131-42bf-47d0-a54c-b2e171bcd592" providerId="ADAL" clId="{29435BE8-9A83-47EE-B781-DFD15A72354C}" dt="2022-11-14T12:05:07.412" v="3263" actId="20577"/>
          <ac:spMkLst>
            <pc:docMk/>
            <pc:sldMk cId="68357455" sldId="305"/>
            <ac:spMk id="336" creationId="{5276F999-9D1C-4E80-8E8A-C541149C868E}"/>
          </ac:spMkLst>
        </pc:spChg>
        <pc:spChg chg="mod">
          <ac:chgData name="SUARD DAMIEN (COMITÉ DES YVELINES)" userId="8caf6131-42bf-47d0-a54c-b2e171bcd592" providerId="ADAL" clId="{29435BE8-9A83-47EE-B781-DFD15A72354C}" dt="2022-11-14T12:05:13.002" v="3269" actId="20577"/>
          <ac:spMkLst>
            <pc:docMk/>
            <pc:sldMk cId="68357455" sldId="305"/>
            <ac:spMk id="337" creationId="{BCEF2CF4-3F1E-4DA5-A89B-A1A82622B0F3}"/>
          </ac:spMkLst>
        </pc:spChg>
        <pc:spChg chg="mod">
          <ac:chgData name="SUARD DAMIEN (COMITÉ DES YVELINES)" userId="8caf6131-42bf-47d0-a54c-b2e171bcd592" providerId="ADAL" clId="{29435BE8-9A83-47EE-B781-DFD15A72354C}" dt="2022-11-14T12:02:51.434" v="3166" actId="113"/>
          <ac:spMkLst>
            <pc:docMk/>
            <pc:sldMk cId="68357455" sldId="305"/>
            <ac:spMk id="338" creationId="{7B7DDF78-F38F-4F80-B553-47125BA596BF}"/>
          </ac:spMkLst>
        </pc:spChg>
        <pc:spChg chg="mod">
          <ac:chgData name="SUARD DAMIEN (COMITÉ DES YVELINES)" userId="8caf6131-42bf-47d0-a54c-b2e171bcd592" providerId="ADAL" clId="{29435BE8-9A83-47EE-B781-DFD15A72354C}" dt="2022-11-14T12:03:28.235" v="3195" actId="20577"/>
          <ac:spMkLst>
            <pc:docMk/>
            <pc:sldMk cId="68357455" sldId="305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29435BE8-9A83-47EE-B781-DFD15A72354C}" dt="2022-11-14T11:59:55.983" v="3071" actId="20577"/>
          <ac:spMkLst>
            <pc:docMk/>
            <pc:sldMk cId="68357455" sldId="305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29435BE8-9A83-47EE-B781-DFD15A72354C}" dt="2022-11-14T12:02:06.547" v="3152" actId="20577"/>
          <ac:spMkLst>
            <pc:docMk/>
            <pc:sldMk cId="68357455" sldId="305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29435BE8-9A83-47EE-B781-DFD15A72354C}" dt="2022-11-14T11:59:39.085" v="3049" actId="20577"/>
          <ac:spMkLst>
            <pc:docMk/>
            <pc:sldMk cId="68357455" sldId="305"/>
            <ac:spMk id="410" creationId="{2C3DB3C8-677D-4E93-BC2B-902E89DA23C7}"/>
          </ac:spMkLst>
        </pc:spChg>
      </pc:sldChg>
      <pc:sldChg chg="addSp delSp modSp mod">
        <pc:chgData name="SUARD DAMIEN (COMITÉ DES YVELINES)" userId="8caf6131-42bf-47d0-a54c-b2e171bcd592" providerId="ADAL" clId="{29435BE8-9A83-47EE-B781-DFD15A72354C}" dt="2022-11-15T08:17:50.212" v="7517"/>
        <pc:sldMkLst>
          <pc:docMk/>
          <pc:sldMk cId="95349958" sldId="306"/>
        </pc:sldMkLst>
        <pc:spChg chg="add mod">
          <ac:chgData name="SUARD DAMIEN (COMITÉ DES YVELINES)" userId="8caf6131-42bf-47d0-a54c-b2e171bcd592" providerId="ADAL" clId="{29435BE8-9A83-47EE-B781-DFD15A72354C}" dt="2022-11-15T08:17:44.168" v="7516" actId="20577"/>
          <ac:spMkLst>
            <pc:docMk/>
            <pc:sldMk cId="95349958" sldId="306"/>
            <ac:spMk id="2" creationId="{7FE04C2D-233F-43CE-912C-85F22AA7D534}"/>
          </ac:spMkLst>
        </pc:spChg>
        <pc:spChg chg="add mod">
          <ac:chgData name="SUARD DAMIEN (COMITÉ DES YVELINES)" userId="8caf6131-42bf-47d0-a54c-b2e171bcd592" providerId="ADAL" clId="{29435BE8-9A83-47EE-B781-DFD15A72354C}" dt="2022-11-15T08:17:19.195" v="7507" actId="20577"/>
          <ac:spMkLst>
            <pc:docMk/>
            <pc:sldMk cId="95349958" sldId="306"/>
            <ac:spMk id="3" creationId="{335A41C9-8E1B-E2B3-DFC7-439B3AB309C1}"/>
          </ac:spMkLst>
        </pc:spChg>
        <pc:spChg chg="mod">
          <ac:chgData name="SUARD DAMIEN (COMITÉ DES YVELINES)" userId="8caf6131-42bf-47d0-a54c-b2e171bcd592" providerId="ADAL" clId="{29435BE8-9A83-47EE-B781-DFD15A72354C}" dt="2022-11-14T12:43:52.803" v="4638" actId="207"/>
          <ac:spMkLst>
            <pc:docMk/>
            <pc:sldMk cId="95349958" sldId="306"/>
            <ac:spMk id="4" creationId="{38DF9AE0-8E06-46F0-BCE6-B1CCB2ED03D1}"/>
          </ac:spMkLst>
        </pc:spChg>
        <pc:spChg chg="add mod">
          <ac:chgData name="SUARD DAMIEN (COMITÉ DES YVELINES)" userId="8caf6131-42bf-47d0-a54c-b2e171bcd592" providerId="ADAL" clId="{29435BE8-9A83-47EE-B781-DFD15A72354C}" dt="2022-11-15T08:16:57.689" v="7501"/>
          <ac:spMkLst>
            <pc:docMk/>
            <pc:sldMk cId="95349958" sldId="306"/>
            <ac:spMk id="5" creationId="{CC3F62AE-5AEC-ACAF-F749-F0311E0E9D23}"/>
          </ac:spMkLst>
        </pc:spChg>
        <pc:spChg chg="add mod">
          <ac:chgData name="SUARD DAMIEN (COMITÉ DES YVELINES)" userId="8caf6131-42bf-47d0-a54c-b2e171bcd592" providerId="ADAL" clId="{29435BE8-9A83-47EE-B781-DFD15A72354C}" dt="2022-11-15T08:16:57.689" v="7501"/>
          <ac:spMkLst>
            <pc:docMk/>
            <pc:sldMk cId="95349958" sldId="306"/>
            <ac:spMk id="6" creationId="{5121CB38-A6A2-D4F3-B40B-81A85E208CBA}"/>
          </ac:spMkLst>
        </pc:spChg>
        <pc:spChg chg="add mod">
          <ac:chgData name="SUARD DAMIEN (COMITÉ DES YVELINES)" userId="8caf6131-42bf-47d0-a54c-b2e171bcd592" providerId="ADAL" clId="{29435BE8-9A83-47EE-B781-DFD15A72354C}" dt="2022-11-15T08:16:57.689" v="7501"/>
          <ac:spMkLst>
            <pc:docMk/>
            <pc:sldMk cId="95349958" sldId="306"/>
            <ac:spMk id="7" creationId="{AE7103BD-0728-801E-3453-BFE9B24EF82C}"/>
          </ac:spMkLst>
        </pc:spChg>
        <pc:spChg chg="add mod">
          <ac:chgData name="SUARD DAMIEN (COMITÉ DES YVELINES)" userId="8caf6131-42bf-47d0-a54c-b2e171bcd592" providerId="ADAL" clId="{29435BE8-9A83-47EE-B781-DFD15A72354C}" dt="2022-11-15T08:16:57.689" v="7501"/>
          <ac:spMkLst>
            <pc:docMk/>
            <pc:sldMk cId="95349958" sldId="306"/>
            <ac:spMk id="8" creationId="{4C0F657E-B6A4-DBB9-2968-1B796B0496E4}"/>
          </ac:spMkLst>
        </pc:spChg>
        <pc:spChg chg="add mod">
          <ac:chgData name="SUARD DAMIEN (COMITÉ DES YVELINES)" userId="8caf6131-42bf-47d0-a54c-b2e171bcd592" providerId="ADAL" clId="{29435BE8-9A83-47EE-B781-DFD15A72354C}" dt="2022-11-15T08:17:28.235" v="7508"/>
          <ac:spMkLst>
            <pc:docMk/>
            <pc:sldMk cId="95349958" sldId="306"/>
            <ac:spMk id="9" creationId="{58CC7438-371D-80E4-FDFD-F4C73BBB2228}"/>
          </ac:spMkLst>
        </pc:spChg>
        <pc:spChg chg="add mod">
          <ac:chgData name="SUARD DAMIEN (COMITÉ DES YVELINES)" userId="8caf6131-42bf-47d0-a54c-b2e171bcd592" providerId="ADAL" clId="{29435BE8-9A83-47EE-B781-DFD15A72354C}" dt="2022-11-15T08:17:50.212" v="7517"/>
          <ac:spMkLst>
            <pc:docMk/>
            <pc:sldMk cId="95349958" sldId="306"/>
            <ac:spMk id="10" creationId="{A900C9AA-96C7-7E05-8F34-984DA35B13A7}"/>
          </ac:spMkLst>
        </pc:spChg>
        <pc:spChg chg="mod">
          <ac:chgData name="SUARD DAMIEN (COMITÉ DES YVELINES)" userId="8caf6131-42bf-47d0-a54c-b2e171bcd592" providerId="ADAL" clId="{29435BE8-9A83-47EE-B781-DFD15A72354C}" dt="2022-11-14T11:13:35.770" v="1927" actId="20577"/>
          <ac:spMkLst>
            <pc:docMk/>
            <pc:sldMk cId="95349958" sldId="306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29435BE8-9A83-47EE-B781-DFD15A72354C}" dt="2022-11-14T12:51:18.997" v="4679" actId="20577"/>
          <ac:spMkLst>
            <pc:docMk/>
            <pc:sldMk cId="95349958" sldId="306"/>
            <ac:spMk id="119" creationId="{E914D7FF-2DB1-4F90-9220-61113A7F050E}"/>
          </ac:spMkLst>
        </pc:spChg>
        <pc:spChg chg="del">
          <ac:chgData name="SUARD DAMIEN (COMITÉ DES YVELINES)" userId="8caf6131-42bf-47d0-a54c-b2e171bcd592" providerId="ADAL" clId="{29435BE8-9A83-47EE-B781-DFD15A72354C}" dt="2022-11-14T11:14:39.342" v="1940" actId="478"/>
          <ac:spMkLst>
            <pc:docMk/>
            <pc:sldMk cId="95349958" sldId="306"/>
            <ac:spMk id="182" creationId="{659497A1-7044-44EF-A09F-2D4034279B98}"/>
          </ac:spMkLst>
        </pc:spChg>
        <pc:spChg chg="mod">
          <ac:chgData name="SUARD DAMIEN (COMITÉ DES YVELINES)" userId="8caf6131-42bf-47d0-a54c-b2e171bcd592" providerId="ADAL" clId="{29435BE8-9A83-47EE-B781-DFD15A72354C}" dt="2022-11-14T12:51:22.240" v="4690" actId="20577"/>
          <ac:spMkLst>
            <pc:docMk/>
            <pc:sldMk cId="95349958" sldId="306"/>
            <ac:spMk id="187" creationId="{3B9DCFB3-DC0E-4CDD-A6BC-0708DD040757}"/>
          </ac:spMkLst>
        </pc:spChg>
        <pc:spChg chg="mod">
          <ac:chgData name="SUARD DAMIEN (COMITÉ DES YVELINES)" userId="8caf6131-42bf-47d0-a54c-b2e171bcd592" providerId="ADAL" clId="{29435BE8-9A83-47EE-B781-DFD15A72354C}" dt="2022-11-14T12:51:30.263" v="4707" actId="20577"/>
          <ac:spMkLst>
            <pc:docMk/>
            <pc:sldMk cId="95349958" sldId="306"/>
            <ac:spMk id="188" creationId="{454494EE-0B80-47D8-ADF2-15FFFC71F95C}"/>
          </ac:spMkLst>
        </pc:spChg>
        <pc:spChg chg="mod">
          <ac:chgData name="SUARD DAMIEN (COMITÉ DES YVELINES)" userId="8caf6131-42bf-47d0-a54c-b2e171bcd592" providerId="ADAL" clId="{29435BE8-9A83-47EE-B781-DFD15A72354C}" dt="2022-11-14T12:43:52.803" v="4638" actId="207"/>
          <ac:spMkLst>
            <pc:docMk/>
            <pc:sldMk cId="95349958" sldId="306"/>
            <ac:spMk id="189" creationId="{1A36BDE5-99C0-4BFE-A2BC-4A710596EDD2}"/>
          </ac:spMkLst>
        </pc:spChg>
        <pc:spChg chg="mod">
          <ac:chgData name="SUARD DAMIEN (COMITÉ DES YVELINES)" userId="8caf6131-42bf-47d0-a54c-b2e171bcd592" providerId="ADAL" clId="{29435BE8-9A83-47EE-B781-DFD15A72354C}" dt="2022-11-14T12:51:44.442" v="4730" actId="20577"/>
          <ac:spMkLst>
            <pc:docMk/>
            <pc:sldMk cId="95349958" sldId="306"/>
            <ac:spMk id="190" creationId="{1B98788F-B470-47CB-B471-AF3B593BA3D7}"/>
          </ac:spMkLst>
        </pc:spChg>
        <pc:spChg chg="mod">
          <ac:chgData name="SUARD DAMIEN (COMITÉ DES YVELINES)" userId="8caf6131-42bf-47d0-a54c-b2e171bcd592" providerId="ADAL" clId="{29435BE8-9A83-47EE-B781-DFD15A72354C}" dt="2022-11-14T12:51:52.566" v="4742" actId="20577"/>
          <ac:spMkLst>
            <pc:docMk/>
            <pc:sldMk cId="95349958" sldId="306"/>
            <ac:spMk id="191" creationId="{3C820E44-F46F-4B02-89E6-D3D055E89480}"/>
          </ac:spMkLst>
        </pc:spChg>
        <pc:spChg chg="mod">
          <ac:chgData name="SUARD DAMIEN (COMITÉ DES YVELINES)" userId="8caf6131-42bf-47d0-a54c-b2e171bcd592" providerId="ADAL" clId="{29435BE8-9A83-47EE-B781-DFD15A72354C}" dt="2022-11-14T12:52:05.902" v="4754" actId="20577"/>
          <ac:spMkLst>
            <pc:docMk/>
            <pc:sldMk cId="95349958" sldId="306"/>
            <ac:spMk id="192" creationId="{01BD510C-36E5-4453-8108-7759A09CF428}"/>
          </ac:spMkLst>
        </pc:spChg>
        <pc:spChg chg="mod">
          <ac:chgData name="SUARD DAMIEN (COMITÉ DES YVELINES)" userId="8caf6131-42bf-47d0-a54c-b2e171bcd592" providerId="ADAL" clId="{29435BE8-9A83-47EE-B781-DFD15A72354C}" dt="2022-11-14T12:44:07.755" v="4640" actId="255"/>
          <ac:spMkLst>
            <pc:docMk/>
            <pc:sldMk cId="95349958" sldId="306"/>
            <ac:spMk id="194" creationId="{D759A1B3-7824-4FE0-92BC-2988559576DA}"/>
          </ac:spMkLst>
        </pc:spChg>
        <pc:spChg chg="mod">
          <ac:chgData name="SUARD DAMIEN (COMITÉ DES YVELINES)" userId="8caf6131-42bf-47d0-a54c-b2e171bcd592" providerId="ADAL" clId="{29435BE8-9A83-47EE-B781-DFD15A72354C}" dt="2022-11-14T12:52:16.883" v="4764" actId="20577"/>
          <ac:spMkLst>
            <pc:docMk/>
            <pc:sldMk cId="95349958" sldId="306"/>
            <ac:spMk id="195" creationId="{38C3D103-EED6-4818-A167-A189BF3650A0}"/>
          </ac:spMkLst>
        </pc:spChg>
        <pc:spChg chg="mod">
          <ac:chgData name="SUARD DAMIEN (COMITÉ DES YVELINES)" userId="8caf6131-42bf-47d0-a54c-b2e171bcd592" providerId="ADAL" clId="{29435BE8-9A83-47EE-B781-DFD15A72354C}" dt="2022-11-14T12:52:26.385" v="4787" actId="20577"/>
          <ac:spMkLst>
            <pc:docMk/>
            <pc:sldMk cId="95349958" sldId="306"/>
            <ac:spMk id="199" creationId="{9D2FB037-E58A-4F05-A5E9-826F7ECF5532}"/>
          </ac:spMkLst>
        </pc:spChg>
        <pc:spChg chg="mod">
          <ac:chgData name="SUARD DAMIEN (COMITÉ DES YVELINES)" userId="8caf6131-42bf-47d0-a54c-b2e171bcd592" providerId="ADAL" clId="{29435BE8-9A83-47EE-B781-DFD15A72354C}" dt="2022-11-14T12:52:33.179" v="4797" actId="20577"/>
          <ac:spMkLst>
            <pc:docMk/>
            <pc:sldMk cId="95349958" sldId="306"/>
            <ac:spMk id="200" creationId="{016773E8-7C1A-42F1-887B-91761D8E7B0E}"/>
          </ac:spMkLst>
        </pc:spChg>
        <pc:spChg chg="mod">
          <ac:chgData name="SUARD DAMIEN (COMITÉ DES YVELINES)" userId="8caf6131-42bf-47d0-a54c-b2e171bcd592" providerId="ADAL" clId="{29435BE8-9A83-47EE-B781-DFD15A72354C}" dt="2022-11-14T12:43:52.803" v="4638" actId="207"/>
          <ac:spMkLst>
            <pc:docMk/>
            <pc:sldMk cId="95349958" sldId="306"/>
            <ac:spMk id="201" creationId="{A754FF3E-3390-4804-A2DC-713B1971BF0B}"/>
          </ac:spMkLst>
        </pc:spChg>
        <pc:spChg chg="mod">
          <ac:chgData name="SUARD DAMIEN (COMITÉ DES YVELINES)" userId="8caf6131-42bf-47d0-a54c-b2e171bcd592" providerId="ADAL" clId="{29435BE8-9A83-47EE-B781-DFD15A72354C}" dt="2022-11-14T12:52:42.326" v="4809" actId="20577"/>
          <ac:spMkLst>
            <pc:docMk/>
            <pc:sldMk cId="95349958" sldId="306"/>
            <ac:spMk id="202" creationId="{75A1A27E-9413-455A-A314-35CE0832D52A}"/>
          </ac:spMkLst>
        </pc:spChg>
        <pc:spChg chg="mod">
          <ac:chgData name="SUARD DAMIEN (COMITÉ DES YVELINES)" userId="8caf6131-42bf-47d0-a54c-b2e171bcd592" providerId="ADAL" clId="{29435BE8-9A83-47EE-B781-DFD15A72354C}" dt="2022-11-14T12:52:54.225" v="4830" actId="20577"/>
          <ac:spMkLst>
            <pc:docMk/>
            <pc:sldMk cId="95349958" sldId="306"/>
            <ac:spMk id="203" creationId="{A637421F-6244-4CA7-9CE1-F6A7E58255E6}"/>
          </ac:spMkLst>
        </pc:spChg>
        <pc:spChg chg="mod">
          <ac:chgData name="SUARD DAMIEN (COMITÉ DES YVELINES)" userId="8caf6131-42bf-47d0-a54c-b2e171bcd592" providerId="ADAL" clId="{29435BE8-9A83-47EE-B781-DFD15A72354C}" dt="2022-11-14T12:47:19.279" v="4649" actId="20577"/>
          <ac:spMkLst>
            <pc:docMk/>
            <pc:sldMk cId="95349958" sldId="306"/>
            <ac:spMk id="204" creationId="{C8F49BB1-EBCA-4ED4-8D4B-DAA4310AA373}"/>
          </ac:spMkLst>
        </pc:spChg>
        <pc:spChg chg="mod">
          <ac:chgData name="SUARD DAMIEN (COMITÉ DES YVELINES)" userId="8caf6131-42bf-47d0-a54c-b2e171bcd592" providerId="ADAL" clId="{29435BE8-9A83-47EE-B781-DFD15A72354C}" dt="2022-11-14T12:47:23.010" v="4655" actId="20577"/>
          <ac:spMkLst>
            <pc:docMk/>
            <pc:sldMk cId="95349958" sldId="306"/>
            <ac:spMk id="205" creationId="{B5FBC387-88B0-4831-AAC8-235BE1F98EE1}"/>
          </ac:spMkLst>
        </pc:spChg>
        <pc:spChg chg="del mod">
          <ac:chgData name="SUARD DAMIEN (COMITÉ DES YVELINES)" userId="8caf6131-42bf-47d0-a54c-b2e171bcd592" providerId="ADAL" clId="{29435BE8-9A83-47EE-B781-DFD15A72354C}" dt="2022-11-15T08:16:51.142" v="7499" actId="478"/>
          <ac:spMkLst>
            <pc:docMk/>
            <pc:sldMk cId="95349958" sldId="306"/>
            <ac:spMk id="206" creationId="{EE1CC0FE-8694-4978-8C2D-842FEF81894E}"/>
          </ac:spMkLst>
        </pc:spChg>
        <pc:spChg chg="del">
          <ac:chgData name="SUARD DAMIEN (COMITÉ DES YVELINES)" userId="8caf6131-42bf-47d0-a54c-b2e171bcd592" providerId="ADAL" clId="{29435BE8-9A83-47EE-B781-DFD15A72354C}" dt="2022-11-15T08:16:56.244" v="7500" actId="478"/>
          <ac:spMkLst>
            <pc:docMk/>
            <pc:sldMk cId="95349958" sldId="306"/>
            <ac:spMk id="214" creationId="{780D9554-2CF4-46CB-BE93-A352DE5AB508}"/>
          </ac:spMkLst>
        </pc:spChg>
        <pc:spChg chg="del">
          <ac:chgData name="SUARD DAMIEN (COMITÉ DES YVELINES)" userId="8caf6131-42bf-47d0-a54c-b2e171bcd592" providerId="ADAL" clId="{29435BE8-9A83-47EE-B781-DFD15A72354C}" dt="2022-11-15T08:16:56.244" v="7500" actId="478"/>
          <ac:spMkLst>
            <pc:docMk/>
            <pc:sldMk cId="95349958" sldId="306"/>
            <ac:spMk id="215" creationId="{1F6C72F2-8A01-48CF-8062-A3E2D55C2EC8}"/>
          </ac:spMkLst>
        </pc:spChg>
        <pc:spChg chg="del">
          <ac:chgData name="SUARD DAMIEN (COMITÉ DES YVELINES)" userId="8caf6131-42bf-47d0-a54c-b2e171bcd592" providerId="ADAL" clId="{29435BE8-9A83-47EE-B781-DFD15A72354C}" dt="2022-11-15T08:16:56.244" v="7500" actId="478"/>
          <ac:spMkLst>
            <pc:docMk/>
            <pc:sldMk cId="95349958" sldId="306"/>
            <ac:spMk id="216" creationId="{FB6C824D-F05C-4C1A-8B63-5EAB93343C60}"/>
          </ac:spMkLst>
        </pc:spChg>
        <pc:spChg chg="del">
          <ac:chgData name="SUARD DAMIEN (COMITÉ DES YVELINES)" userId="8caf6131-42bf-47d0-a54c-b2e171bcd592" providerId="ADAL" clId="{29435BE8-9A83-47EE-B781-DFD15A72354C}" dt="2022-11-15T08:16:56.244" v="7500" actId="478"/>
          <ac:spMkLst>
            <pc:docMk/>
            <pc:sldMk cId="95349958" sldId="306"/>
            <ac:spMk id="217" creationId="{55C62CDD-34CA-4416-9E34-20C6AD357C3B}"/>
          </ac:spMkLst>
        </pc:spChg>
        <pc:spChg chg="del">
          <ac:chgData name="SUARD DAMIEN (COMITÉ DES YVELINES)" userId="8caf6131-42bf-47d0-a54c-b2e171bcd592" providerId="ADAL" clId="{29435BE8-9A83-47EE-B781-DFD15A72354C}" dt="2022-11-15T08:16:56.244" v="7500" actId="478"/>
          <ac:spMkLst>
            <pc:docMk/>
            <pc:sldMk cId="95349958" sldId="306"/>
            <ac:spMk id="218" creationId="{F147D0B6-D39B-43A3-BB50-335A6A7BF967}"/>
          </ac:spMkLst>
        </pc:spChg>
        <pc:spChg chg="del">
          <ac:chgData name="SUARD DAMIEN (COMITÉ DES YVELINES)" userId="8caf6131-42bf-47d0-a54c-b2e171bcd592" providerId="ADAL" clId="{29435BE8-9A83-47EE-B781-DFD15A72354C}" dt="2022-11-15T08:16:56.244" v="7500" actId="478"/>
          <ac:spMkLst>
            <pc:docMk/>
            <pc:sldMk cId="95349958" sldId="306"/>
            <ac:spMk id="219" creationId="{D2A96E40-1E61-43A7-869C-36026FCB6DBE}"/>
          </ac:spMkLst>
        </pc:spChg>
        <pc:spChg chg="del">
          <ac:chgData name="SUARD DAMIEN (COMITÉ DES YVELINES)" userId="8caf6131-42bf-47d0-a54c-b2e171bcd592" providerId="ADAL" clId="{29435BE8-9A83-47EE-B781-DFD15A72354C}" dt="2022-11-15T08:16:56.244" v="7500" actId="478"/>
          <ac:spMkLst>
            <pc:docMk/>
            <pc:sldMk cId="95349958" sldId="306"/>
            <ac:spMk id="220" creationId="{0B9B8356-B973-4209-BC2E-AB90EFAB4E05}"/>
          </ac:spMkLst>
        </pc:spChg>
        <pc:spChg chg="mod">
          <ac:chgData name="SUARD DAMIEN (COMITÉ DES YVELINES)" userId="8caf6131-42bf-47d0-a54c-b2e171bcd592" providerId="ADAL" clId="{29435BE8-9A83-47EE-B781-DFD15A72354C}" dt="2022-11-14T12:43:52.803" v="4638" actId="207"/>
          <ac:spMkLst>
            <pc:docMk/>
            <pc:sldMk cId="95349958" sldId="306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29435BE8-9A83-47EE-B781-DFD15A72354C}" dt="2022-11-14T12:43:52.803" v="4638" actId="207"/>
          <ac:spMkLst>
            <pc:docMk/>
            <pc:sldMk cId="95349958" sldId="306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29435BE8-9A83-47EE-B781-DFD15A72354C}" dt="2022-11-14T12:43:52.803" v="4638" actId="207"/>
          <ac:spMkLst>
            <pc:docMk/>
            <pc:sldMk cId="95349958" sldId="306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29435BE8-9A83-47EE-B781-DFD15A72354C}" dt="2022-11-14T12:43:52.803" v="4638" actId="207"/>
          <ac:spMkLst>
            <pc:docMk/>
            <pc:sldMk cId="95349958" sldId="306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29435BE8-9A83-47EE-B781-DFD15A72354C}" dt="2022-11-14T12:43:52.803" v="4638" actId="207"/>
          <ac:spMkLst>
            <pc:docMk/>
            <pc:sldMk cId="95349958" sldId="306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29435BE8-9A83-47EE-B781-DFD15A72354C}" dt="2022-11-14T12:43:52.803" v="4638" actId="207"/>
          <ac:spMkLst>
            <pc:docMk/>
            <pc:sldMk cId="95349958" sldId="306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29435BE8-9A83-47EE-B781-DFD15A72354C}" dt="2022-11-14T12:43:52.803" v="4638" actId="207"/>
          <ac:spMkLst>
            <pc:docMk/>
            <pc:sldMk cId="95349958" sldId="306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29435BE8-9A83-47EE-B781-DFD15A72354C}" dt="2022-11-14T12:53:25.274" v="4849" actId="20577"/>
          <ac:spMkLst>
            <pc:docMk/>
            <pc:sldMk cId="95349958" sldId="306"/>
            <ac:spMk id="323" creationId="{E3BF1D76-AA4B-48A6-8E5A-352DC93A6169}"/>
          </ac:spMkLst>
        </pc:spChg>
        <pc:spChg chg="mod">
          <ac:chgData name="SUARD DAMIEN (COMITÉ DES YVELINES)" userId="8caf6131-42bf-47d0-a54c-b2e171bcd592" providerId="ADAL" clId="{29435BE8-9A83-47EE-B781-DFD15A72354C}" dt="2022-11-14T12:53:33.299" v="4863" actId="20577"/>
          <ac:spMkLst>
            <pc:docMk/>
            <pc:sldMk cId="95349958" sldId="306"/>
            <ac:spMk id="324" creationId="{0A6B862D-1FD8-497F-8153-E4ECE92591F4}"/>
          </ac:spMkLst>
        </pc:spChg>
        <pc:spChg chg="mod">
          <ac:chgData name="SUARD DAMIEN (COMITÉ DES YVELINES)" userId="8caf6131-42bf-47d0-a54c-b2e171bcd592" providerId="ADAL" clId="{29435BE8-9A83-47EE-B781-DFD15A72354C}" dt="2022-11-14T12:44:16.431" v="4642" actId="403"/>
          <ac:spMkLst>
            <pc:docMk/>
            <pc:sldMk cId="95349958" sldId="306"/>
            <ac:spMk id="325" creationId="{5F0D7091-4F57-4352-B401-43CB495A4ADA}"/>
          </ac:spMkLst>
        </pc:spChg>
        <pc:spChg chg="mod">
          <ac:chgData name="SUARD DAMIEN (COMITÉ DES YVELINES)" userId="8caf6131-42bf-47d0-a54c-b2e171bcd592" providerId="ADAL" clId="{29435BE8-9A83-47EE-B781-DFD15A72354C}" dt="2022-11-14T12:53:43.893" v="4875" actId="20577"/>
          <ac:spMkLst>
            <pc:docMk/>
            <pc:sldMk cId="95349958" sldId="306"/>
            <ac:spMk id="326" creationId="{9CD24F21-D1C0-4F95-88CB-F38A282F56D3}"/>
          </ac:spMkLst>
        </pc:spChg>
        <pc:spChg chg="mod">
          <ac:chgData name="SUARD DAMIEN (COMITÉ DES YVELINES)" userId="8caf6131-42bf-47d0-a54c-b2e171bcd592" providerId="ADAL" clId="{29435BE8-9A83-47EE-B781-DFD15A72354C}" dt="2022-11-14T12:53:51.520" v="4887" actId="20577"/>
          <ac:spMkLst>
            <pc:docMk/>
            <pc:sldMk cId="95349958" sldId="306"/>
            <ac:spMk id="327" creationId="{36AB0D55-2DFD-4AD8-AB22-087CA5A5AFB3}"/>
          </ac:spMkLst>
        </pc:spChg>
        <pc:spChg chg="mod">
          <ac:chgData name="SUARD DAMIEN (COMITÉ DES YVELINES)" userId="8caf6131-42bf-47d0-a54c-b2e171bcd592" providerId="ADAL" clId="{29435BE8-9A83-47EE-B781-DFD15A72354C}" dt="2022-11-14T12:54:32.445" v="4969" actId="20577"/>
          <ac:spMkLst>
            <pc:docMk/>
            <pc:sldMk cId="95349958" sldId="306"/>
            <ac:spMk id="328" creationId="{656985F8-68D5-440A-87F3-8EEF2DEBC0B8}"/>
          </ac:spMkLst>
        </pc:spChg>
        <pc:spChg chg="mod">
          <ac:chgData name="SUARD DAMIEN (COMITÉ DES YVELINES)" userId="8caf6131-42bf-47d0-a54c-b2e171bcd592" providerId="ADAL" clId="{29435BE8-9A83-47EE-B781-DFD15A72354C}" dt="2022-11-14T12:54:00.782" v="4914" actId="20577"/>
          <ac:spMkLst>
            <pc:docMk/>
            <pc:sldMk cId="95349958" sldId="306"/>
            <ac:spMk id="329" creationId="{EDBA5600-1D7E-449D-88CA-FF2D6131EC20}"/>
          </ac:spMkLst>
        </pc:spChg>
        <pc:spChg chg="mod">
          <ac:chgData name="SUARD DAMIEN (COMITÉ DES YVELINES)" userId="8caf6131-42bf-47d0-a54c-b2e171bcd592" providerId="ADAL" clId="{29435BE8-9A83-47EE-B781-DFD15A72354C}" dt="2022-11-14T12:54:26.204" v="4958" actId="20577"/>
          <ac:spMkLst>
            <pc:docMk/>
            <pc:sldMk cId="95349958" sldId="306"/>
            <ac:spMk id="330" creationId="{539E987D-2860-4D1F-9C90-AECCA432138F}"/>
          </ac:spMkLst>
        </pc:spChg>
        <pc:spChg chg="mod">
          <ac:chgData name="SUARD DAMIEN (COMITÉ DES YVELINES)" userId="8caf6131-42bf-47d0-a54c-b2e171bcd592" providerId="ADAL" clId="{29435BE8-9A83-47EE-B781-DFD15A72354C}" dt="2022-11-14T12:44:16.431" v="4642" actId="403"/>
          <ac:spMkLst>
            <pc:docMk/>
            <pc:sldMk cId="95349958" sldId="306"/>
            <ac:spMk id="331" creationId="{E04D6268-11A7-4F5C-881C-44720606E948}"/>
          </ac:spMkLst>
        </pc:spChg>
        <pc:spChg chg="mod">
          <ac:chgData name="SUARD DAMIEN (COMITÉ DES YVELINES)" userId="8caf6131-42bf-47d0-a54c-b2e171bcd592" providerId="ADAL" clId="{29435BE8-9A83-47EE-B781-DFD15A72354C}" dt="2022-11-14T12:44:16.431" v="4642" actId="403"/>
          <ac:spMkLst>
            <pc:docMk/>
            <pc:sldMk cId="95349958" sldId="306"/>
            <ac:spMk id="332" creationId="{65CF3204-26A5-46C2-8A03-B27DA664284D}"/>
          </ac:spMkLst>
        </pc:spChg>
        <pc:spChg chg="mod">
          <ac:chgData name="SUARD DAMIEN (COMITÉ DES YVELINES)" userId="8caf6131-42bf-47d0-a54c-b2e171bcd592" providerId="ADAL" clId="{29435BE8-9A83-47EE-B781-DFD15A72354C}" dt="2022-11-14T12:54:15.927" v="4941" actId="255"/>
          <ac:spMkLst>
            <pc:docMk/>
            <pc:sldMk cId="95349958" sldId="306"/>
            <ac:spMk id="333" creationId="{637FEA0E-1028-4C84-8BB5-1B63807CA6E6}"/>
          </ac:spMkLst>
        </pc:spChg>
        <pc:spChg chg="mod">
          <ac:chgData name="SUARD DAMIEN (COMITÉ DES YVELINES)" userId="8caf6131-42bf-47d0-a54c-b2e171bcd592" providerId="ADAL" clId="{29435BE8-9A83-47EE-B781-DFD15A72354C}" dt="2022-11-14T12:55:06.040" v="4980" actId="20577"/>
          <ac:spMkLst>
            <pc:docMk/>
            <pc:sldMk cId="95349958" sldId="306"/>
            <ac:spMk id="334" creationId="{77D9AA25-B65E-4729-ADB8-CB9A70E216E7}"/>
          </ac:spMkLst>
        </pc:spChg>
        <pc:spChg chg="mod">
          <ac:chgData name="SUARD DAMIEN (COMITÉ DES YVELINES)" userId="8caf6131-42bf-47d0-a54c-b2e171bcd592" providerId="ADAL" clId="{29435BE8-9A83-47EE-B781-DFD15A72354C}" dt="2022-11-14T12:55:21.801" v="4997" actId="255"/>
          <ac:spMkLst>
            <pc:docMk/>
            <pc:sldMk cId="95349958" sldId="306"/>
            <ac:spMk id="335" creationId="{038F4705-7860-47F6-94AB-C09D03864F16}"/>
          </ac:spMkLst>
        </pc:spChg>
        <pc:spChg chg="mod">
          <ac:chgData name="SUARD DAMIEN (COMITÉ DES YVELINES)" userId="8caf6131-42bf-47d0-a54c-b2e171bcd592" providerId="ADAL" clId="{29435BE8-9A83-47EE-B781-DFD15A72354C}" dt="2022-11-14T12:47:26.718" v="4661" actId="20577"/>
          <ac:spMkLst>
            <pc:docMk/>
            <pc:sldMk cId="95349958" sldId="306"/>
            <ac:spMk id="336" creationId="{5276F999-9D1C-4E80-8E8A-C541149C868E}"/>
          </ac:spMkLst>
        </pc:spChg>
        <pc:spChg chg="mod">
          <ac:chgData name="SUARD DAMIEN (COMITÉ DES YVELINES)" userId="8caf6131-42bf-47d0-a54c-b2e171bcd592" providerId="ADAL" clId="{29435BE8-9A83-47EE-B781-DFD15A72354C}" dt="2022-11-14T12:47:29.906" v="4667" actId="20577"/>
          <ac:spMkLst>
            <pc:docMk/>
            <pc:sldMk cId="95349958" sldId="306"/>
            <ac:spMk id="337" creationId="{BCEF2CF4-3F1E-4DA5-A89B-A1A82622B0F3}"/>
          </ac:spMkLst>
        </pc:spChg>
        <pc:spChg chg="mod">
          <ac:chgData name="SUARD DAMIEN (COMITÉ DES YVELINES)" userId="8caf6131-42bf-47d0-a54c-b2e171bcd592" providerId="ADAL" clId="{29435BE8-9A83-47EE-B781-DFD15A72354C}" dt="2022-11-14T12:53:18.168" v="4843" actId="20577"/>
          <ac:spMkLst>
            <pc:docMk/>
            <pc:sldMk cId="95349958" sldId="306"/>
            <ac:spMk id="338" creationId="{7B7DDF78-F38F-4F80-B553-47125BA596BF}"/>
          </ac:spMkLst>
        </pc:spChg>
        <pc:spChg chg="mod">
          <ac:chgData name="SUARD DAMIEN (COMITÉ DES YVELINES)" userId="8caf6131-42bf-47d0-a54c-b2e171bcd592" providerId="ADAL" clId="{29435BE8-9A83-47EE-B781-DFD15A72354C}" dt="2022-11-14T12:44:16.431" v="4642" actId="403"/>
          <ac:spMkLst>
            <pc:docMk/>
            <pc:sldMk cId="95349958" sldId="306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29435BE8-9A83-47EE-B781-DFD15A72354C}" dt="2022-11-14T12:44:16.431" v="4642" actId="403"/>
          <ac:spMkLst>
            <pc:docMk/>
            <pc:sldMk cId="95349958" sldId="306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29435BE8-9A83-47EE-B781-DFD15A72354C}" dt="2022-11-14T12:44:16.431" v="4642" actId="403"/>
          <ac:spMkLst>
            <pc:docMk/>
            <pc:sldMk cId="95349958" sldId="306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29435BE8-9A83-47EE-B781-DFD15A72354C}" dt="2022-11-14T12:44:16.431" v="4642" actId="403"/>
          <ac:spMkLst>
            <pc:docMk/>
            <pc:sldMk cId="95349958" sldId="306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29435BE8-9A83-47EE-B781-DFD15A72354C}" dt="2022-11-14T12:44:16.431" v="4642" actId="403"/>
          <ac:spMkLst>
            <pc:docMk/>
            <pc:sldMk cId="95349958" sldId="306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29435BE8-9A83-47EE-B781-DFD15A72354C}" dt="2022-11-14T12:44:16.431" v="4642" actId="403"/>
          <ac:spMkLst>
            <pc:docMk/>
            <pc:sldMk cId="95349958" sldId="306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29435BE8-9A83-47EE-B781-DFD15A72354C}" dt="2022-11-14T12:44:16.431" v="4642" actId="403"/>
          <ac:spMkLst>
            <pc:docMk/>
            <pc:sldMk cId="95349958" sldId="306"/>
            <ac:spMk id="409" creationId="{A0720BA3-C1E8-4AB7-8187-244C2B079567}"/>
          </ac:spMkLst>
        </pc:spChg>
        <pc:spChg chg="add del mod">
          <ac:chgData name="SUARD DAMIEN (COMITÉ DES YVELINES)" userId="8caf6131-42bf-47d0-a54c-b2e171bcd592" providerId="ADAL" clId="{29435BE8-9A83-47EE-B781-DFD15A72354C}" dt="2022-11-14T12:44:39.231" v="4643" actId="255"/>
          <ac:spMkLst>
            <pc:docMk/>
            <pc:sldMk cId="95349958" sldId="306"/>
            <ac:spMk id="410" creationId="{2C3DB3C8-677D-4E93-BC2B-902E89DA23C7}"/>
          </ac:spMkLst>
        </pc:spChg>
      </pc:sldChg>
      <pc:sldChg chg="addSp delSp modSp add mod ord">
        <pc:chgData name="SUARD DAMIEN (COMITÉ DES YVELINES)" userId="8caf6131-42bf-47d0-a54c-b2e171bcd592" providerId="ADAL" clId="{29435BE8-9A83-47EE-B781-DFD15A72354C}" dt="2022-11-15T09:51:59.647" v="7799"/>
        <pc:sldMkLst>
          <pc:docMk/>
          <pc:sldMk cId="1034337920" sldId="307"/>
        </pc:sldMkLst>
        <pc:spChg chg="add mod">
          <ac:chgData name="SUARD DAMIEN (COMITÉ DES YVELINES)" userId="8caf6131-42bf-47d0-a54c-b2e171bcd592" providerId="ADAL" clId="{29435BE8-9A83-47EE-B781-DFD15A72354C}" dt="2022-11-15T08:23:32.665" v="7580"/>
          <ac:spMkLst>
            <pc:docMk/>
            <pc:sldMk cId="1034337920" sldId="307"/>
            <ac:spMk id="2" creationId="{83DA46B3-CA9E-C81A-02C3-17A9E33DB9D3}"/>
          </ac:spMkLst>
        </pc:spChg>
        <pc:spChg chg="add mod">
          <ac:chgData name="SUARD DAMIEN (COMITÉ DES YVELINES)" userId="8caf6131-42bf-47d0-a54c-b2e171bcd592" providerId="ADAL" clId="{29435BE8-9A83-47EE-B781-DFD15A72354C}" dt="2022-11-15T09:51:54.981" v="7798" actId="20577"/>
          <ac:spMkLst>
            <pc:docMk/>
            <pc:sldMk cId="1034337920" sldId="307"/>
            <ac:spMk id="3" creationId="{B625F0FB-8024-81EF-A948-57742A1FFF90}"/>
          </ac:spMkLst>
        </pc:spChg>
        <pc:spChg chg="add mod">
          <ac:chgData name="SUARD DAMIEN (COMITÉ DES YVELINES)" userId="8caf6131-42bf-47d0-a54c-b2e171bcd592" providerId="ADAL" clId="{29435BE8-9A83-47EE-B781-DFD15A72354C}" dt="2022-11-15T09:51:59.647" v="7799"/>
          <ac:spMkLst>
            <pc:docMk/>
            <pc:sldMk cId="1034337920" sldId="307"/>
            <ac:spMk id="5" creationId="{A3E4E8BB-252A-393C-EB29-F7ED7B006204}"/>
          </ac:spMkLst>
        </pc:spChg>
        <pc:spChg chg="add mod">
          <ac:chgData name="SUARD DAMIEN (COMITÉ DES YVELINES)" userId="8caf6131-42bf-47d0-a54c-b2e171bcd592" providerId="ADAL" clId="{29435BE8-9A83-47EE-B781-DFD15A72354C}" dt="2022-11-15T08:23:32.665" v="7580"/>
          <ac:spMkLst>
            <pc:docMk/>
            <pc:sldMk cId="1034337920" sldId="307"/>
            <ac:spMk id="6" creationId="{8CD79402-9751-5D3D-5966-4D4D8A7B2B05}"/>
          </ac:spMkLst>
        </pc:spChg>
        <pc:spChg chg="mod">
          <ac:chgData name="SUARD DAMIEN (COMITÉ DES YVELINES)" userId="8caf6131-42bf-47d0-a54c-b2e171bcd592" providerId="ADAL" clId="{29435BE8-9A83-47EE-B781-DFD15A72354C}" dt="2022-11-14T13:05:26.564" v="5092" actId="20577"/>
          <ac:spMkLst>
            <pc:docMk/>
            <pc:sldMk cId="1034337920" sldId="307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29435BE8-9A83-47EE-B781-DFD15A72354C}" dt="2022-11-14T13:24:36.062" v="5653" actId="20577"/>
          <ac:spMkLst>
            <pc:docMk/>
            <pc:sldMk cId="1034337920" sldId="307"/>
            <ac:spMk id="119" creationId="{E914D7FF-2DB1-4F90-9220-61113A7F050E}"/>
          </ac:spMkLst>
        </pc:spChg>
        <pc:spChg chg="del">
          <ac:chgData name="SUARD DAMIEN (COMITÉ DES YVELINES)" userId="8caf6131-42bf-47d0-a54c-b2e171bcd592" providerId="ADAL" clId="{29435BE8-9A83-47EE-B781-DFD15A72354C}" dt="2022-11-14T13:05:22.738" v="5088" actId="478"/>
          <ac:spMkLst>
            <pc:docMk/>
            <pc:sldMk cId="1034337920" sldId="307"/>
            <ac:spMk id="182" creationId="{659497A1-7044-44EF-A09F-2D4034279B98}"/>
          </ac:spMkLst>
        </pc:spChg>
        <pc:spChg chg="mod">
          <ac:chgData name="SUARD DAMIEN (COMITÉ DES YVELINES)" userId="8caf6131-42bf-47d0-a54c-b2e171bcd592" providerId="ADAL" clId="{29435BE8-9A83-47EE-B781-DFD15A72354C}" dt="2022-11-14T13:24:42.601" v="5667" actId="20577"/>
          <ac:spMkLst>
            <pc:docMk/>
            <pc:sldMk cId="1034337920" sldId="307"/>
            <ac:spMk id="187" creationId="{3B9DCFB3-DC0E-4CDD-A6BC-0708DD040757}"/>
          </ac:spMkLst>
        </pc:spChg>
        <pc:spChg chg="mod">
          <ac:chgData name="SUARD DAMIEN (COMITÉ DES YVELINES)" userId="8caf6131-42bf-47d0-a54c-b2e171bcd592" providerId="ADAL" clId="{29435BE8-9A83-47EE-B781-DFD15A72354C}" dt="2022-11-14T13:22:10.308" v="5620" actId="115"/>
          <ac:spMkLst>
            <pc:docMk/>
            <pc:sldMk cId="1034337920" sldId="307"/>
            <ac:spMk id="188" creationId="{454494EE-0B80-47D8-ADF2-15FFFC71F95C}"/>
          </ac:spMkLst>
        </pc:spChg>
        <pc:spChg chg="mod">
          <ac:chgData name="SUARD DAMIEN (COMITÉ DES YVELINES)" userId="8caf6131-42bf-47d0-a54c-b2e171bcd592" providerId="ADAL" clId="{29435BE8-9A83-47EE-B781-DFD15A72354C}" dt="2022-11-14T13:22:30.908" v="5626" actId="20577"/>
          <ac:spMkLst>
            <pc:docMk/>
            <pc:sldMk cId="1034337920" sldId="307"/>
            <ac:spMk id="189" creationId="{1A36BDE5-99C0-4BFE-A2BC-4A710596EDD2}"/>
          </ac:spMkLst>
        </pc:spChg>
        <pc:spChg chg="mod">
          <ac:chgData name="SUARD DAMIEN (COMITÉ DES YVELINES)" userId="8caf6131-42bf-47d0-a54c-b2e171bcd592" providerId="ADAL" clId="{29435BE8-9A83-47EE-B781-DFD15A72354C}" dt="2022-11-14T13:24:57.658" v="5687" actId="20577"/>
          <ac:spMkLst>
            <pc:docMk/>
            <pc:sldMk cId="1034337920" sldId="307"/>
            <ac:spMk id="190" creationId="{1B98788F-B470-47CB-B471-AF3B593BA3D7}"/>
          </ac:spMkLst>
        </pc:spChg>
        <pc:spChg chg="mod">
          <ac:chgData name="SUARD DAMIEN (COMITÉ DES YVELINES)" userId="8caf6131-42bf-47d0-a54c-b2e171bcd592" providerId="ADAL" clId="{29435BE8-9A83-47EE-B781-DFD15A72354C}" dt="2022-11-14T13:29:29.592" v="5876" actId="255"/>
          <ac:spMkLst>
            <pc:docMk/>
            <pc:sldMk cId="1034337920" sldId="307"/>
            <ac:spMk id="191" creationId="{3C820E44-F46F-4B02-89E6-D3D055E89480}"/>
          </ac:spMkLst>
        </pc:spChg>
        <pc:spChg chg="mod">
          <ac:chgData name="SUARD DAMIEN (COMITÉ DES YVELINES)" userId="8caf6131-42bf-47d0-a54c-b2e171bcd592" providerId="ADAL" clId="{29435BE8-9A83-47EE-B781-DFD15A72354C}" dt="2022-11-14T13:22:38.072" v="5627"/>
          <ac:spMkLst>
            <pc:docMk/>
            <pc:sldMk cId="1034337920" sldId="307"/>
            <ac:spMk id="192" creationId="{01BD510C-36E5-4453-8108-7759A09CF428}"/>
          </ac:spMkLst>
        </pc:spChg>
        <pc:spChg chg="mod">
          <ac:chgData name="SUARD DAMIEN (COMITÉ DES YVELINES)" userId="8caf6131-42bf-47d0-a54c-b2e171bcd592" providerId="ADAL" clId="{29435BE8-9A83-47EE-B781-DFD15A72354C}" dt="2022-11-14T13:22:38.880" v="5628"/>
          <ac:spMkLst>
            <pc:docMk/>
            <pc:sldMk cId="1034337920" sldId="307"/>
            <ac:spMk id="194" creationId="{D759A1B3-7824-4FE0-92BC-2988559576DA}"/>
          </ac:spMkLst>
        </pc:spChg>
        <pc:spChg chg="mod">
          <ac:chgData name="SUARD DAMIEN (COMITÉ DES YVELINES)" userId="8caf6131-42bf-47d0-a54c-b2e171bcd592" providerId="ADAL" clId="{29435BE8-9A83-47EE-B781-DFD15A72354C}" dt="2022-11-14T13:31:10.360" v="5919" actId="255"/>
          <ac:spMkLst>
            <pc:docMk/>
            <pc:sldMk cId="1034337920" sldId="307"/>
            <ac:spMk id="195" creationId="{38C3D103-EED6-4818-A167-A189BF3650A0}"/>
          </ac:spMkLst>
        </pc:spChg>
        <pc:spChg chg="mod">
          <ac:chgData name="SUARD DAMIEN (COMITÉ DES YVELINES)" userId="8caf6131-42bf-47d0-a54c-b2e171bcd592" providerId="ADAL" clId="{29435BE8-9A83-47EE-B781-DFD15A72354C}" dt="2022-11-14T13:30:33.411" v="5917" actId="20577"/>
          <ac:spMkLst>
            <pc:docMk/>
            <pc:sldMk cId="1034337920" sldId="307"/>
            <ac:spMk id="199" creationId="{9D2FB037-E58A-4F05-A5E9-826F7ECF5532}"/>
          </ac:spMkLst>
        </pc:spChg>
        <pc:spChg chg="mod">
          <ac:chgData name="SUARD DAMIEN (COMITÉ DES YVELINES)" userId="8caf6131-42bf-47d0-a54c-b2e171bcd592" providerId="ADAL" clId="{29435BE8-9A83-47EE-B781-DFD15A72354C}" dt="2022-11-14T13:22:39.921" v="5629"/>
          <ac:spMkLst>
            <pc:docMk/>
            <pc:sldMk cId="1034337920" sldId="307"/>
            <ac:spMk id="200" creationId="{016773E8-7C1A-42F1-887B-91761D8E7B0E}"/>
          </ac:spMkLst>
        </pc:spChg>
        <pc:spChg chg="mod">
          <ac:chgData name="SUARD DAMIEN (COMITÉ DES YVELINES)" userId="8caf6131-42bf-47d0-a54c-b2e171bcd592" providerId="ADAL" clId="{29435BE8-9A83-47EE-B781-DFD15A72354C}" dt="2022-11-14T13:22:40.647" v="5630"/>
          <ac:spMkLst>
            <pc:docMk/>
            <pc:sldMk cId="1034337920" sldId="307"/>
            <ac:spMk id="201" creationId="{A754FF3E-3390-4804-A2DC-713B1971BF0B}"/>
          </ac:spMkLst>
        </pc:spChg>
        <pc:spChg chg="mod">
          <ac:chgData name="SUARD DAMIEN (COMITÉ DES YVELINES)" userId="8caf6131-42bf-47d0-a54c-b2e171bcd592" providerId="ADAL" clId="{29435BE8-9A83-47EE-B781-DFD15A72354C}" dt="2022-11-15T08:25:43.104" v="7608" actId="404"/>
          <ac:spMkLst>
            <pc:docMk/>
            <pc:sldMk cId="1034337920" sldId="307"/>
            <ac:spMk id="202" creationId="{75A1A27E-9413-455A-A314-35CE0832D52A}"/>
          </ac:spMkLst>
        </pc:spChg>
        <pc:spChg chg="mod">
          <ac:chgData name="SUARD DAMIEN (COMITÉ DES YVELINES)" userId="8caf6131-42bf-47d0-a54c-b2e171bcd592" providerId="ADAL" clId="{29435BE8-9A83-47EE-B781-DFD15A72354C}" dt="2022-11-14T13:25:52.925" v="5756" actId="20577"/>
          <ac:spMkLst>
            <pc:docMk/>
            <pc:sldMk cId="1034337920" sldId="307"/>
            <ac:spMk id="203" creationId="{A637421F-6244-4CA7-9CE1-F6A7E58255E6}"/>
          </ac:spMkLst>
        </pc:spChg>
        <pc:spChg chg="mod">
          <ac:chgData name="SUARD DAMIEN (COMITÉ DES YVELINES)" userId="8caf6131-42bf-47d0-a54c-b2e171bcd592" providerId="ADAL" clId="{29435BE8-9A83-47EE-B781-DFD15A72354C}" dt="2022-11-14T13:22:41.461" v="5631"/>
          <ac:spMkLst>
            <pc:docMk/>
            <pc:sldMk cId="1034337920" sldId="307"/>
            <ac:spMk id="204" creationId="{C8F49BB1-EBCA-4ED4-8D4B-DAA4310AA373}"/>
          </ac:spMkLst>
        </pc:spChg>
        <pc:spChg chg="mod">
          <ac:chgData name="SUARD DAMIEN (COMITÉ DES YVELINES)" userId="8caf6131-42bf-47d0-a54c-b2e171bcd592" providerId="ADAL" clId="{29435BE8-9A83-47EE-B781-DFD15A72354C}" dt="2022-11-14T13:22:42.141" v="5632"/>
          <ac:spMkLst>
            <pc:docMk/>
            <pc:sldMk cId="1034337920" sldId="307"/>
            <ac:spMk id="205" creationId="{B5FBC387-88B0-4831-AAC8-235BE1F98EE1}"/>
          </ac:spMkLst>
        </pc:spChg>
        <pc:spChg chg="mod">
          <ac:chgData name="SUARD DAMIEN (COMITÉ DES YVELINES)" userId="8caf6131-42bf-47d0-a54c-b2e171bcd592" providerId="ADAL" clId="{29435BE8-9A83-47EE-B781-DFD15A72354C}" dt="2022-11-15T08:23:53.838" v="7593" actId="20577"/>
          <ac:spMkLst>
            <pc:docMk/>
            <pc:sldMk cId="1034337920" sldId="307"/>
            <ac:spMk id="206" creationId="{EE1CC0FE-8694-4978-8C2D-842FEF81894E}"/>
          </ac:spMkLst>
        </pc:spChg>
        <pc:spChg chg="mod">
          <ac:chgData name="SUARD DAMIEN (COMITÉ DES YVELINES)" userId="8caf6131-42bf-47d0-a54c-b2e171bcd592" providerId="ADAL" clId="{29435BE8-9A83-47EE-B781-DFD15A72354C}" dt="2022-11-15T08:24:25.888" v="7605" actId="20577"/>
          <ac:spMkLst>
            <pc:docMk/>
            <pc:sldMk cId="1034337920" sldId="307"/>
            <ac:spMk id="214" creationId="{780D9554-2CF4-46CB-BE93-A352DE5AB508}"/>
          </ac:spMkLst>
        </pc:spChg>
        <pc:spChg chg="del">
          <ac:chgData name="SUARD DAMIEN (COMITÉ DES YVELINES)" userId="8caf6131-42bf-47d0-a54c-b2e171bcd592" providerId="ADAL" clId="{29435BE8-9A83-47EE-B781-DFD15A72354C}" dt="2022-11-15T08:23:31.787" v="7579" actId="478"/>
          <ac:spMkLst>
            <pc:docMk/>
            <pc:sldMk cId="1034337920" sldId="307"/>
            <ac:spMk id="215" creationId="{1F6C72F2-8A01-48CF-8062-A3E2D55C2EC8}"/>
          </ac:spMkLst>
        </pc:spChg>
        <pc:spChg chg="del">
          <ac:chgData name="SUARD DAMIEN (COMITÉ DES YVELINES)" userId="8caf6131-42bf-47d0-a54c-b2e171bcd592" providerId="ADAL" clId="{29435BE8-9A83-47EE-B781-DFD15A72354C}" dt="2022-11-15T08:23:31.787" v="7579" actId="478"/>
          <ac:spMkLst>
            <pc:docMk/>
            <pc:sldMk cId="1034337920" sldId="307"/>
            <ac:spMk id="216" creationId="{FB6C824D-F05C-4C1A-8B63-5EAB93343C60}"/>
          </ac:spMkLst>
        </pc:spChg>
        <pc:spChg chg="del">
          <ac:chgData name="SUARD DAMIEN (COMITÉ DES YVELINES)" userId="8caf6131-42bf-47d0-a54c-b2e171bcd592" providerId="ADAL" clId="{29435BE8-9A83-47EE-B781-DFD15A72354C}" dt="2022-11-15T08:23:31.787" v="7579" actId="478"/>
          <ac:spMkLst>
            <pc:docMk/>
            <pc:sldMk cId="1034337920" sldId="307"/>
            <ac:spMk id="217" creationId="{55C62CDD-34CA-4416-9E34-20C6AD357C3B}"/>
          </ac:spMkLst>
        </pc:spChg>
        <pc:spChg chg="del">
          <ac:chgData name="SUARD DAMIEN (COMITÉ DES YVELINES)" userId="8caf6131-42bf-47d0-a54c-b2e171bcd592" providerId="ADAL" clId="{29435BE8-9A83-47EE-B781-DFD15A72354C}" dt="2022-11-15T08:23:31.787" v="7579" actId="478"/>
          <ac:spMkLst>
            <pc:docMk/>
            <pc:sldMk cId="1034337920" sldId="307"/>
            <ac:spMk id="218" creationId="{F147D0B6-D39B-43A3-BB50-335A6A7BF967}"/>
          </ac:spMkLst>
        </pc:spChg>
        <pc:spChg chg="mod">
          <ac:chgData name="SUARD DAMIEN (COMITÉ DES YVELINES)" userId="8caf6131-42bf-47d0-a54c-b2e171bcd592" providerId="ADAL" clId="{29435BE8-9A83-47EE-B781-DFD15A72354C}" dt="2022-11-15T08:24:31.990" v="7606"/>
          <ac:spMkLst>
            <pc:docMk/>
            <pc:sldMk cId="1034337920" sldId="307"/>
            <ac:spMk id="219" creationId="{D2A96E40-1E61-43A7-869C-36026FCB6DBE}"/>
          </ac:spMkLst>
        </pc:spChg>
        <pc:spChg chg="mod">
          <ac:chgData name="SUARD DAMIEN (COMITÉ DES YVELINES)" userId="8caf6131-42bf-47d0-a54c-b2e171bcd592" providerId="ADAL" clId="{29435BE8-9A83-47EE-B781-DFD15A72354C}" dt="2022-11-15T08:24:00.084" v="7594"/>
          <ac:spMkLst>
            <pc:docMk/>
            <pc:sldMk cId="1034337920" sldId="307"/>
            <ac:spMk id="220" creationId="{0B9B8356-B973-4209-BC2E-AB90EFAB4E05}"/>
          </ac:spMkLst>
        </pc:spChg>
        <pc:spChg chg="mod">
          <ac:chgData name="SUARD DAMIEN (COMITÉ DES YVELINES)" userId="8caf6131-42bf-47d0-a54c-b2e171bcd592" providerId="ADAL" clId="{29435BE8-9A83-47EE-B781-DFD15A72354C}" dt="2022-11-14T13:20:41.135" v="5551" actId="20577"/>
          <ac:spMkLst>
            <pc:docMk/>
            <pc:sldMk cId="1034337920" sldId="307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29435BE8-9A83-47EE-B781-DFD15A72354C}" dt="2022-11-14T13:20:35.141" v="5538" actId="20577"/>
          <ac:spMkLst>
            <pc:docMk/>
            <pc:sldMk cId="1034337920" sldId="307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29435BE8-9A83-47EE-B781-DFD15A72354C}" dt="2022-11-14T13:21:21.879" v="5608" actId="404"/>
          <ac:spMkLst>
            <pc:docMk/>
            <pc:sldMk cId="1034337920" sldId="307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29435BE8-9A83-47EE-B781-DFD15A72354C}" dt="2022-11-14T13:20:15.319" v="5481" actId="20577"/>
          <ac:spMkLst>
            <pc:docMk/>
            <pc:sldMk cId="1034337920" sldId="307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29435BE8-9A83-47EE-B781-DFD15A72354C}" dt="2022-11-15T08:25:28.945" v="7607" actId="404"/>
          <ac:spMkLst>
            <pc:docMk/>
            <pc:sldMk cId="1034337920" sldId="307"/>
            <ac:spMk id="323" creationId="{E3BF1D76-AA4B-48A6-8E5A-352DC93A6169}"/>
          </ac:spMkLst>
        </pc:spChg>
        <pc:spChg chg="mod">
          <ac:chgData name="SUARD DAMIEN (COMITÉ DES YVELINES)" userId="8caf6131-42bf-47d0-a54c-b2e171bcd592" providerId="ADAL" clId="{29435BE8-9A83-47EE-B781-DFD15A72354C}" dt="2022-11-14T13:22:57.067" v="5642" actId="115"/>
          <ac:spMkLst>
            <pc:docMk/>
            <pc:sldMk cId="1034337920" sldId="307"/>
            <ac:spMk id="324" creationId="{0A6B862D-1FD8-497F-8153-E4ECE92591F4}"/>
          </ac:spMkLst>
        </pc:spChg>
        <pc:spChg chg="mod">
          <ac:chgData name="SUARD DAMIEN (COMITÉ DES YVELINES)" userId="8caf6131-42bf-47d0-a54c-b2e171bcd592" providerId="ADAL" clId="{29435BE8-9A83-47EE-B781-DFD15A72354C}" dt="2022-11-14T13:22:57.067" v="5642" actId="115"/>
          <ac:spMkLst>
            <pc:docMk/>
            <pc:sldMk cId="1034337920" sldId="307"/>
            <ac:spMk id="325" creationId="{5F0D7091-4F57-4352-B401-43CB495A4ADA}"/>
          </ac:spMkLst>
        </pc:spChg>
        <pc:spChg chg="mod">
          <ac:chgData name="SUARD DAMIEN (COMITÉ DES YVELINES)" userId="8caf6131-42bf-47d0-a54c-b2e171bcd592" providerId="ADAL" clId="{29435BE8-9A83-47EE-B781-DFD15A72354C}" dt="2022-11-14T13:26:21.647" v="5789" actId="20577"/>
          <ac:spMkLst>
            <pc:docMk/>
            <pc:sldMk cId="1034337920" sldId="307"/>
            <ac:spMk id="326" creationId="{9CD24F21-D1C0-4F95-88CB-F38A282F56D3}"/>
          </ac:spMkLst>
        </pc:spChg>
        <pc:spChg chg="mod">
          <ac:chgData name="SUARD DAMIEN (COMITÉ DES YVELINES)" userId="8caf6131-42bf-47d0-a54c-b2e171bcd592" providerId="ADAL" clId="{29435BE8-9A83-47EE-B781-DFD15A72354C}" dt="2022-11-14T13:26:29.388" v="5807" actId="20577"/>
          <ac:spMkLst>
            <pc:docMk/>
            <pc:sldMk cId="1034337920" sldId="307"/>
            <ac:spMk id="327" creationId="{36AB0D55-2DFD-4AD8-AB22-087CA5A5AFB3}"/>
          </ac:spMkLst>
        </pc:spChg>
        <pc:spChg chg="mod">
          <ac:chgData name="SUARD DAMIEN (COMITÉ DES YVELINES)" userId="8caf6131-42bf-47d0-a54c-b2e171bcd592" providerId="ADAL" clId="{29435BE8-9A83-47EE-B781-DFD15A72354C}" dt="2022-11-14T13:22:59.962" v="5643"/>
          <ac:spMkLst>
            <pc:docMk/>
            <pc:sldMk cId="1034337920" sldId="307"/>
            <ac:spMk id="328" creationId="{656985F8-68D5-440A-87F3-8EEF2DEBC0B8}"/>
          </ac:spMkLst>
        </pc:spChg>
        <pc:spChg chg="mod">
          <ac:chgData name="SUARD DAMIEN (COMITÉ DES YVELINES)" userId="8caf6131-42bf-47d0-a54c-b2e171bcd592" providerId="ADAL" clId="{29435BE8-9A83-47EE-B781-DFD15A72354C}" dt="2022-11-14T13:22:57.067" v="5642" actId="115"/>
          <ac:spMkLst>
            <pc:docMk/>
            <pc:sldMk cId="1034337920" sldId="307"/>
            <ac:spMk id="329" creationId="{EDBA5600-1D7E-449D-88CA-FF2D6131EC20}"/>
          </ac:spMkLst>
        </pc:spChg>
        <pc:spChg chg="mod">
          <ac:chgData name="SUARD DAMIEN (COMITÉ DES YVELINES)" userId="8caf6131-42bf-47d0-a54c-b2e171bcd592" providerId="ADAL" clId="{29435BE8-9A83-47EE-B781-DFD15A72354C}" dt="2022-11-14T13:28:10.534" v="5825" actId="20577"/>
          <ac:spMkLst>
            <pc:docMk/>
            <pc:sldMk cId="1034337920" sldId="307"/>
            <ac:spMk id="330" creationId="{539E987D-2860-4D1F-9C90-AECCA432138F}"/>
          </ac:spMkLst>
        </pc:spChg>
        <pc:spChg chg="mod">
          <ac:chgData name="SUARD DAMIEN (COMITÉ DES YVELINES)" userId="8caf6131-42bf-47d0-a54c-b2e171bcd592" providerId="ADAL" clId="{29435BE8-9A83-47EE-B781-DFD15A72354C}" dt="2022-11-14T13:22:57.067" v="5642" actId="115"/>
          <ac:spMkLst>
            <pc:docMk/>
            <pc:sldMk cId="1034337920" sldId="307"/>
            <ac:spMk id="331" creationId="{E04D6268-11A7-4F5C-881C-44720606E948}"/>
          </ac:spMkLst>
        </pc:spChg>
        <pc:spChg chg="mod">
          <ac:chgData name="SUARD DAMIEN (COMITÉ DES YVELINES)" userId="8caf6131-42bf-47d0-a54c-b2e171bcd592" providerId="ADAL" clId="{29435BE8-9A83-47EE-B781-DFD15A72354C}" dt="2022-11-14T13:23:00.766" v="5644"/>
          <ac:spMkLst>
            <pc:docMk/>
            <pc:sldMk cId="1034337920" sldId="307"/>
            <ac:spMk id="332" creationId="{65CF3204-26A5-46C2-8A03-B27DA664284D}"/>
          </ac:spMkLst>
        </pc:spChg>
        <pc:spChg chg="mod">
          <ac:chgData name="SUARD DAMIEN (COMITÉ DES YVELINES)" userId="8caf6131-42bf-47d0-a54c-b2e171bcd592" providerId="ADAL" clId="{29435BE8-9A83-47EE-B781-DFD15A72354C}" dt="2022-11-14T13:31:16.830" v="5934" actId="20577"/>
          <ac:spMkLst>
            <pc:docMk/>
            <pc:sldMk cId="1034337920" sldId="307"/>
            <ac:spMk id="333" creationId="{637FEA0E-1028-4C84-8BB5-1B63807CA6E6}"/>
          </ac:spMkLst>
        </pc:spChg>
        <pc:spChg chg="mod">
          <ac:chgData name="SUARD DAMIEN (COMITÉ DES YVELINES)" userId="8caf6131-42bf-47d0-a54c-b2e171bcd592" providerId="ADAL" clId="{29435BE8-9A83-47EE-B781-DFD15A72354C}" dt="2022-11-14T13:28:23.628" v="5841" actId="20577"/>
          <ac:spMkLst>
            <pc:docMk/>
            <pc:sldMk cId="1034337920" sldId="307"/>
            <ac:spMk id="334" creationId="{77D9AA25-B65E-4729-ADB8-CB9A70E216E7}"/>
          </ac:spMkLst>
        </pc:spChg>
        <pc:spChg chg="mod">
          <ac:chgData name="SUARD DAMIEN (COMITÉ DES YVELINES)" userId="8caf6131-42bf-47d0-a54c-b2e171bcd592" providerId="ADAL" clId="{29435BE8-9A83-47EE-B781-DFD15A72354C}" dt="2022-11-14T13:28:27.216" v="5852" actId="20577"/>
          <ac:spMkLst>
            <pc:docMk/>
            <pc:sldMk cId="1034337920" sldId="307"/>
            <ac:spMk id="335" creationId="{038F4705-7860-47F6-94AB-C09D03864F16}"/>
          </ac:spMkLst>
        </pc:spChg>
        <pc:spChg chg="mod">
          <ac:chgData name="SUARD DAMIEN (COMITÉ DES YVELINES)" userId="8caf6131-42bf-47d0-a54c-b2e171bcd592" providerId="ADAL" clId="{29435BE8-9A83-47EE-B781-DFD15A72354C}" dt="2022-11-14T13:23:02.080" v="5645"/>
          <ac:spMkLst>
            <pc:docMk/>
            <pc:sldMk cId="1034337920" sldId="307"/>
            <ac:spMk id="336" creationId="{5276F999-9D1C-4E80-8E8A-C541149C868E}"/>
          </ac:spMkLst>
        </pc:spChg>
        <pc:spChg chg="mod">
          <ac:chgData name="SUARD DAMIEN (COMITÉ DES YVELINES)" userId="8caf6131-42bf-47d0-a54c-b2e171bcd592" providerId="ADAL" clId="{29435BE8-9A83-47EE-B781-DFD15A72354C}" dt="2022-11-14T13:23:03.019" v="5646"/>
          <ac:spMkLst>
            <pc:docMk/>
            <pc:sldMk cId="1034337920" sldId="307"/>
            <ac:spMk id="337" creationId="{BCEF2CF4-3F1E-4DA5-A89B-A1A82622B0F3}"/>
          </ac:spMkLst>
        </pc:spChg>
        <pc:spChg chg="mod">
          <ac:chgData name="SUARD DAMIEN (COMITÉ DES YVELINES)" userId="8caf6131-42bf-47d0-a54c-b2e171bcd592" providerId="ADAL" clId="{29435BE8-9A83-47EE-B781-DFD15A72354C}" dt="2022-11-14T13:26:06.971" v="5762" actId="20577"/>
          <ac:spMkLst>
            <pc:docMk/>
            <pc:sldMk cId="1034337920" sldId="307"/>
            <ac:spMk id="338" creationId="{7B7DDF78-F38F-4F80-B553-47125BA596BF}"/>
          </ac:spMkLst>
        </pc:spChg>
        <pc:spChg chg="mod">
          <ac:chgData name="SUARD DAMIEN (COMITÉ DES YVELINES)" userId="8caf6131-42bf-47d0-a54c-b2e171bcd592" providerId="ADAL" clId="{29435BE8-9A83-47EE-B781-DFD15A72354C}" dt="2022-11-14T13:20:45.755" v="5564" actId="20577"/>
          <ac:spMkLst>
            <pc:docMk/>
            <pc:sldMk cId="1034337920" sldId="307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29435BE8-9A83-47EE-B781-DFD15A72354C}" dt="2022-11-14T13:20:27.281" v="5515" actId="20577"/>
          <ac:spMkLst>
            <pc:docMk/>
            <pc:sldMk cId="1034337920" sldId="307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29435BE8-9A83-47EE-B781-DFD15A72354C}" dt="2022-11-15T08:26:30.729" v="7610" actId="404"/>
          <ac:spMkLst>
            <pc:docMk/>
            <pc:sldMk cId="1034337920" sldId="307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29435BE8-9A83-47EE-B781-DFD15A72354C}" dt="2022-11-14T13:20:23.230" v="5503" actId="20577"/>
          <ac:spMkLst>
            <pc:docMk/>
            <pc:sldMk cId="1034337920" sldId="307"/>
            <ac:spMk id="410" creationId="{2C3DB3C8-677D-4E93-BC2B-902E89DA23C7}"/>
          </ac:spMkLst>
        </pc:spChg>
        <pc:cxnChg chg="del">
          <ac:chgData name="SUARD DAMIEN (COMITÉ DES YVELINES)" userId="8caf6131-42bf-47d0-a54c-b2e171bcd592" providerId="ADAL" clId="{29435BE8-9A83-47EE-B781-DFD15A72354C}" dt="2022-11-14T13:23:10.807" v="5647" actId="478"/>
          <ac:cxnSpMkLst>
            <pc:docMk/>
            <pc:sldMk cId="1034337920" sldId="307"/>
            <ac:cxnSpMk id="105" creationId="{E312F5C4-D225-62E1-7B6B-53AD5ED40491}"/>
          </ac:cxnSpMkLst>
        </pc:cxnChg>
        <pc:cxnChg chg="del">
          <ac:chgData name="SUARD DAMIEN (COMITÉ DES YVELINES)" userId="8caf6131-42bf-47d0-a54c-b2e171bcd592" providerId="ADAL" clId="{29435BE8-9A83-47EE-B781-DFD15A72354C}" dt="2022-11-14T13:23:10.807" v="5647" actId="478"/>
          <ac:cxnSpMkLst>
            <pc:docMk/>
            <pc:sldMk cId="1034337920" sldId="307"/>
            <ac:cxnSpMk id="107" creationId="{3FA39016-9704-A80B-7968-E0243BC2E0ED}"/>
          </ac:cxnSpMkLst>
        </pc:cxnChg>
        <pc:cxnChg chg="del">
          <ac:chgData name="SUARD DAMIEN (COMITÉ DES YVELINES)" userId="8caf6131-42bf-47d0-a54c-b2e171bcd592" providerId="ADAL" clId="{29435BE8-9A83-47EE-B781-DFD15A72354C}" dt="2022-11-14T13:23:10.807" v="5647" actId="478"/>
          <ac:cxnSpMkLst>
            <pc:docMk/>
            <pc:sldMk cId="1034337920" sldId="307"/>
            <ac:cxnSpMk id="110" creationId="{CE45932C-E0AB-A311-BCFC-5AB2706708AE}"/>
          </ac:cxnSpMkLst>
        </pc:cxnChg>
        <pc:cxnChg chg="del">
          <ac:chgData name="SUARD DAMIEN (COMITÉ DES YVELINES)" userId="8caf6131-42bf-47d0-a54c-b2e171bcd592" providerId="ADAL" clId="{29435BE8-9A83-47EE-B781-DFD15A72354C}" dt="2022-11-14T13:23:10.807" v="5647" actId="478"/>
          <ac:cxnSpMkLst>
            <pc:docMk/>
            <pc:sldMk cId="1034337920" sldId="307"/>
            <ac:cxnSpMk id="111" creationId="{81D29EA1-9334-5DCD-0FCF-F028E19FED25}"/>
          </ac:cxnSpMkLst>
        </pc:cxnChg>
        <pc:cxnChg chg="del">
          <ac:chgData name="SUARD DAMIEN (COMITÉ DES YVELINES)" userId="8caf6131-42bf-47d0-a54c-b2e171bcd592" providerId="ADAL" clId="{29435BE8-9A83-47EE-B781-DFD15A72354C}" dt="2022-11-14T13:23:10.807" v="5647" actId="478"/>
          <ac:cxnSpMkLst>
            <pc:docMk/>
            <pc:sldMk cId="1034337920" sldId="307"/>
            <ac:cxnSpMk id="114" creationId="{764F266B-EBB2-B1BA-9630-4FAA78E22AEE}"/>
          </ac:cxnSpMkLst>
        </pc:cxnChg>
      </pc:sldChg>
      <pc:sldChg chg="addSp delSp modSp add mod ord">
        <pc:chgData name="SUARD DAMIEN (COMITÉ DES YVELINES)" userId="8caf6131-42bf-47d0-a54c-b2e171bcd592" providerId="ADAL" clId="{29435BE8-9A83-47EE-B781-DFD15A72354C}" dt="2022-11-15T08:22:54.829" v="7578"/>
        <pc:sldMkLst>
          <pc:docMk/>
          <pc:sldMk cId="612967267" sldId="308"/>
        </pc:sldMkLst>
        <pc:spChg chg="add mod">
          <ac:chgData name="SUARD DAMIEN (COMITÉ DES YVELINES)" userId="8caf6131-42bf-47d0-a54c-b2e171bcd592" providerId="ADAL" clId="{29435BE8-9A83-47EE-B781-DFD15A72354C}" dt="2022-11-14T13:05:17.598" v="5087"/>
          <ac:spMkLst>
            <pc:docMk/>
            <pc:sldMk cId="612967267" sldId="308"/>
            <ac:spMk id="2" creationId="{B3F100BB-DAA0-3A3E-7431-03DC52C9000B}"/>
          </ac:spMkLst>
        </pc:spChg>
        <pc:spChg chg="add mod">
          <ac:chgData name="SUARD DAMIEN (COMITÉ DES YVELINES)" userId="8caf6131-42bf-47d0-a54c-b2e171bcd592" providerId="ADAL" clId="{29435BE8-9A83-47EE-B781-DFD15A72354C}" dt="2022-11-15T08:22:54.829" v="7578"/>
          <ac:spMkLst>
            <pc:docMk/>
            <pc:sldMk cId="612967267" sldId="308"/>
            <ac:spMk id="3" creationId="{53E4840C-F639-3A3B-76EB-966D04386D1A}"/>
          </ac:spMkLst>
        </pc:spChg>
        <pc:spChg chg="add mod">
          <ac:chgData name="SUARD DAMIEN (COMITÉ DES YVELINES)" userId="8caf6131-42bf-47d0-a54c-b2e171bcd592" providerId="ADAL" clId="{29435BE8-9A83-47EE-B781-DFD15A72354C}" dt="2022-11-15T08:22:54.829" v="7578"/>
          <ac:spMkLst>
            <pc:docMk/>
            <pc:sldMk cId="612967267" sldId="308"/>
            <ac:spMk id="5" creationId="{FC48C736-1A78-FFD7-707E-7AD5AC15E26B}"/>
          </ac:spMkLst>
        </pc:spChg>
        <pc:spChg chg="add mod">
          <ac:chgData name="SUARD DAMIEN (COMITÉ DES YVELINES)" userId="8caf6131-42bf-47d0-a54c-b2e171bcd592" providerId="ADAL" clId="{29435BE8-9A83-47EE-B781-DFD15A72354C}" dt="2022-11-15T08:22:54.829" v="7578"/>
          <ac:spMkLst>
            <pc:docMk/>
            <pc:sldMk cId="612967267" sldId="308"/>
            <ac:spMk id="6" creationId="{9FC74DD5-6406-F824-EEFD-42896607F4DB}"/>
          </ac:spMkLst>
        </pc:spChg>
        <pc:spChg chg="add mod">
          <ac:chgData name="SUARD DAMIEN (COMITÉ DES YVELINES)" userId="8caf6131-42bf-47d0-a54c-b2e171bcd592" providerId="ADAL" clId="{29435BE8-9A83-47EE-B781-DFD15A72354C}" dt="2022-11-15T08:22:54.829" v="7578"/>
          <ac:spMkLst>
            <pc:docMk/>
            <pc:sldMk cId="612967267" sldId="308"/>
            <ac:spMk id="7" creationId="{ACB25EB6-CABB-C83C-6E49-00C6568BEF7C}"/>
          </ac:spMkLst>
        </pc:spChg>
        <pc:spChg chg="mod">
          <ac:chgData name="SUARD DAMIEN (COMITÉ DES YVELINES)" userId="8caf6131-42bf-47d0-a54c-b2e171bcd592" providerId="ADAL" clId="{29435BE8-9A83-47EE-B781-DFD15A72354C}" dt="2022-11-14T13:05:10.506" v="5086" actId="6549"/>
          <ac:spMkLst>
            <pc:docMk/>
            <pc:sldMk cId="612967267" sldId="308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29435BE8-9A83-47EE-B781-DFD15A72354C}" dt="2022-11-14T13:11:42.190" v="5388" actId="115"/>
          <ac:spMkLst>
            <pc:docMk/>
            <pc:sldMk cId="612967267" sldId="308"/>
            <ac:spMk id="119" creationId="{E914D7FF-2DB1-4F90-9220-61113A7F050E}"/>
          </ac:spMkLst>
        </pc:spChg>
        <pc:spChg chg="del">
          <ac:chgData name="SUARD DAMIEN (COMITÉ DES YVELINES)" userId="8caf6131-42bf-47d0-a54c-b2e171bcd592" providerId="ADAL" clId="{29435BE8-9A83-47EE-B781-DFD15A72354C}" dt="2022-11-14T11:14:33.064" v="1939" actId="478"/>
          <ac:spMkLst>
            <pc:docMk/>
            <pc:sldMk cId="612967267" sldId="308"/>
            <ac:spMk id="182" creationId="{659497A1-7044-44EF-A09F-2D4034279B98}"/>
          </ac:spMkLst>
        </pc:spChg>
        <pc:spChg chg="mod">
          <ac:chgData name="SUARD DAMIEN (COMITÉ DES YVELINES)" userId="8caf6131-42bf-47d0-a54c-b2e171bcd592" providerId="ADAL" clId="{29435BE8-9A83-47EE-B781-DFD15A72354C}" dt="2022-11-14T13:11:42.190" v="5388" actId="115"/>
          <ac:spMkLst>
            <pc:docMk/>
            <pc:sldMk cId="612967267" sldId="308"/>
            <ac:spMk id="187" creationId="{3B9DCFB3-DC0E-4CDD-A6BC-0708DD040757}"/>
          </ac:spMkLst>
        </pc:spChg>
        <pc:spChg chg="mod">
          <ac:chgData name="SUARD DAMIEN (COMITÉ DES YVELINES)" userId="8caf6131-42bf-47d0-a54c-b2e171bcd592" providerId="ADAL" clId="{29435BE8-9A83-47EE-B781-DFD15A72354C}" dt="2022-11-14T13:11:42.190" v="5388" actId="115"/>
          <ac:spMkLst>
            <pc:docMk/>
            <pc:sldMk cId="612967267" sldId="308"/>
            <ac:spMk id="188" creationId="{454494EE-0B80-47D8-ADF2-15FFFC71F95C}"/>
          </ac:spMkLst>
        </pc:spChg>
        <pc:spChg chg="mod">
          <ac:chgData name="SUARD DAMIEN (COMITÉ DES YVELINES)" userId="8caf6131-42bf-47d0-a54c-b2e171bcd592" providerId="ADAL" clId="{29435BE8-9A83-47EE-B781-DFD15A72354C}" dt="2022-11-14T13:11:42.190" v="5388" actId="115"/>
          <ac:spMkLst>
            <pc:docMk/>
            <pc:sldMk cId="612967267" sldId="308"/>
            <ac:spMk id="189" creationId="{1A36BDE5-99C0-4BFE-A2BC-4A710596EDD2}"/>
          </ac:spMkLst>
        </pc:spChg>
        <pc:spChg chg="mod">
          <ac:chgData name="SUARD DAMIEN (COMITÉ DES YVELINES)" userId="8caf6131-42bf-47d0-a54c-b2e171bcd592" providerId="ADAL" clId="{29435BE8-9A83-47EE-B781-DFD15A72354C}" dt="2022-11-14T13:11:42.190" v="5388" actId="115"/>
          <ac:spMkLst>
            <pc:docMk/>
            <pc:sldMk cId="612967267" sldId="308"/>
            <ac:spMk id="190" creationId="{1B98788F-B470-47CB-B471-AF3B593BA3D7}"/>
          </ac:spMkLst>
        </pc:spChg>
        <pc:spChg chg="mod">
          <ac:chgData name="SUARD DAMIEN (COMITÉ DES YVELINES)" userId="8caf6131-42bf-47d0-a54c-b2e171bcd592" providerId="ADAL" clId="{29435BE8-9A83-47EE-B781-DFD15A72354C}" dt="2022-11-14T13:11:42.190" v="5388" actId="115"/>
          <ac:spMkLst>
            <pc:docMk/>
            <pc:sldMk cId="612967267" sldId="308"/>
            <ac:spMk id="191" creationId="{3C820E44-F46F-4B02-89E6-D3D055E89480}"/>
          </ac:spMkLst>
        </pc:spChg>
        <pc:spChg chg="mod">
          <ac:chgData name="SUARD DAMIEN (COMITÉ DES YVELINES)" userId="8caf6131-42bf-47d0-a54c-b2e171bcd592" providerId="ADAL" clId="{29435BE8-9A83-47EE-B781-DFD15A72354C}" dt="2022-11-14T13:11:42.190" v="5388" actId="115"/>
          <ac:spMkLst>
            <pc:docMk/>
            <pc:sldMk cId="612967267" sldId="308"/>
            <ac:spMk id="192" creationId="{01BD510C-36E5-4453-8108-7759A09CF428}"/>
          </ac:spMkLst>
        </pc:spChg>
        <pc:spChg chg="mod">
          <ac:chgData name="SUARD DAMIEN (COMITÉ DES YVELINES)" userId="8caf6131-42bf-47d0-a54c-b2e171bcd592" providerId="ADAL" clId="{29435BE8-9A83-47EE-B781-DFD15A72354C}" dt="2022-11-14T13:11:42.190" v="5388" actId="115"/>
          <ac:spMkLst>
            <pc:docMk/>
            <pc:sldMk cId="612967267" sldId="308"/>
            <ac:spMk id="194" creationId="{D759A1B3-7824-4FE0-92BC-2988559576DA}"/>
          </ac:spMkLst>
        </pc:spChg>
        <pc:spChg chg="mod">
          <ac:chgData name="SUARD DAMIEN (COMITÉ DES YVELINES)" userId="8caf6131-42bf-47d0-a54c-b2e171bcd592" providerId="ADAL" clId="{29435BE8-9A83-47EE-B781-DFD15A72354C}" dt="2022-11-14T13:11:50.044" v="5391" actId="20577"/>
          <ac:spMkLst>
            <pc:docMk/>
            <pc:sldMk cId="612967267" sldId="308"/>
            <ac:spMk id="195" creationId="{38C3D103-EED6-4818-A167-A189BF3650A0}"/>
          </ac:spMkLst>
        </pc:spChg>
        <pc:spChg chg="mod">
          <ac:chgData name="SUARD DAMIEN (COMITÉ DES YVELINES)" userId="8caf6131-42bf-47d0-a54c-b2e171bcd592" providerId="ADAL" clId="{29435BE8-9A83-47EE-B781-DFD15A72354C}" dt="2022-11-14T13:11:42.190" v="5388" actId="115"/>
          <ac:spMkLst>
            <pc:docMk/>
            <pc:sldMk cId="612967267" sldId="308"/>
            <ac:spMk id="199" creationId="{9D2FB037-E58A-4F05-A5E9-826F7ECF5532}"/>
          </ac:spMkLst>
        </pc:spChg>
        <pc:spChg chg="mod">
          <ac:chgData name="SUARD DAMIEN (COMITÉ DES YVELINES)" userId="8caf6131-42bf-47d0-a54c-b2e171bcd592" providerId="ADAL" clId="{29435BE8-9A83-47EE-B781-DFD15A72354C}" dt="2022-11-14T13:11:42.190" v="5388" actId="115"/>
          <ac:spMkLst>
            <pc:docMk/>
            <pc:sldMk cId="612967267" sldId="308"/>
            <ac:spMk id="200" creationId="{016773E8-7C1A-42F1-887B-91761D8E7B0E}"/>
          </ac:spMkLst>
        </pc:spChg>
        <pc:spChg chg="mod">
          <ac:chgData name="SUARD DAMIEN (COMITÉ DES YVELINES)" userId="8caf6131-42bf-47d0-a54c-b2e171bcd592" providerId="ADAL" clId="{29435BE8-9A83-47EE-B781-DFD15A72354C}" dt="2022-11-14T13:11:42.190" v="5388" actId="115"/>
          <ac:spMkLst>
            <pc:docMk/>
            <pc:sldMk cId="612967267" sldId="308"/>
            <ac:spMk id="201" creationId="{A754FF3E-3390-4804-A2DC-713B1971BF0B}"/>
          </ac:spMkLst>
        </pc:spChg>
        <pc:spChg chg="mod">
          <ac:chgData name="SUARD DAMIEN (COMITÉ DES YVELINES)" userId="8caf6131-42bf-47d0-a54c-b2e171bcd592" providerId="ADAL" clId="{29435BE8-9A83-47EE-B781-DFD15A72354C}" dt="2022-11-14T13:11:58.771" v="5392" actId="255"/>
          <ac:spMkLst>
            <pc:docMk/>
            <pc:sldMk cId="612967267" sldId="308"/>
            <ac:spMk id="202" creationId="{75A1A27E-9413-455A-A314-35CE0832D52A}"/>
          </ac:spMkLst>
        </pc:spChg>
        <pc:spChg chg="mod">
          <ac:chgData name="SUARD DAMIEN (COMITÉ DES YVELINES)" userId="8caf6131-42bf-47d0-a54c-b2e171bcd592" providerId="ADAL" clId="{29435BE8-9A83-47EE-B781-DFD15A72354C}" dt="2022-11-14T13:12:08.236" v="5393" actId="255"/>
          <ac:spMkLst>
            <pc:docMk/>
            <pc:sldMk cId="612967267" sldId="308"/>
            <ac:spMk id="203" creationId="{A637421F-6244-4CA7-9CE1-F6A7E58255E6}"/>
          </ac:spMkLst>
        </pc:spChg>
        <pc:spChg chg="mod">
          <ac:chgData name="SUARD DAMIEN (COMITÉ DES YVELINES)" userId="8caf6131-42bf-47d0-a54c-b2e171bcd592" providerId="ADAL" clId="{29435BE8-9A83-47EE-B781-DFD15A72354C}" dt="2022-11-14T13:11:42.190" v="5388" actId="115"/>
          <ac:spMkLst>
            <pc:docMk/>
            <pc:sldMk cId="612967267" sldId="308"/>
            <ac:spMk id="204" creationId="{C8F49BB1-EBCA-4ED4-8D4B-DAA4310AA373}"/>
          </ac:spMkLst>
        </pc:spChg>
        <pc:spChg chg="mod">
          <ac:chgData name="SUARD DAMIEN (COMITÉ DES YVELINES)" userId="8caf6131-42bf-47d0-a54c-b2e171bcd592" providerId="ADAL" clId="{29435BE8-9A83-47EE-B781-DFD15A72354C}" dt="2022-11-14T13:11:42.190" v="5388" actId="115"/>
          <ac:spMkLst>
            <pc:docMk/>
            <pc:sldMk cId="612967267" sldId="308"/>
            <ac:spMk id="205" creationId="{B5FBC387-88B0-4831-AAC8-235BE1F98EE1}"/>
          </ac:spMkLst>
        </pc:spChg>
        <pc:spChg chg="mod">
          <ac:chgData name="SUARD DAMIEN (COMITÉ DES YVELINES)" userId="8caf6131-42bf-47d0-a54c-b2e171bcd592" providerId="ADAL" clId="{29435BE8-9A83-47EE-B781-DFD15A72354C}" dt="2022-11-15T08:22:06.731" v="7563" actId="20577"/>
          <ac:spMkLst>
            <pc:docMk/>
            <pc:sldMk cId="612967267" sldId="308"/>
            <ac:spMk id="206" creationId="{EE1CC0FE-8694-4978-8C2D-842FEF81894E}"/>
          </ac:spMkLst>
        </pc:spChg>
        <pc:spChg chg="mod">
          <ac:chgData name="SUARD DAMIEN (COMITÉ DES YVELINES)" userId="8caf6131-42bf-47d0-a54c-b2e171bcd592" providerId="ADAL" clId="{29435BE8-9A83-47EE-B781-DFD15A72354C}" dt="2022-11-15T08:22:32.946" v="7575" actId="20577"/>
          <ac:spMkLst>
            <pc:docMk/>
            <pc:sldMk cId="612967267" sldId="308"/>
            <ac:spMk id="214" creationId="{780D9554-2CF4-46CB-BE93-A352DE5AB508}"/>
          </ac:spMkLst>
        </pc:spChg>
        <pc:spChg chg="del">
          <ac:chgData name="SUARD DAMIEN (COMITÉ DES YVELINES)" userId="8caf6131-42bf-47d0-a54c-b2e171bcd592" providerId="ADAL" clId="{29435BE8-9A83-47EE-B781-DFD15A72354C}" dt="2022-11-15T08:22:53.684" v="7577" actId="478"/>
          <ac:spMkLst>
            <pc:docMk/>
            <pc:sldMk cId="612967267" sldId="308"/>
            <ac:spMk id="215" creationId="{1F6C72F2-8A01-48CF-8062-A3E2D55C2EC8}"/>
          </ac:spMkLst>
        </pc:spChg>
        <pc:spChg chg="del">
          <ac:chgData name="SUARD DAMIEN (COMITÉ DES YVELINES)" userId="8caf6131-42bf-47d0-a54c-b2e171bcd592" providerId="ADAL" clId="{29435BE8-9A83-47EE-B781-DFD15A72354C}" dt="2022-11-15T08:22:53.684" v="7577" actId="478"/>
          <ac:spMkLst>
            <pc:docMk/>
            <pc:sldMk cId="612967267" sldId="308"/>
            <ac:spMk id="216" creationId="{FB6C824D-F05C-4C1A-8B63-5EAB93343C60}"/>
          </ac:spMkLst>
        </pc:spChg>
        <pc:spChg chg="del">
          <ac:chgData name="SUARD DAMIEN (COMITÉ DES YVELINES)" userId="8caf6131-42bf-47d0-a54c-b2e171bcd592" providerId="ADAL" clId="{29435BE8-9A83-47EE-B781-DFD15A72354C}" dt="2022-11-15T08:22:53.684" v="7577" actId="478"/>
          <ac:spMkLst>
            <pc:docMk/>
            <pc:sldMk cId="612967267" sldId="308"/>
            <ac:spMk id="217" creationId="{55C62CDD-34CA-4416-9E34-20C6AD357C3B}"/>
          </ac:spMkLst>
        </pc:spChg>
        <pc:spChg chg="del">
          <ac:chgData name="SUARD DAMIEN (COMITÉ DES YVELINES)" userId="8caf6131-42bf-47d0-a54c-b2e171bcd592" providerId="ADAL" clId="{29435BE8-9A83-47EE-B781-DFD15A72354C}" dt="2022-11-15T08:22:53.684" v="7577" actId="478"/>
          <ac:spMkLst>
            <pc:docMk/>
            <pc:sldMk cId="612967267" sldId="308"/>
            <ac:spMk id="218" creationId="{F147D0B6-D39B-43A3-BB50-335A6A7BF967}"/>
          </ac:spMkLst>
        </pc:spChg>
        <pc:spChg chg="mod">
          <ac:chgData name="SUARD DAMIEN (COMITÉ DES YVELINES)" userId="8caf6131-42bf-47d0-a54c-b2e171bcd592" providerId="ADAL" clId="{29435BE8-9A83-47EE-B781-DFD15A72354C}" dt="2022-11-15T08:22:37.498" v="7576"/>
          <ac:spMkLst>
            <pc:docMk/>
            <pc:sldMk cId="612967267" sldId="308"/>
            <ac:spMk id="219" creationId="{D2A96E40-1E61-43A7-869C-36026FCB6DBE}"/>
          </ac:spMkLst>
        </pc:spChg>
        <pc:spChg chg="mod">
          <ac:chgData name="SUARD DAMIEN (COMITÉ DES YVELINES)" userId="8caf6131-42bf-47d0-a54c-b2e171bcd592" providerId="ADAL" clId="{29435BE8-9A83-47EE-B781-DFD15A72354C}" dt="2022-11-15T08:22:12.296" v="7564"/>
          <ac:spMkLst>
            <pc:docMk/>
            <pc:sldMk cId="612967267" sldId="308"/>
            <ac:spMk id="220" creationId="{0B9B8356-B973-4209-BC2E-AB90EFAB4E05}"/>
          </ac:spMkLst>
        </pc:spChg>
        <pc:spChg chg="mod">
          <ac:chgData name="SUARD DAMIEN (COMITÉ DES YVELINES)" userId="8caf6131-42bf-47d0-a54c-b2e171bcd592" providerId="ADAL" clId="{29435BE8-9A83-47EE-B781-DFD15A72354C}" dt="2022-11-14T13:03:18.879" v="5035" actId="20577"/>
          <ac:spMkLst>
            <pc:docMk/>
            <pc:sldMk cId="612967267" sldId="308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29435BE8-9A83-47EE-B781-DFD15A72354C}" dt="2022-11-14T13:03:10.486" v="5027" actId="20577"/>
          <ac:spMkLst>
            <pc:docMk/>
            <pc:sldMk cId="612967267" sldId="308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29435BE8-9A83-47EE-B781-DFD15A72354C}" dt="2022-11-14T13:03:51.760" v="5075" actId="20577"/>
          <ac:spMkLst>
            <pc:docMk/>
            <pc:sldMk cId="612967267" sldId="308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29435BE8-9A83-47EE-B781-DFD15A72354C}" dt="2022-11-14T13:02:56.263" v="5005" actId="20577"/>
          <ac:spMkLst>
            <pc:docMk/>
            <pc:sldMk cId="612967267" sldId="308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23" creationId="{E3BF1D76-AA4B-48A6-8E5A-352DC93A6169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24" creationId="{0A6B862D-1FD8-497F-8153-E4ECE92591F4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25" creationId="{5F0D7091-4F57-4352-B401-43CB495A4ADA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26" creationId="{9CD24F21-D1C0-4F95-88CB-F38A282F56D3}"/>
          </ac:spMkLst>
        </pc:spChg>
        <pc:spChg chg="mod">
          <ac:chgData name="SUARD DAMIEN (COMITÉ DES YVELINES)" userId="8caf6131-42bf-47d0-a54c-b2e171bcd592" providerId="ADAL" clId="{29435BE8-9A83-47EE-B781-DFD15A72354C}" dt="2022-11-14T13:12:49.914" v="5406" actId="20577"/>
          <ac:spMkLst>
            <pc:docMk/>
            <pc:sldMk cId="612967267" sldId="308"/>
            <ac:spMk id="327" creationId="{36AB0D55-2DFD-4AD8-AB22-087CA5A5AFB3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28" creationId="{656985F8-68D5-440A-87F3-8EEF2DEBC0B8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29" creationId="{EDBA5600-1D7E-449D-88CA-FF2D6131EC20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30" creationId="{539E987D-2860-4D1F-9C90-AECCA432138F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31" creationId="{E04D6268-11A7-4F5C-881C-44720606E948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32" creationId="{65CF3204-26A5-46C2-8A03-B27DA664284D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33" creationId="{637FEA0E-1028-4C84-8BB5-1B63807CA6E6}"/>
          </ac:spMkLst>
        </pc:spChg>
        <pc:spChg chg="mod">
          <ac:chgData name="SUARD DAMIEN (COMITÉ DES YVELINES)" userId="8caf6131-42bf-47d0-a54c-b2e171bcd592" providerId="ADAL" clId="{29435BE8-9A83-47EE-B781-DFD15A72354C}" dt="2022-11-14T13:12:32.411" v="5401" actId="255"/>
          <ac:spMkLst>
            <pc:docMk/>
            <pc:sldMk cId="612967267" sldId="308"/>
            <ac:spMk id="334" creationId="{77D9AA25-B65E-4729-ADB8-CB9A70E216E7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35" creationId="{038F4705-7860-47F6-94AB-C09D03864F16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36" creationId="{5276F999-9D1C-4E80-8E8A-C541149C868E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37" creationId="{BCEF2CF4-3F1E-4DA5-A89B-A1A82622B0F3}"/>
          </ac:spMkLst>
        </pc:spChg>
        <pc:spChg chg="mod">
          <ac:chgData name="SUARD DAMIEN (COMITÉ DES YVELINES)" userId="8caf6131-42bf-47d0-a54c-b2e171bcd592" providerId="ADAL" clId="{29435BE8-9A83-47EE-B781-DFD15A72354C}" dt="2022-11-14T13:12:25.763" v="5400" actId="115"/>
          <ac:spMkLst>
            <pc:docMk/>
            <pc:sldMk cId="612967267" sldId="308"/>
            <ac:spMk id="338" creationId="{7B7DDF78-F38F-4F80-B553-47125BA596BF}"/>
          </ac:spMkLst>
        </pc:spChg>
        <pc:spChg chg="mod">
          <ac:chgData name="SUARD DAMIEN (COMITÉ DES YVELINES)" userId="8caf6131-42bf-47d0-a54c-b2e171bcd592" providerId="ADAL" clId="{29435BE8-9A83-47EE-B781-DFD15A72354C}" dt="2022-11-14T13:04:43.485" v="5078" actId="20577"/>
          <ac:spMkLst>
            <pc:docMk/>
            <pc:sldMk cId="612967267" sldId="308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29435BE8-9A83-47EE-B781-DFD15A72354C}" dt="2022-11-14T13:03:05.030" v="5022" actId="20577"/>
          <ac:spMkLst>
            <pc:docMk/>
            <pc:sldMk cId="612967267" sldId="308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29435BE8-9A83-47EE-B781-DFD15A72354C}" dt="2022-11-14T13:05:36.588" v="5103" actId="20577"/>
          <ac:spMkLst>
            <pc:docMk/>
            <pc:sldMk cId="612967267" sldId="308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29435BE8-9A83-47EE-B781-DFD15A72354C}" dt="2022-11-14T13:03:01.672" v="5017" actId="20577"/>
          <ac:spMkLst>
            <pc:docMk/>
            <pc:sldMk cId="612967267" sldId="308"/>
            <ac:spMk id="410" creationId="{2C3DB3C8-677D-4E93-BC2B-902E89DA23C7}"/>
          </ac:spMkLst>
        </pc:spChg>
        <pc:cxnChg chg="del">
          <ac:chgData name="SUARD DAMIEN (COMITÉ DES YVELINES)" userId="8caf6131-42bf-47d0-a54c-b2e171bcd592" providerId="ADAL" clId="{29435BE8-9A83-47EE-B781-DFD15A72354C}" dt="2022-11-14T13:08:35.572" v="5147" actId="478"/>
          <ac:cxnSpMkLst>
            <pc:docMk/>
            <pc:sldMk cId="612967267" sldId="308"/>
            <ac:cxnSpMk id="105" creationId="{E312F5C4-D225-62E1-7B6B-53AD5ED40491}"/>
          </ac:cxnSpMkLst>
        </pc:cxnChg>
        <pc:cxnChg chg="del">
          <ac:chgData name="SUARD DAMIEN (COMITÉ DES YVELINES)" userId="8caf6131-42bf-47d0-a54c-b2e171bcd592" providerId="ADAL" clId="{29435BE8-9A83-47EE-B781-DFD15A72354C}" dt="2022-11-14T13:08:35.572" v="5147" actId="478"/>
          <ac:cxnSpMkLst>
            <pc:docMk/>
            <pc:sldMk cId="612967267" sldId="308"/>
            <ac:cxnSpMk id="107" creationId="{3FA39016-9704-A80B-7968-E0243BC2E0ED}"/>
          </ac:cxnSpMkLst>
        </pc:cxnChg>
        <pc:cxnChg chg="del">
          <ac:chgData name="SUARD DAMIEN (COMITÉ DES YVELINES)" userId="8caf6131-42bf-47d0-a54c-b2e171bcd592" providerId="ADAL" clId="{29435BE8-9A83-47EE-B781-DFD15A72354C}" dt="2022-11-14T13:08:35.572" v="5147" actId="478"/>
          <ac:cxnSpMkLst>
            <pc:docMk/>
            <pc:sldMk cId="612967267" sldId="308"/>
            <ac:cxnSpMk id="110" creationId="{CE45932C-E0AB-A311-BCFC-5AB2706708AE}"/>
          </ac:cxnSpMkLst>
        </pc:cxnChg>
        <pc:cxnChg chg="del">
          <ac:chgData name="SUARD DAMIEN (COMITÉ DES YVELINES)" userId="8caf6131-42bf-47d0-a54c-b2e171bcd592" providerId="ADAL" clId="{29435BE8-9A83-47EE-B781-DFD15A72354C}" dt="2022-11-14T13:08:35.572" v="5147" actId="478"/>
          <ac:cxnSpMkLst>
            <pc:docMk/>
            <pc:sldMk cId="612967267" sldId="308"/>
            <ac:cxnSpMk id="111" creationId="{81D29EA1-9334-5DCD-0FCF-F028E19FED25}"/>
          </ac:cxnSpMkLst>
        </pc:cxnChg>
        <pc:cxnChg chg="del">
          <ac:chgData name="SUARD DAMIEN (COMITÉ DES YVELINES)" userId="8caf6131-42bf-47d0-a54c-b2e171bcd592" providerId="ADAL" clId="{29435BE8-9A83-47EE-B781-DFD15A72354C}" dt="2022-11-14T13:08:35.572" v="5147" actId="478"/>
          <ac:cxnSpMkLst>
            <pc:docMk/>
            <pc:sldMk cId="612967267" sldId="308"/>
            <ac:cxnSpMk id="114" creationId="{764F266B-EBB2-B1BA-9630-4FAA78E22AEE}"/>
          </ac:cxnSpMkLst>
        </pc:cxnChg>
      </pc:sldChg>
      <pc:sldChg chg="addSp delSp modSp add mod">
        <pc:chgData name="SUARD DAMIEN (COMITÉ DES YVELINES)" userId="8caf6131-42bf-47d0-a54c-b2e171bcd592" providerId="ADAL" clId="{29435BE8-9A83-47EE-B781-DFD15A72354C}" dt="2022-11-15T08:29:45.744" v="7633" actId="403"/>
        <pc:sldMkLst>
          <pc:docMk/>
          <pc:sldMk cId="1191912615" sldId="309"/>
        </pc:sldMkLst>
        <pc:spChg chg="mod">
          <ac:chgData name="SUARD DAMIEN (COMITÉ DES YVELINES)" userId="8caf6131-42bf-47d0-a54c-b2e171bcd592" providerId="ADAL" clId="{29435BE8-9A83-47EE-B781-DFD15A72354C}" dt="2022-11-14T13:42:51.459" v="6329" actId="403"/>
          <ac:spMkLst>
            <pc:docMk/>
            <pc:sldMk cId="1191912615" sldId="309"/>
            <ac:spMk id="4" creationId="{38DF9AE0-8E06-46F0-BCE6-B1CCB2ED03D1}"/>
          </ac:spMkLst>
        </pc:spChg>
        <pc:spChg chg="add del">
          <ac:chgData name="SUARD DAMIEN (COMITÉ DES YVELINES)" userId="8caf6131-42bf-47d0-a54c-b2e171bcd592" providerId="ADAL" clId="{29435BE8-9A83-47EE-B781-DFD15A72354C}" dt="2022-11-15T08:26:51.122" v="7613" actId="22"/>
          <ac:spMkLst>
            <pc:docMk/>
            <pc:sldMk cId="1191912615" sldId="309"/>
            <ac:spMk id="5" creationId="{CE8B8FA9-B0C1-7F3E-4879-F54D806E712B}"/>
          </ac:spMkLst>
        </pc:spChg>
        <pc:spChg chg="add mod">
          <ac:chgData name="SUARD DAMIEN (COMITÉ DES YVELINES)" userId="8caf6131-42bf-47d0-a54c-b2e171bcd592" providerId="ADAL" clId="{29435BE8-9A83-47EE-B781-DFD15A72354C}" dt="2022-11-15T08:27:08.467" v="7614"/>
          <ac:spMkLst>
            <pc:docMk/>
            <pc:sldMk cId="1191912615" sldId="309"/>
            <ac:spMk id="6" creationId="{936E3AB5-2B73-BA06-0B49-D09BF747E67A}"/>
          </ac:spMkLst>
        </pc:spChg>
        <pc:spChg chg="add mod">
          <ac:chgData name="SUARD DAMIEN (COMITÉ DES YVELINES)" userId="8caf6131-42bf-47d0-a54c-b2e171bcd592" providerId="ADAL" clId="{29435BE8-9A83-47EE-B781-DFD15A72354C}" dt="2022-11-15T08:27:08.467" v="7614"/>
          <ac:spMkLst>
            <pc:docMk/>
            <pc:sldMk cId="1191912615" sldId="309"/>
            <ac:spMk id="7" creationId="{A4BCBF62-521C-7401-FD45-E9DE791EDA4E}"/>
          </ac:spMkLst>
        </pc:spChg>
        <pc:spChg chg="add mod">
          <ac:chgData name="SUARD DAMIEN (COMITÉ DES YVELINES)" userId="8caf6131-42bf-47d0-a54c-b2e171bcd592" providerId="ADAL" clId="{29435BE8-9A83-47EE-B781-DFD15A72354C}" dt="2022-11-15T08:27:08.467" v="7614"/>
          <ac:spMkLst>
            <pc:docMk/>
            <pc:sldMk cId="1191912615" sldId="309"/>
            <ac:spMk id="8" creationId="{4423ED35-FE99-836C-F5FD-B1B328F4A990}"/>
          </ac:spMkLst>
        </pc:spChg>
        <pc:spChg chg="add mod">
          <ac:chgData name="SUARD DAMIEN (COMITÉ DES YVELINES)" userId="8caf6131-42bf-47d0-a54c-b2e171bcd592" providerId="ADAL" clId="{29435BE8-9A83-47EE-B781-DFD15A72354C}" dt="2022-11-15T08:27:28.220" v="7616" actId="1076"/>
          <ac:spMkLst>
            <pc:docMk/>
            <pc:sldMk cId="1191912615" sldId="309"/>
            <ac:spMk id="9" creationId="{7829B462-3CD2-6FF1-1B52-4F0B004FE272}"/>
          </ac:spMkLst>
        </pc:spChg>
        <pc:spChg chg="mod">
          <ac:chgData name="SUARD DAMIEN (COMITÉ DES YVELINES)" userId="8caf6131-42bf-47d0-a54c-b2e171bcd592" providerId="ADAL" clId="{29435BE8-9A83-47EE-B781-DFD15A72354C}" dt="2022-11-14T13:42:55.963" v="6330" actId="403"/>
          <ac:spMkLst>
            <pc:docMk/>
            <pc:sldMk cId="1191912615" sldId="309"/>
            <ac:spMk id="31" creationId="{A8EEA663-2378-40DD-A43D-7AC026DFDE73}"/>
          </ac:spMkLst>
        </pc:spChg>
        <pc:spChg chg="mod">
          <ac:chgData name="SUARD DAMIEN (COMITÉ DES YVELINES)" userId="8caf6131-42bf-47d0-a54c-b2e171bcd592" providerId="ADAL" clId="{29435BE8-9A83-47EE-B781-DFD15A72354C}" dt="2022-11-14T13:42:51.459" v="6329" actId="403"/>
          <ac:spMkLst>
            <pc:docMk/>
            <pc:sldMk cId="1191912615" sldId="309"/>
            <ac:spMk id="33" creationId="{6C5F706D-7995-4897-B2C2-C6C71DC2C268}"/>
          </ac:spMkLst>
        </pc:spChg>
        <pc:spChg chg="mod">
          <ac:chgData name="SUARD DAMIEN (COMITÉ DES YVELINES)" userId="8caf6131-42bf-47d0-a54c-b2e171bcd592" providerId="ADAL" clId="{29435BE8-9A83-47EE-B781-DFD15A72354C}" dt="2022-11-14T13:42:55.963" v="6330" actId="403"/>
          <ac:spMkLst>
            <pc:docMk/>
            <pc:sldMk cId="1191912615" sldId="309"/>
            <ac:spMk id="34" creationId="{69445146-ABE5-40C5-B58B-80195C313BA6}"/>
          </ac:spMkLst>
        </pc:spChg>
        <pc:spChg chg="mod">
          <ac:chgData name="SUARD DAMIEN (COMITÉ DES YVELINES)" userId="8caf6131-42bf-47d0-a54c-b2e171bcd592" providerId="ADAL" clId="{29435BE8-9A83-47EE-B781-DFD15A72354C}" dt="2022-11-14T13:42:51.459" v="6329" actId="403"/>
          <ac:spMkLst>
            <pc:docMk/>
            <pc:sldMk cId="1191912615" sldId="309"/>
            <ac:spMk id="35" creationId="{3365C7C0-F752-43D7-BC80-678429743E24}"/>
          </ac:spMkLst>
        </pc:spChg>
        <pc:spChg chg="mod">
          <ac:chgData name="SUARD DAMIEN (COMITÉ DES YVELINES)" userId="8caf6131-42bf-47d0-a54c-b2e171bcd592" providerId="ADAL" clId="{29435BE8-9A83-47EE-B781-DFD15A72354C}" dt="2022-11-15T08:29:45.744" v="7633" actId="403"/>
          <ac:spMkLst>
            <pc:docMk/>
            <pc:sldMk cId="1191912615" sldId="309"/>
            <ac:spMk id="36" creationId="{877DC393-5316-4705-AD21-8079EF6F9E64}"/>
          </ac:spMkLst>
        </pc:spChg>
        <pc:spChg chg="mod">
          <ac:chgData name="SUARD DAMIEN (COMITÉ DES YVELINES)" userId="8caf6131-42bf-47d0-a54c-b2e171bcd592" providerId="ADAL" clId="{29435BE8-9A83-47EE-B781-DFD15A72354C}" dt="2022-11-14T13:42:51.459" v="6329" actId="403"/>
          <ac:spMkLst>
            <pc:docMk/>
            <pc:sldMk cId="1191912615" sldId="309"/>
            <ac:spMk id="37" creationId="{76008189-87CD-4A4D-9C25-1EB1BA2A204A}"/>
          </ac:spMkLst>
        </pc:spChg>
        <pc:spChg chg="mod">
          <ac:chgData name="SUARD DAMIEN (COMITÉ DES YVELINES)" userId="8caf6131-42bf-47d0-a54c-b2e171bcd592" providerId="ADAL" clId="{29435BE8-9A83-47EE-B781-DFD15A72354C}" dt="2022-11-14T13:42:55.963" v="6330" actId="403"/>
          <ac:spMkLst>
            <pc:docMk/>
            <pc:sldMk cId="1191912615" sldId="309"/>
            <ac:spMk id="38" creationId="{9DF9115D-55B2-44D3-B1D9-7876E5A00A97}"/>
          </ac:spMkLst>
        </pc:spChg>
        <pc:spChg chg="mod">
          <ac:chgData name="SUARD DAMIEN (COMITÉ DES YVELINES)" userId="8caf6131-42bf-47d0-a54c-b2e171bcd592" providerId="ADAL" clId="{29435BE8-9A83-47EE-B781-DFD15A72354C}" dt="2022-11-14T13:42:51.459" v="6329" actId="403"/>
          <ac:spMkLst>
            <pc:docMk/>
            <pc:sldMk cId="1191912615" sldId="309"/>
            <ac:spMk id="43" creationId="{B9889E48-8E5D-49C0-9A94-8C63B14279CA}"/>
          </ac:spMkLst>
        </pc:spChg>
        <pc:spChg chg="mod">
          <ac:chgData name="SUARD DAMIEN (COMITÉ DES YVELINES)" userId="8caf6131-42bf-47d0-a54c-b2e171bcd592" providerId="ADAL" clId="{29435BE8-9A83-47EE-B781-DFD15A72354C}" dt="2022-11-14T13:42:55.963" v="6330" actId="403"/>
          <ac:spMkLst>
            <pc:docMk/>
            <pc:sldMk cId="1191912615" sldId="309"/>
            <ac:spMk id="44" creationId="{00003E31-2538-43B5-B3E9-A6EF35C52A78}"/>
          </ac:spMkLst>
        </pc:spChg>
        <pc:spChg chg="mod">
          <ac:chgData name="SUARD DAMIEN (COMITÉ DES YVELINES)" userId="8caf6131-42bf-47d0-a54c-b2e171bcd592" providerId="ADAL" clId="{29435BE8-9A83-47EE-B781-DFD15A72354C}" dt="2022-11-14T13:42:51.459" v="6329" actId="403"/>
          <ac:spMkLst>
            <pc:docMk/>
            <pc:sldMk cId="1191912615" sldId="309"/>
            <ac:spMk id="45" creationId="{1752D4CB-BBEB-47C6-BFC4-A59607118924}"/>
          </ac:spMkLst>
        </pc:spChg>
        <pc:spChg chg="mod">
          <ac:chgData name="SUARD DAMIEN (COMITÉ DES YVELINES)" userId="8caf6131-42bf-47d0-a54c-b2e171bcd592" providerId="ADAL" clId="{29435BE8-9A83-47EE-B781-DFD15A72354C}" dt="2022-11-14T13:42:55.963" v="6330" actId="403"/>
          <ac:spMkLst>
            <pc:docMk/>
            <pc:sldMk cId="1191912615" sldId="309"/>
            <ac:spMk id="46" creationId="{0ADA36A1-6704-4F08-B452-F06DDFFCB4FF}"/>
          </ac:spMkLst>
        </pc:spChg>
        <pc:spChg chg="mod">
          <ac:chgData name="SUARD DAMIEN (COMITÉ DES YVELINES)" userId="8caf6131-42bf-47d0-a54c-b2e171bcd592" providerId="ADAL" clId="{29435BE8-9A83-47EE-B781-DFD15A72354C}" dt="2022-11-14T13:42:51.459" v="6329" actId="403"/>
          <ac:spMkLst>
            <pc:docMk/>
            <pc:sldMk cId="1191912615" sldId="309"/>
            <ac:spMk id="47" creationId="{1654AFCA-BBD4-41B4-8E65-E2980B2A1BA6}"/>
          </ac:spMkLst>
        </pc:spChg>
        <pc:spChg chg="mod">
          <ac:chgData name="SUARD DAMIEN (COMITÉ DES YVELINES)" userId="8caf6131-42bf-47d0-a54c-b2e171bcd592" providerId="ADAL" clId="{29435BE8-9A83-47EE-B781-DFD15A72354C}" dt="2022-11-14T13:43:01.709" v="6336" actId="20577"/>
          <ac:spMkLst>
            <pc:docMk/>
            <pc:sldMk cId="1191912615" sldId="309"/>
            <ac:spMk id="48" creationId="{F78B3225-019F-425A-8905-F7B4C8017D6B}"/>
          </ac:spMkLst>
        </pc:spChg>
        <pc:spChg chg="mod">
          <ac:chgData name="SUARD DAMIEN (COMITÉ DES YVELINES)" userId="8caf6131-42bf-47d0-a54c-b2e171bcd592" providerId="ADAL" clId="{29435BE8-9A83-47EE-B781-DFD15A72354C}" dt="2022-11-14T13:42:51.459" v="6329" actId="403"/>
          <ac:spMkLst>
            <pc:docMk/>
            <pc:sldMk cId="1191912615" sldId="309"/>
            <ac:spMk id="49" creationId="{8707B182-092C-48D9-A915-63FD0456B967}"/>
          </ac:spMkLst>
        </pc:spChg>
        <pc:spChg chg="mod">
          <ac:chgData name="SUARD DAMIEN (COMITÉ DES YVELINES)" userId="8caf6131-42bf-47d0-a54c-b2e171bcd592" providerId="ADAL" clId="{29435BE8-9A83-47EE-B781-DFD15A72354C}" dt="2022-11-14T13:43:04.327" v="6342" actId="20577"/>
          <ac:spMkLst>
            <pc:docMk/>
            <pc:sldMk cId="1191912615" sldId="309"/>
            <ac:spMk id="50" creationId="{A40707E1-7211-45EB-8587-468C1BAAF250}"/>
          </ac:spMkLst>
        </pc:spChg>
        <pc:spChg chg="mod">
          <ac:chgData name="SUARD DAMIEN (COMITÉ DES YVELINES)" userId="8caf6131-42bf-47d0-a54c-b2e171bcd592" providerId="ADAL" clId="{29435BE8-9A83-47EE-B781-DFD15A72354C}" dt="2022-11-14T13:39:24.106" v="6128" actId="6549"/>
          <ac:spMkLst>
            <pc:docMk/>
            <pc:sldMk cId="1191912615" sldId="309"/>
            <ac:spMk id="51" creationId="{9AA93A83-6066-4953-9B87-83C864DBDC3F}"/>
          </ac:spMkLst>
        </pc:spChg>
        <pc:spChg chg="mod">
          <ac:chgData name="SUARD DAMIEN (COMITÉ DES YVELINES)" userId="8caf6131-42bf-47d0-a54c-b2e171bcd592" providerId="ADAL" clId="{29435BE8-9A83-47EE-B781-DFD15A72354C}" dt="2022-11-14T13:39:39.250" v="6138" actId="6549"/>
          <ac:spMkLst>
            <pc:docMk/>
            <pc:sldMk cId="1191912615" sldId="309"/>
            <ac:spMk id="52" creationId="{D422684E-B5D8-4832-A1D9-C47DE66D216E}"/>
          </ac:spMkLst>
        </pc:spChg>
        <pc:spChg chg="mod">
          <ac:chgData name="SUARD DAMIEN (COMITÉ DES YVELINES)" userId="8caf6131-42bf-47d0-a54c-b2e171bcd592" providerId="ADAL" clId="{29435BE8-9A83-47EE-B781-DFD15A72354C}" dt="2022-11-14T13:42:18.088" v="6299" actId="113"/>
          <ac:spMkLst>
            <pc:docMk/>
            <pc:sldMk cId="1191912615" sldId="309"/>
            <ac:spMk id="55" creationId="{BB6F0CBA-DA8D-4669-A101-4ACEC499E912}"/>
          </ac:spMkLst>
        </pc:spChg>
        <pc:spChg chg="mod">
          <ac:chgData name="SUARD DAMIEN (COMITÉ DES YVELINES)" userId="8caf6131-42bf-47d0-a54c-b2e171bcd592" providerId="ADAL" clId="{29435BE8-9A83-47EE-B781-DFD15A72354C}" dt="2022-11-14T13:42:20.827" v="6300" actId="113"/>
          <ac:spMkLst>
            <pc:docMk/>
            <pc:sldMk cId="1191912615" sldId="309"/>
            <ac:spMk id="56" creationId="{6F236002-06BE-453B-948B-1E114B9EBB73}"/>
          </ac:spMkLst>
        </pc:spChg>
        <pc:spChg chg="mod">
          <ac:chgData name="SUARD DAMIEN (COMITÉ DES YVELINES)" userId="8caf6131-42bf-47d0-a54c-b2e171bcd592" providerId="ADAL" clId="{29435BE8-9A83-47EE-B781-DFD15A72354C}" dt="2022-11-14T11:15:34.230" v="1943" actId="20577"/>
          <ac:spMkLst>
            <pc:docMk/>
            <pc:sldMk cId="1191912615" sldId="309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29435BE8-9A83-47EE-B781-DFD15A72354C}" dt="2022-11-15T08:27:51.050" v="7624" actId="20577"/>
          <ac:spMkLst>
            <pc:docMk/>
            <pc:sldMk cId="1191912615" sldId="309"/>
            <ac:spMk id="110" creationId="{AA876F2A-9123-4FBA-AB13-02F364528209}"/>
          </ac:spMkLst>
        </pc:spChg>
        <pc:spChg chg="del">
          <ac:chgData name="SUARD DAMIEN (COMITÉ DES YVELINES)" userId="8caf6131-42bf-47d0-a54c-b2e171bcd592" providerId="ADAL" clId="{29435BE8-9A83-47EE-B781-DFD15A72354C}" dt="2022-11-15T08:26:48.190" v="7611" actId="478"/>
          <ac:spMkLst>
            <pc:docMk/>
            <pc:sldMk cId="1191912615" sldId="309"/>
            <ac:spMk id="120" creationId="{A17A1F6E-1DAA-4A9E-BB0A-C970D86FE8A6}"/>
          </ac:spMkLst>
        </pc:spChg>
        <pc:spChg chg="del">
          <ac:chgData name="SUARD DAMIEN (COMITÉ DES YVELINES)" userId="8caf6131-42bf-47d0-a54c-b2e171bcd592" providerId="ADAL" clId="{29435BE8-9A83-47EE-B781-DFD15A72354C}" dt="2022-11-15T08:26:48.190" v="7611" actId="478"/>
          <ac:spMkLst>
            <pc:docMk/>
            <pc:sldMk cId="1191912615" sldId="309"/>
            <ac:spMk id="121" creationId="{53DFD581-7C21-48BF-83B6-736DE26F4BB5}"/>
          </ac:spMkLst>
        </pc:spChg>
        <pc:spChg chg="del">
          <ac:chgData name="SUARD DAMIEN (COMITÉ DES YVELINES)" userId="8caf6131-42bf-47d0-a54c-b2e171bcd592" providerId="ADAL" clId="{29435BE8-9A83-47EE-B781-DFD15A72354C}" dt="2022-11-15T08:26:48.190" v="7611" actId="478"/>
          <ac:spMkLst>
            <pc:docMk/>
            <pc:sldMk cId="1191912615" sldId="309"/>
            <ac:spMk id="130" creationId="{00ADDE91-6848-48FD-8E7E-D983D59983CB}"/>
          </ac:spMkLst>
        </pc:spChg>
        <pc:spChg chg="del">
          <ac:chgData name="SUARD DAMIEN (COMITÉ DES YVELINES)" userId="8caf6131-42bf-47d0-a54c-b2e171bcd592" providerId="ADAL" clId="{29435BE8-9A83-47EE-B781-DFD15A72354C}" dt="2022-11-15T08:26:48.190" v="7611" actId="478"/>
          <ac:spMkLst>
            <pc:docMk/>
            <pc:sldMk cId="1191912615" sldId="309"/>
            <ac:spMk id="131" creationId="{5430CE19-93EE-4792-A13F-E71EF44D36D2}"/>
          </ac:spMkLst>
        </pc:spChg>
        <pc:spChg chg="mod">
          <ac:chgData name="SUARD DAMIEN (COMITÉ DES YVELINES)" userId="8caf6131-42bf-47d0-a54c-b2e171bcd592" providerId="ADAL" clId="{29435BE8-9A83-47EE-B781-DFD15A72354C}" dt="2022-11-15T08:27:55.858" v="7625"/>
          <ac:spMkLst>
            <pc:docMk/>
            <pc:sldMk cId="1191912615" sldId="309"/>
            <ac:spMk id="132" creationId="{15A9DBCC-BA2B-496B-926B-167D05CDDDA9}"/>
          </ac:spMkLst>
        </pc:spChg>
      </pc:sldChg>
      <pc:sldChg chg="modSp new mod">
        <pc:chgData name="SUARD DAMIEN (COMITÉ DES YVELINES)" userId="8caf6131-42bf-47d0-a54c-b2e171bcd592" providerId="ADAL" clId="{29435BE8-9A83-47EE-B781-DFD15A72354C}" dt="2022-11-14T14:41:20.800" v="7331" actId="404"/>
        <pc:sldMkLst>
          <pc:docMk/>
          <pc:sldMk cId="1140056827" sldId="310"/>
        </pc:sldMkLst>
        <pc:spChg chg="mod">
          <ac:chgData name="SUARD DAMIEN (COMITÉ DES YVELINES)" userId="8caf6131-42bf-47d0-a54c-b2e171bcd592" providerId="ADAL" clId="{29435BE8-9A83-47EE-B781-DFD15A72354C}" dt="2022-11-14T12:19:07.332" v="4033" actId="1038"/>
          <ac:spMkLst>
            <pc:docMk/>
            <pc:sldMk cId="1140056827" sldId="310"/>
            <ac:spMk id="2" creationId="{38C1C5CB-8033-E267-7132-CE95429B893A}"/>
          </ac:spMkLst>
        </pc:spChg>
        <pc:spChg chg="mod">
          <ac:chgData name="SUARD DAMIEN (COMITÉ DES YVELINES)" userId="8caf6131-42bf-47d0-a54c-b2e171bcd592" providerId="ADAL" clId="{29435BE8-9A83-47EE-B781-DFD15A72354C}" dt="2022-11-14T14:41:20.800" v="7331" actId="404"/>
          <ac:spMkLst>
            <pc:docMk/>
            <pc:sldMk cId="1140056827" sldId="310"/>
            <ac:spMk id="3" creationId="{278F0FFB-5E00-779A-9E52-CFA4A8EE797A}"/>
          </ac:spMkLst>
        </pc:spChg>
      </pc:sldChg>
      <pc:sldChg chg="addSp delSp modSp add mod ord">
        <pc:chgData name="SUARD DAMIEN (COMITÉ DES YVELINES)" userId="8caf6131-42bf-47d0-a54c-b2e171bcd592" providerId="ADAL" clId="{29435BE8-9A83-47EE-B781-DFD15A72354C}" dt="2022-11-15T10:48:58.167" v="9000" actId="1076"/>
        <pc:sldMkLst>
          <pc:docMk/>
          <pc:sldMk cId="386525360" sldId="311"/>
        </pc:sldMkLst>
        <pc:spChg chg="add del mod">
          <ac:chgData name="SUARD DAMIEN (COMITÉ DES YVELINES)" userId="8caf6131-42bf-47d0-a54c-b2e171bcd592" providerId="ADAL" clId="{29435BE8-9A83-47EE-B781-DFD15A72354C}" dt="2022-11-15T10:39:00.771" v="8793" actId="478"/>
          <ac:spMkLst>
            <pc:docMk/>
            <pc:sldMk cId="386525360" sldId="311"/>
            <ac:spMk id="2" creationId="{35DA5C9C-652E-C6D4-C5E7-C467B7A67D84}"/>
          </ac:spMkLst>
        </pc:spChg>
        <pc:spChg chg="add mod">
          <ac:chgData name="SUARD DAMIEN (COMITÉ DES YVELINES)" userId="8caf6131-42bf-47d0-a54c-b2e171bcd592" providerId="ADAL" clId="{29435BE8-9A83-47EE-B781-DFD15A72354C}" dt="2022-11-15T10:39:52.583" v="8810" actId="20577"/>
          <ac:spMkLst>
            <pc:docMk/>
            <pc:sldMk cId="386525360" sldId="311"/>
            <ac:spMk id="3" creationId="{6406CFCD-B16D-90FA-A341-C210A78BE331}"/>
          </ac:spMkLst>
        </pc:spChg>
        <pc:spChg chg="mod">
          <ac:chgData name="SUARD DAMIEN (COMITÉ DES YVELINES)" userId="8caf6131-42bf-47d0-a54c-b2e171bcd592" providerId="ADAL" clId="{29435BE8-9A83-47EE-B781-DFD15A72354C}" dt="2022-11-15T10:39:46.337" v="8799" actId="14100"/>
          <ac:spMkLst>
            <pc:docMk/>
            <pc:sldMk cId="386525360" sldId="311"/>
            <ac:spMk id="4" creationId="{38DF9AE0-8E06-46F0-BCE6-B1CCB2ED03D1}"/>
          </ac:spMkLst>
        </pc:spChg>
        <pc:spChg chg="add mod">
          <ac:chgData name="SUARD DAMIEN (COMITÉ DES YVELINES)" userId="8caf6131-42bf-47d0-a54c-b2e171bcd592" providerId="ADAL" clId="{29435BE8-9A83-47EE-B781-DFD15A72354C}" dt="2022-11-15T10:39:28.655" v="8797" actId="1076"/>
          <ac:spMkLst>
            <pc:docMk/>
            <pc:sldMk cId="386525360" sldId="311"/>
            <ac:spMk id="5" creationId="{CF9F6245-BE77-E8FD-D875-968608B3A600}"/>
          </ac:spMkLst>
        </pc:spChg>
        <pc:spChg chg="add mod">
          <ac:chgData name="SUARD DAMIEN (COMITÉ DES YVELINES)" userId="8caf6131-42bf-47d0-a54c-b2e171bcd592" providerId="ADAL" clId="{29435BE8-9A83-47EE-B781-DFD15A72354C}" dt="2022-11-15T10:39:28.655" v="8797" actId="1076"/>
          <ac:spMkLst>
            <pc:docMk/>
            <pc:sldMk cId="386525360" sldId="311"/>
            <ac:spMk id="6" creationId="{06154411-3006-A3A9-61F3-A3FEB665D1B0}"/>
          </ac:spMkLst>
        </pc:spChg>
        <pc:spChg chg="add mod">
          <ac:chgData name="SUARD DAMIEN (COMITÉ DES YVELINES)" userId="8caf6131-42bf-47d0-a54c-b2e171bcd592" providerId="ADAL" clId="{29435BE8-9A83-47EE-B781-DFD15A72354C}" dt="2022-11-15T10:39:28.655" v="8797" actId="1076"/>
          <ac:spMkLst>
            <pc:docMk/>
            <pc:sldMk cId="386525360" sldId="311"/>
            <ac:spMk id="7" creationId="{E7F45AC6-C85B-928E-64A4-4480F6A62606}"/>
          </ac:spMkLst>
        </pc:spChg>
        <pc:spChg chg="add mod">
          <ac:chgData name="SUARD DAMIEN (COMITÉ DES YVELINES)" userId="8caf6131-42bf-47d0-a54c-b2e171bcd592" providerId="ADAL" clId="{29435BE8-9A83-47EE-B781-DFD15A72354C}" dt="2022-11-15T10:39:28.655" v="8797" actId="1076"/>
          <ac:spMkLst>
            <pc:docMk/>
            <pc:sldMk cId="386525360" sldId="311"/>
            <ac:spMk id="8" creationId="{AE4EEC88-2FCD-C4AB-62E1-3376C733BE3B}"/>
          </ac:spMkLst>
        </pc:spChg>
        <pc:spChg chg="add mod">
          <ac:chgData name="SUARD DAMIEN (COMITÉ DES YVELINES)" userId="8caf6131-42bf-47d0-a54c-b2e171bcd592" providerId="ADAL" clId="{29435BE8-9A83-47EE-B781-DFD15A72354C}" dt="2022-11-15T10:39:28.655" v="8797" actId="1076"/>
          <ac:spMkLst>
            <pc:docMk/>
            <pc:sldMk cId="386525360" sldId="311"/>
            <ac:spMk id="9" creationId="{B651B2EA-8146-256E-11D1-3C8876CC96AE}"/>
          </ac:spMkLst>
        </pc:spChg>
        <pc:spChg chg="add mod">
          <ac:chgData name="SUARD DAMIEN (COMITÉ DES YVELINES)" userId="8caf6131-42bf-47d0-a54c-b2e171bcd592" providerId="ADAL" clId="{29435BE8-9A83-47EE-B781-DFD15A72354C}" dt="2022-11-15T10:39:28.655" v="8797" actId="1076"/>
          <ac:spMkLst>
            <pc:docMk/>
            <pc:sldMk cId="386525360" sldId="311"/>
            <ac:spMk id="10" creationId="{D126DD35-1FFB-7C52-A553-1D576F783AA5}"/>
          </ac:spMkLst>
        </pc:spChg>
        <pc:spChg chg="add mod">
          <ac:chgData name="SUARD DAMIEN (COMITÉ DES YVELINES)" userId="8caf6131-42bf-47d0-a54c-b2e171bcd592" providerId="ADAL" clId="{29435BE8-9A83-47EE-B781-DFD15A72354C}" dt="2022-11-15T10:39:28.655" v="8797" actId="1076"/>
          <ac:spMkLst>
            <pc:docMk/>
            <pc:sldMk cId="386525360" sldId="311"/>
            <ac:spMk id="11" creationId="{5C6B5FFB-410C-A8D9-1F33-F1D68039F5A8}"/>
          </ac:spMkLst>
        </pc:spChg>
        <pc:spChg chg="add mod">
          <ac:chgData name="SUARD DAMIEN (COMITÉ DES YVELINES)" userId="8caf6131-42bf-47d0-a54c-b2e171bcd592" providerId="ADAL" clId="{29435BE8-9A83-47EE-B781-DFD15A72354C}" dt="2022-11-15T10:44:32.902" v="8932" actId="20577"/>
          <ac:spMkLst>
            <pc:docMk/>
            <pc:sldMk cId="386525360" sldId="311"/>
            <ac:spMk id="24" creationId="{FF412BA2-2A82-6280-EABE-C760EEBD4FDB}"/>
          </ac:spMkLst>
        </pc:spChg>
        <pc:spChg chg="add mod">
          <ac:chgData name="SUARD DAMIEN (COMITÉ DES YVELINES)" userId="8caf6131-42bf-47d0-a54c-b2e171bcd592" providerId="ADAL" clId="{29435BE8-9A83-47EE-B781-DFD15A72354C}" dt="2022-11-15T10:43:48.738" v="8909"/>
          <ac:spMkLst>
            <pc:docMk/>
            <pc:sldMk cId="386525360" sldId="311"/>
            <ac:spMk id="25" creationId="{8317D4EB-6DBF-23C4-D043-A585A2F9B11F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26" creationId="{2673C3D1-889B-4677-B219-8EC698797D54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27" creationId="{62450673-3359-4D06-B0D7-9185BA43DB3D}"/>
          </ac:spMkLst>
        </pc:spChg>
        <pc:spChg chg="add mod">
          <ac:chgData name="SUARD DAMIEN (COMITÉ DES YVELINES)" userId="8caf6131-42bf-47d0-a54c-b2e171bcd592" providerId="ADAL" clId="{29435BE8-9A83-47EE-B781-DFD15A72354C}" dt="2022-11-15T10:43:55.130" v="8914" actId="20577"/>
          <ac:spMkLst>
            <pc:docMk/>
            <pc:sldMk cId="386525360" sldId="311"/>
            <ac:spMk id="28" creationId="{FA6E5D24-B151-6449-579E-528F2025F45F}"/>
          </ac:spMkLst>
        </pc:spChg>
        <pc:spChg chg="add mod">
          <ac:chgData name="SUARD DAMIEN (COMITÉ DES YVELINES)" userId="8caf6131-42bf-47d0-a54c-b2e171bcd592" providerId="ADAL" clId="{29435BE8-9A83-47EE-B781-DFD15A72354C}" dt="2022-11-15T10:44:02.792" v="8919"/>
          <ac:spMkLst>
            <pc:docMk/>
            <pc:sldMk cId="386525360" sldId="311"/>
            <ac:spMk id="29" creationId="{2A086C2C-731D-5337-3644-381559D4643E}"/>
          </ac:spMkLst>
        </pc:spChg>
        <pc:spChg chg="add mod">
          <ac:chgData name="SUARD DAMIEN (COMITÉ DES YVELINES)" userId="8caf6131-42bf-47d0-a54c-b2e171bcd592" providerId="ADAL" clId="{29435BE8-9A83-47EE-B781-DFD15A72354C}" dt="2022-11-15T10:44:05.796" v="8920"/>
          <ac:spMkLst>
            <pc:docMk/>
            <pc:sldMk cId="386525360" sldId="311"/>
            <ac:spMk id="30" creationId="{0E750552-7D51-AE6B-0A2C-94385407FF68}"/>
          </ac:spMkLst>
        </pc:spChg>
        <pc:spChg chg="add mod">
          <ac:chgData name="SUARD DAMIEN (COMITÉ DES YVELINES)" userId="8caf6131-42bf-47d0-a54c-b2e171bcd592" providerId="ADAL" clId="{29435BE8-9A83-47EE-B781-DFD15A72354C}" dt="2022-11-15T10:44:08.883" v="8921"/>
          <ac:spMkLst>
            <pc:docMk/>
            <pc:sldMk cId="386525360" sldId="311"/>
            <ac:spMk id="31" creationId="{B8A35CBB-AEEF-25CA-8B26-63C7932A0311}"/>
          </ac:spMkLst>
        </pc:spChg>
        <pc:spChg chg="add mod">
          <ac:chgData name="SUARD DAMIEN (COMITÉ DES YVELINES)" userId="8caf6131-42bf-47d0-a54c-b2e171bcd592" providerId="ADAL" clId="{29435BE8-9A83-47EE-B781-DFD15A72354C}" dt="2022-11-15T10:44:11.619" v="8922"/>
          <ac:spMkLst>
            <pc:docMk/>
            <pc:sldMk cId="386525360" sldId="311"/>
            <ac:spMk id="64" creationId="{7B857E2A-F244-CF5E-C417-171ED1A31D93}"/>
          </ac:spMkLst>
        </pc:spChg>
        <pc:spChg chg="add mod">
          <ac:chgData name="SUARD DAMIEN (COMITÉ DES YVELINES)" userId="8caf6131-42bf-47d0-a54c-b2e171bcd592" providerId="ADAL" clId="{29435BE8-9A83-47EE-B781-DFD15A72354C}" dt="2022-11-15T10:45:19.908" v="8955" actId="20577"/>
          <ac:spMkLst>
            <pc:docMk/>
            <pc:sldMk cId="386525360" sldId="311"/>
            <ac:spMk id="65" creationId="{A2ADC1C5-475F-4D12-FA6C-B8B3A4E9DB17}"/>
          </ac:spMkLst>
        </pc:spChg>
        <pc:spChg chg="add mod">
          <ac:chgData name="SUARD DAMIEN (COMITÉ DES YVELINES)" userId="8caf6131-42bf-47d0-a54c-b2e171bcd592" providerId="ADAL" clId="{29435BE8-9A83-47EE-B781-DFD15A72354C}" dt="2022-11-15T10:48:48.326" v="8999" actId="1076"/>
          <ac:spMkLst>
            <pc:docMk/>
            <pc:sldMk cId="386525360" sldId="311"/>
            <ac:spMk id="76" creationId="{0714EEDF-4A68-63F5-86A7-D225A4961C7C}"/>
          </ac:spMkLst>
        </pc:spChg>
        <pc:spChg chg="add mod">
          <ac:chgData name="SUARD DAMIEN (COMITÉ DES YVELINES)" userId="8caf6131-42bf-47d0-a54c-b2e171bcd592" providerId="ADAL" clId="{29435BE8-9A83-47EE-B781-DFD15A72354C}" dt="2022-11-15T10:48:58.167" v="9000" actId="1076"/>
          <ac:spMkLst>
            <pc:docMk/>
            <pc:sldMk cId="386525360" sldId="311"/>
            <ac:spMk id="77" creationId="{22F6E272-F782-3C2B-EA8E-742F5F3BB96B}"/>
          </ac:spMkLst>
        </pc:spChg>
        <pc:spChg chg="mod">
          <ac:chgData name="SUARD DAMIEN (COMITÉ DES YVELINES)" userId="8caf6131-42bf-47d0-a54c-b2e171bcd592" providerId="ADAL" clId="{29435BE8-9A83-47EE-B781-DFD15A72354C}" dt="2022-11-15T10:40:31.090" v="8820" actId="1076"/>
          <ac:spMkLst>
            <pc:docMk/>
            <pc:sldMk cId="386525360" sldId="311"/>
            <ac:spMk id="102" creationId="{EF0B44DC-36DE-4244-ACD7-DBBAE54BF9CF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103" creationId="{2511FAD7-89A7-4717-B782-F86C6037AC37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106" creationId="{59429AFC-2D28-42AF-AAC2-3982A563507B}"/>
          </ac:spMkLst>
        </pc:spChg>
        <pc:spChg chg="mod">
          <ac:chgData name="SUARD DAMIEN (COMITÉ DES YVELINES)" userId="8caf6131-42bf-47d0-a54c-b2e171bcd592" providerId="ADAL" clId="{29435BE8-9A83-47EE-B781-DFD15A72354C}" dt="2022-11-15T10:19:28.988" v="8087" actId="1076"/>
          <ac:spMkLst>
            <pc:docMk/>
            <pc:sldMk cId="386525360" sldId="311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29435BE8-9A83-47EE-B781-DFD15A72354C}" dt="2022-11-15T10:20:42.748" v="8099" actId="20577"/>
          <ac:spMkLst>
            <pc:docMk/>
            <pc:sldMk cId="386525360" sldId="311"/>
            <ac:spMk id="119" creationId="{E914D7FF-2DB1-4F90-9220-61113A7F050E}"/>
          </ac:spMkLst>
        </pc:spChg>
        <pc:spChg chg="mod">
          <ac:chgData name="SUARD DAMIEN (COMITÉ DES YVELINES)" userId="8caf6131-42bf-47d0-a54c-b2e171bcd592" providerId="ADAL" clId="{29435BE8-9A83-47EE-B781-DFD15A72354C}" dt="2022-11-15T10:15:15.759" v="7835" actId="20577"/>
          <ac:spMkLst>
            <pc:docMk/>
            <pc:sldMk cId="386525360" sldId="311"/>
            <ac:spMk id="135" creationId="{4E202E5E-ED64-4CAC-B07B-4E34C82CAEF0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172" creationId="{FEE44256-4AB2-46E6-9312-16DD5433E6AF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175" creationId="{F4235FA7-783B-4258-A02E-15BB2DFB4468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181" creationId="{7A5608EB-5DC4-4105-9DA0-474CB623765D}"/>
          </ac:spMkLst>
        </pc:spChg>
        <pc:spChg chg="mod">
          <ac:chgData name="SUARD DAMIEN (COMITÉ DES YVELINES)" userId="8caf6131-42bf-47d0-a54c-b2e171bcd592" providerId="ADAL" clId="{29435BE8-9A83-47EE-B781-DFD15A72354C}" dt="2022-11-15T10:20:14.097" v="8095" actId="113"/>
          <ac:spMkLst>
            <pc:docMk/>
            <pc:sldMk cId="386525360" sldId="311"/>
            <ac:spMk id="187" creationId="{3B9DCFB3-DC0E-4CDD-A6BC-0708DD040757}"/>
          </ac:spMkLst>
        </pc:spChg>
        <pc:spChg chg="mod">
          <ac:chgData name="SUARD DAMIEN (COMITÉ DES YVELINES)" userId="8caf6131-42bf-47d0-a54c-b2e171bcd592" providerId="ADAL" clId="{29435BE8-9A83-47EE-B781-DFD15A72354C}" dt="2022-11-15T10:23:11.614" v="8146" actId="404"/>
          <ac:spMkLst>
            <pc:docMk/>
            <pc:sldMk cId="386525360" sldId="311"/>
            <ac:spMk id="188" creationId="{454494EE-0B80-47D8-ADF2-15FFFC71F95C}"/>
          </ac:spMkLst>
        </pc:spChg>
        <pc:spChg chg="mod">
          <ac:chgData name="SUARD DAMIEN (COMITÉ DES YVELINES)" userId="8caf6131-42bf-47d0-a54c-b2e171bcd592" providerId="ADAL" clId="{29435BE8-9A83-47EE-B781-DFD15A72354C}" dt="2022-11-15T10:23:19.528" v="8154" actId="20577"/>
          <ac:spMkLst>
            <pc:docMk/>
            <pc:sldMk cId="386525360" sldId="311"/>
            <ac:spMk id="189" creationId="{1A36BDE5-99C0-4BFE-A2BC-4A710596EDD2}"/>
          </ac:spMkLst>
        </pc:spChg>
        <pc:spChg chg="mod">
          <ac:chgData name="SUARD DAMIEN (COMITÉ DES YVELINES)" userId="8caf6131-42bf-47d0-a54c-b2e171bcd592" providerId="ADAL" clId="{29435BE8-9A83-47EE-B781-DFD15A72354C}" dt="2022-11-15T10:24:24.745" v="8177" actId="20577"/>
          <ac:spMkLst>
            <pc:docMk/>
            <pc:sldMk cId="386525360" sldId="311"/>
            <ac:spMk id="190" creationId="{1B98788F-B470-47CB-B471-AF3B593BA3D7}"/>
          </ac:spMkLst>
        </pc:spChg>
        <pc:spChg chg="mod">
          <ac:chgData name="SUARD DAMIEN (COMITÉ DES YVELINES)" userId="8caf6131-42bf-47d0-a54c-b2e171bcd592" providerId="ADAL" clId="{29435BE8-9A83-47EE-B781-DFD15A72354C}" dt="2022-11-15T10:24:07.639" v="8175" actId="20577"/>
          <ac:spMkLst>
            <pc:docMk/>
            <pc:sldMk cId="386525360" sldId="311"/>
            <ac:spMk id="191" creationId="{3C820E44-F46F-4B02-89E6-D3D055E89480}"/>
          </ac:spMkLst>
        </pc:spChg>
        <pc:spChg chg="mod">
          <ac:chgData name="SUARD DAMIEN (COMITÉ DES YVELINES)" userId="8caf6131-42bf-47d0-a54c-b2e171bcd592" providerId="ADAL" clId="{29435BE8-9A83-47EE-B781-DFD15A72354C}" dt="2022-11-15T10:24:45.362" v="8193" actId="20577"/>
          <ac:spMkLst>
            <pc:docMk/>
            <pc:sldMk cId="386525360" sldId="311"/>
            <ac:spMk id="192" creationId="{01BD510C-36E5-4453-8108-7759A09CF428}"/>
          </ac:spMkLst>
        </pc:spChg>
        <pc:spChg chg="mod">
          <ac:chgData name="SUARD DAMIEN (COMITÉ DES YVELINES)" userId="8caf6131-42bf-47d0-a54c-b2e171bcd592" providerId="ADAL" clId="{29435BE8-9A83-47EE-B781-DFD15A72354C}" dt="2022-11-15T10:24:49.085" v="8199" actId="20577"/>
          <ac:spMkLst>
            <pc:docMk/>
            <pc:sldMk cId="386525360" sldId="311"/>
            <ac:spMk id="194" creationId="{D759A1B3-7824-4FE0-92BC-2988559576DA}"/>
          </ac:spMkLst>
        </pc:spChg>
        <pc:spChg chg="mod">
          <ac:chgData name="SUARD DAMIEN (COMITÉ DES YVELINES)" userId="8caf6131-42bf-47d0-a54c-b2e171bcd592" providerId="ADAL" clId="{29435BE8-9A83-47EE-B781-DFD15A72354C}" dt="2022-11-15T10:25:23.580" v="8222" actId="20577"/>
          <ac:spMkLst>
            <pc:docMk/>
            <pc:sldMk cId="386525360" sldId="311"/>
            <ac:spMk id="195" creationId="{38C3D103-EED6-4818-A167-A189BF3650A0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197" creationId="{7150CF8A-52FD-4AED-B841-BEDB7934B89D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198" creationId="{1722CD39-BF7F-4D6C-ABC4-A425BEA84661}"/>
          </ac:spMkLst>
        </pc:spChg>
        <pc:spChg chg="mod">
          <ac:chgData name="SUARD DAMIEN (COMITÉ DES YVELINES)" userId="8caf6131-42bf-47d0-a54c-b2e171bcd592" providerId="ADAL" clId="{29435BE8-9A83-47EE-B781-DFD15A72354C}" dt="2022-11-15T10:25:26.676" v="8228" actId="20577"/>
          <ac:spMkLst>
            <pc:docMk/>
            <pc:sldMk cId="386525360" sldId="311"/>
            <ac:spMk id="199" creationId="{9D2FB037-E58A-4F05-A5E9-826F7ECF5532}"/>
          </ac:spMkLst>
        </pc:spChg>
        <pc:spChg chg="mod">
          <ac:chgData name="SUARD DAMIEN (COMITÉ DES YVELINES)" userId="8caf6131-42bf-47d0-a54c-b2e171bcd592" providerId="ADAL" clId="{29435BE8-9A83-47EE-B781-DFD15A72354C}" dt="2022-11-15T10:26:23.966" v="8270" actId="404"/>
          <ac:spMkLst>
            <pc:docMk/>
            <pc:sldMk cId="386525360" sldId="311"/>
            <ac:spMk id="200" creationId="{016773E8-7C1A-42F1-887B-91761D8E7B0E}"/>
          </ac:spMkLst>
        </pc:spChg>
        <pc:spChg chg="mod">
          <ac:chgData name="SUARD DAMIEN (COMITÉ DES YVELINES)" userId="8caf6131-42bf-47d0-a54c-b2e171bcd592" providerId="ADAL" clId="{29435BE8-9A83-47EE-B781-DFD15A72354C}" dt="2022-11-15T10:25:48.667" v="8264" actId="20577"/>
          <ac:spMkLst>
            <pc:docMk/>
            <pc:sldMk cId="386525360" sldId="311"/>
            <ac:spMk id="201" creationId="{A754FF3E-3390-4804-A2DC-713B1971BF0B}"/>
          </ac:spMkLst>
        </pc:spChg>
        <pc:spChg chg="mod">
          <ac:chgData name="SUARD DAMIEN (COMITÉ DES YVELINES)" userId="8caf6131-42bf-47d0-a54c-b2e171bcd592" providerId="ADAL" clId="{29435BE8-9A83-47EE-B781-DFD15A72354C}" dt="2022-11-15T10:26:36.208" v="8278" actId="20577"/>
          <ac:spMkLst>
            <pc:docMk/>
            <pc:sldMk cId="386525360" sldId="311"/>
            <ac:spMk id="202" creationId="{75A1A27E-9413-455A-A314-35CE0832D52A}"/>
          </ac:spMkLst>
        </pc:spChg>
        <pc:spChg chg="mod">
          <ac:chgData name="SUARD DAMIEN (COMITÉ DES YVELINES)" userId="8caf6131-42bf-47d0-a54c-b2e171bcd592" providerId="ADAL" clId="{29435BE8-9A83-47EE-B781-DFD15A72354C}" dt="2022-11-15T10:26:41.596" v="8284" actId="20577"/>
          <ac:spMkLst>
            <pc:docMk/>
            <pc:sldMk cId="386525360" sldId="311"/>
            <ac:spMk id="203" creationId="{A637421F-6244-4CA7-9CE1-F6A7E58255E6}"/>
          </ac:spMkLst>
        </pc:spChg>
        <pc:spChg chg="mod">
          <ac:chgData name="SUARD DAMIEN (COMITÉ DES YVELINES)" userId="8caf6131-42bf-47d0-a54c-b2e171bcd592" providerId="ADAL" clId="{29435BE8-9A83-47EE-B781-DFD15A72354C}" dt="2022-11-15T10:27:01.037" v="8306" actId="20577"/>
          <ac:spMkLst>
            <pc:docMk/>
            <pc:sldMk cId="386525360" sldId="311"/>
            <ac:spMk id="204" creationId="{C8F49BB1-EBCA-4ED4-8D4B-DAA4310AA373}"/>
          </ac:spMkLst>
        </pc:spChg>
        <pc:spChg chg="mod">
          <ac:chgData name="SUARD DAMIEN (COMITÉ DES YVELINES)" userId="8caf6131-42bf-47d0-a54c-b2e171bcd592" providerId="ADAL" clId="{29435BE8-9A83-47EE-B781-DFD15A72354C}" dt="2022-11-15T10:27:05.649" v="8321" actId="20577"/>
          <ac:spMkLst>
            <pc:docMk/>
            <pc:sldMk cId="386525360" sldId="311"/>
            <ac:spMk id="205" creationId="{B5FBC387-88B0-4831-AAC8-235BE1F98EE1}"/>
          </ac:spMkLst>
        </pc:spChg>
        <pc:spChg chg="mod">
          <ac:chgData name="SUARD DAMIEN (COMITÉ DES YVELINES)" userId="8caf6131-42bf-47d0-a54c-b2e171bcd592" providerId="ADAL" clId="{29435BE8-9A83-47EE-B781-DFD15A72354C}" dt="2022-11-15T10:21:52.866" v="8113" actId="20577"/>
          <ac:spMkLst>
            <pc:docMk/>
            <pc:sldMk cId="386525360" sldId="311"/>
            <ac:spMk id="206" creationId="{EE1CC0FE-8694-4978-8C2D-842FEF81894E}"/>
          </ac:spMkLst>
        </pc:spChg>
        <pc:spChg chg="del">
          <ac:chgData name="SUARD DAMIEN (COMITÉ DES YVELINES)" userId="8caf6131-42bf-47d0-a54c-b2e171bcd592" providerId="ADAL" clId="{29435BE8-9A83-47EE-B781-DFD15A72354C}" dt="2022-11-15T10:19:42.482" v="8088" actId="478"/>
          <ac:spMkLst>
            <pc:docMk/>
            <pc:sldMk cId="386525360" sldId="311"/>
            <ac:spMk id="214" creationId="{780D9554-2CF4-46CB-BE93-A352DE5AB508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215" creationId="{1F6C72F2-8A01-48CF-8062-A3E2D55C2EC8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216" creationId="{FB6C824D-F05C-4C1A-8B63-5EAB93343C60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217" creationId="{55C62CDD-34CA-4416-9E34-20C6AD357C3B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218" creationId="{F147D0B6-D39B-43A3-BB50-335A6A7BF967}"/>
          </ac:spMkLst>
        </pc:spChg>
        <pc:spChg chg="del">
          <ac:chgData name="SUARD DAMIEN (COMITÉ DES YVELINES)" userId="8caf6131-42bf-47d0-a54c-b2e171bcd592" providerId="ADAL" clId="{29435BE8-9A83-47EE-B781-DFD15A72354C}" dt="2022-11-15T10:19:46.638" v="8089" actId="478"/>
          <ac:spMkLst>
            <pc:docMk/>
            <pc:sldMk cId="386525360" sldId="311"/>
            <ac:spMk id="219" creationId="{D2A96E40-1E61-43A7-869C-36026FCB6DBE}"/>
          </ac:spMkLst>
        </pc:spChg>
        <pc:spChg chg="mod">
          <ac:chgData name="SUARD DAMIEN (COMITÉ DES YVELINES)" userId="8caf6131-42bf-47d0-a54c-b2e171bcd592" providerId="ADAL" clId="{29435BE8-9A83-47EE-B781-DFD15A72354C}" dt="2022-11-15T10:21:57.961" v="8114"/>
          <ac:spMkLst>
            <pc:docMk/>
            <pc:sldMk cId="386525360" sldId="311"/>
            <ac:spMk id="220" creationId="{0B9B8356-B973-4209-BC2E-AB90EFAB4E05}"/>
          </ac:spMkLst>
        </pc:spChg>
        <pc:spChg chg="mod">
          <ac:chgData name="SUARD DAMIEN (COMITÉ DES YVELINES)" userId="8caf6131-42bf-47d0-a54c-b2e171bcd592" providerId="ADAL" clId="{29435BE8-9A83-47EE-B781-DFD15A72354C}" dt="2022-11-15T10:39:56.186" v="8813" actId="20577"/>
          <ac:spMkLst>
            <pc:docMk/>
            <pc:sldMk cId="386525360" sldId="311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29435BE8-9A83-47EE-B781-DFD15A72354C}" dt="2022-11-15T10:39:57.472" v="8814" actId="20577"/>
          <ac:spMkLst>
            <pc:docMk/>
            <pc:sldMk cId="386525360" sldId="311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29435BE8-9A83-47EE-B781-DFD15A72354C}" dt="2022-11-15T10:39:59.775" v="8815" actId="20577"/>
          <ac:spMkLst>
            <pc:docMk/>
            <pc:sldMk cId="386525360" sldId="311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29435BE8-9A83-47EE-B781-DFD15A72354C}" dt="2022-11-15T10:40:01.055" v="8816" actId="20577"/>
          <ac:spMkLst>
            <pc:docMk/>
            <pc:sldMk cId="386525360" sldId="311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29435BE8-9A83-47EE-B781-DFD15A72354C}" dt="2022-11-15T10:40:03.379" v="8817" actId="20577"/>
          <ac:spMkLst>
            <pc:docMk/>
            <pc:sldMk cId="386525360" sldId="311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29435BE8-9A83-47EE-B781-DFD15A72354C}" dt="2022-11-15T10:40:06.277" v="8818" actId="20577"/>
          <ac:spMkLst>
            <pc:docMk/>
            <pc:sldMk cId="386525360" sldId="311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29435BE8-9A83-47EE-B781-DFD15A72354C}" dt="2022-11-15T10:40:08.365" v="8819" actId="20577"/>
          <ac:spMkLst>
            <pc:docMk/>
            <pc:sldMk cId="386525360" sldId="311"/>
            <ac:spMk id="270" creationId="{FB01B5D4-0DBE-44C2-A91D-3A0970C0EF0E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299" creationId="{1F2FB2CB-B176-4270-9D65-AD7440C35468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304" creationId="{70358E88-A337-4799-82D3-B882588BBC36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309" creationId="{5F8E8E5C-477A-4FD1-B059-7A2554E9048A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29435BE8-9A83-47EE-B781-DFD15A72354C}" dt="2022-11-15T10:30:36.746" v="8386" actId="20577"/>
          <ac:spMkLst>
            <pc:docMk/>
            <pc:sldMk cId="386525360" sldId="311"/>
            <ac:spMk id="323" creationId="{E3BF1D76-AA4B-48A6-8E5A-352DC93A6169}"/>
          </ac:spMkLst>
        </pc:spChg>
        <pc:spChg chg="mod">
          <ac:chgData name="SUARD DAMIEN (COMITÉ DES YVELINES)" userId="8caf6131-42bf-47d0-a54c-b2e171bcd592" providerId="ADAL" clId="{29435BE8-9A83-47EE-B781-DFD15A72354C}" dt="2022-11-15T10:35:22.229" v="8646" actId="6549"/>
          <ac:spMkLst>
            <pc:docMk/>
            <pc:sldMk cId="386525360" sldId="311"/>
            <ac:spMk id="324" creationId="{0A6B862D-1FD8-497F-8153-E4ECE92591F4}"/>
          </ac:spMkLst>
        </pc:spChg>
        <pc:spChg chg="mod">
          <ac:chgData name="SUARD DAMIEN (COMITÉ DES YVELINES)" userId="8caf6131-42bf-47d0-a54c-b2e171bcd592" providerId="ADAL" clId="{29435BE8-9A83-47EE-B781-DFD15A72354C}" dt="2022-11-15T10:31:19.570" v="8420" actId="20577"/>
          <ac:spMkLst>
            <pc:docMk/>
            <pc:sldMk cId="386525360" sldId="311"/>
            <ac:spMk id="325" creationId="{5F0D7091-4F57-4352-B401-43CB495A4ADA}"/>
          </ac:spMkLst>
        </pc:spChg>
        <pc:spChg chg="mod">
          <ac:chgData name="SUARD DAMIEN (COMITÉ DES YVELINES)" userId="8caf6131-42bf-47d0-a54c-b2e171bcd592" providerId="ADAL" clId="{29435BE8-9A83-47EE-B781-DFD15A72354C}" dt="2022-11-15T10:32:46.069" v="8500" actId="20577"/>
          <ac:spMkLst>
            <pc:docMk/>
            <pc:sldMk cId="386525360" sldId="311"/>
            <ac:spMk id="326" creationId="{9CD24F21-D1C0-4F95-88CB-F38A282F56D3}"/>
          </ac:spMkLst>
        </pc:spChg>
        <pc:spChg chg="mod">
          <ac:chgData name="SUARD DAMIEN (COMITÉ DES YVELINES)" userId="8caf6131-42bf-47d0-a54c-b2e171bcd592" providerId="ADAL" clId="{29435BE8-9A83-47EE-B781-DFD15A72354C}" dt="2022-11-15T10:32:34.392" v="8496" actId="20577"/>
          <ac:spMkLst>
            <pc:docMk/>
            <pc:sldMk cId="386525360" sldId="311"/>
            <ac:spMk id="327" creationId="{36AB0D55-2DFD-4AD8-AB22-087CA5A5AFB3}"/>
          </ac:spMkLst>
        </pc:spChg>
        <pc:spChg chg="mod">
          <ac:chgData name="SUARD DAMIEN (COMITÉ DES YVELINES)" userId="8caf6131-42bf-47d0-a54c-b2e171bcd592" providerId="ADAL" clId="{29435BE8-9A83-47EE-B781-DFD15A72354C}" dt="2022-11-15T10:37:47.285" v="8761" actId="20577"/>
          <ac:spMkLst>
            <pc:docMk/>
            <pc:sldMk cId="386525360" sldId="311"/>
            <ac:spMk id="328" creationId="{656985F8-68D5-440A-87F3-8EEF2DEBC0B8}"/>
          </ac:spMkLst>
        </pc:spChg>
        <pc:spChg chg="mod">
          <ac:chgData name="SUARD DAMIEN (COMITÉ DES YVELINES)" userId="8caf6131-42bf-47d0-a54c-b2e171bcd592" providerId="ADAL" clId="{29435BE8-9A83-47EE-B781-DFD15A72354C}" dt="2022-11-15T10:35:41.806" v="8655" actId="20577"/>
          <ac:spMkLst>
            <pc:docMk/>
            <pc:sldMk cId="386525360" sldId="311"/>
            <ac:spMk id="329" creationId="{EDBA5600-1D7E-449D-88CA-FF2D6131EC20}"/>
          </ac:spMkLst>
        </pc:spChg>
        <pc:spChg chg="mod">
          <ac:chgData name="SUARD DAMIEN (COMITÉ DES YVELINES)" userId="8caf6131-42bf-47d0-a54c-b2e171bcd592" providerId="ADAL" clId="{29435BE8-9A83-47EE-B781-DFD15A72354C}" dt="2022-11-15T10:36:05.478" v="8676" actId="20577"/>
          <ac:spMkLst>
            <pc:docMk/>
            <pc:sldMk cId="386525360" sldId="311"/>
            <ac:spMk id="330" creationId="{539E987D-2860-4D1F-9C90-AECCA432138F}"/>
          </ac:spMkLst>
        </pc:spChg>
        <pc:spChg chg="mod">
          <ac:chgData name="SUARD DAMIEN (COMITÉ DES YVELINES)" userId="8caf6131-42bf-47d0-a54c-b2e171bcd592" providerId="ADAL" clId="{29435BE8-9A83-47EE-B781-DFD15A72354C}" dt="2022-11-15T10:35:12.099" v="8641"/>
          <ac:spMkLst>
            <pc:docMk/>
            <pc:sldMk cId="386525360" sldId="311"/>
            <ac:spMk id="331" creationId="{E04D6268-11A7-4F5C-881C-44720606E948}"/>
          </ac:spMkLst>
        </pc:spChg>
        <pc:spChg chg="mod">
          <ac:chgData name="SUARD DAMIEN (COMITÉ DES YVELINES)" userId="8caf6131-42bf-47d0-a54c-b2e171bcd592" providerId="ADAL" clId="{29435BE8-9A83-47EE-B781-DFD15A72354C}" dt="2022-11-15T10:37:54.508" v="8765" actId="20577"/>
          <ac:spMkLst>
            <pc:docMk/>
            <pc:sldMk cId="386525360" sldId="311"/>
            <ac:spMk id="332" creationId="{65CF3204-26A5-46C2-8A03-B27DA664284D}"/>
          </ac:spMkLst>
        </pc:spChg>
        <pc:spChg chg="mod">
          <ac:chgData name="SUARD DAMIEN (COMITÉ DES YVELINES)" userId="8caf6131-42bf-47d0-a54c-b2e171bcd592" providerId="ADAL" clId="{29435BE8-9A83-47EE-B781-DFD15A72354C}" dt="2022-11-15T10:35:57.238" v="8661" actId="20577"/>
          <ac:spMkLst>
            <pc:docMk/>
            <pc:sldMk cId="386525360" sldId="311"/>
            <ac:spMk id="333" creationId="{637FEA0E-1028-4C84-8BB5-1B63807CA6E6}"/>
          </ac:spMkLst>
        </pc:spChg>
        <pc:spChg chg="mod">
          <ac:chgData name="SUARD DAMIEN (COMITÉ DES YVELINES)" userId="8caf6131-42bf-47d0-a54c-b2e171bcd592" providerId="ADAL" clId="{29435BE8-9A83-47EE-B781-DFD15A72354C}" dt="2022-11-15T10:37:20.459" v="8757" actId="20577"/>
          <ac:spMkLst>
            <pc:docMk/>
            <pc:sldMk cId="386525360" sldId="311"/>
            <ac:spMk id="334" creationId="{77D9AA25-B65E-4729-ADB8-CB9A70E216E7}"/>
          </ac:spMkLst>
        </pc:spChg>
        <pc:spChg chg="mod">
          <ac:chgData name="SUARD DAMIEN (COMITÉ DES YVELINES)" userId="8caf6131-42bf-47d0-a54c-b2e171bcd592" providerId="ADAL" clId="{29435BE8-9A83-47EE-B781-DFD15A72354C}" dt="2022-11-15T10:37:06.938" v="8753" actId="20577"/>
          <ac:spMkLst>
            <pc:docMk/>
            <pc:sldMk cId="386525360" sldId="311"/>
            <ac:spMk id="335" creationId="{038F4705-7860-47F6-94AB-C09D03864F16}"/>
          </ac:spMkLst>
        </pc:spChg>
        <pc:spChg chg="mod">
          <ac:chgData name="SUARD DAMIEN (COMITÉ DES YVELINES)" userId="8caf6131-42bf-47d0-a54c-b2e171bcd592" providerId="ADAL" clId="{29435BE8-9A83-47EE-B781-DFD15A72354C}" dt="2022-11-15T10:38:00.986" v="8783" actId="20577"/>
          <ac:spMkLst>
            <pc:docMk/>
            <pc:sldMk cId="386525360" sldId="311"/>
            <ac:spMk id="336" creationId="{5276F999-9D1C-4E80-8E8A-C541149C868E}"/>
          </ac:spMkLst>
        </pc:spChg>
        <pc:spChg chg="mod">
          <ac:chgData name="SUARD DAMIEN (COMITÉ DES YVELINES)" userId="8caf6131-42bf-47d0-a54c-b2e171bcd592" providerId="ADAL" clId="{29435BE8-9A83-47EE-B781-DFD15A72354C}" dt="2022-11-15T10:38:04.487" v="8789" actId="20577"/>
          <ac:spMkLst>
            <pc:docMk/>
            <pc:sldMk cId="386525360" sldId="311"/>
            <ac:spMk id="337" creationId="{BCEF2CF4-3F1E-4DA5-A89B-A1A82622B0F3}"/>
          </ac:spMkLst>
        </pc:spChg>
        <pc:spChg chg="mod">
          <ac:chgData name="SUARD DAMIEN (COMITÉ DES YVELINES)" userId="8caf6131-42bf-47d0-a54c-b2e171bcd592" providerId="ADAL" clId="{29435BE8-9A83-47EE-B781-DFD15A72354C}" dt="2022-11-15T10:30:43.742" v="8387" actId="404"/>
          <ac:spMkLst>
            <pc:docMk/>
            <pc:sldMk cId="386525360" sldId="311"/>
            <ac:spMk id="338" creationId="{7B7DDF78-F38F-4F80-B553-47125BA596BF}"/>
          </ac:spMkLst>
        </pc:spChg>
        <pc:spChg chg="mod">
          <ac:chgData name="SUARD DAMIEN (COMITÉ DES YVELINES)" userId="8caf6131-42bf-47d0-a54c-b2e171bcd592" providerId="ADAL" clId="{29435BE8-9A83-47EE-B781-DFD15A72354C}" dt="2022-11-15T10:44:35.670" v="8934" actId="6549"/>
          <ac:spMkLst>
            <pc:docMk/>
            <pc:sldMk cId="386525360" sldId="311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29435BE8-9A83-47EE-B781-DFD15A72354C}" dt="2022-11-15T10:43:52.194" v="8910" actId="6549"/>
          <ac:spMkLst>
            <pc:docMk/>
            <pc:sldMk cId="386525360" sldId="311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29435BE8-9A83-47EE-B781-DFD15A72354C}" dt="2022-11-15T10:43:58.435" v="8918" actId="20577"/>
          <ac:spMkLst>
            <pc:docMk/>
            <pc:sldMk cId="386525360" sldId="311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29435BE8-9A83-47EE-B781-DFD15A72354C}" dt="2022-11-15T10:44:23.891" v="8928" actId="6549"/>
          <ac:spMkLst>
            <pc:docMk/>
            <pc:sldMk cId="386525360" sldId="311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29435BE8-9A83-47EE-B781-DFD15A72354C}" dt="2022-11-15T10:44:22.166" v="8927" actId="6549"/>
          <ac:spMkLst>
            <pc:docMk/>
            <pc:sldMk cId="386525360" sldId="311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29435BE8-9A83-47EE-B781-DFD15A72354C}" dt="2022-11-15T10:44:15.597" v="8924" actId="6549"/>
          <ac:spMkLst>
            <pc:docMk/>
            <pc:sldMk cId="386525360" sldId="311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29435BE8-9A83-47EE-B781-DFD15A72354C}" dt="2022-11-15T10:44:13.492" v="8923" actId="6549"/>
          <ac:spMkLst>
            <pc:docMk/>
            <pc:sldMk cId="386525360" sldId="311"/>
            <ac:spMk id="409" creationId="{A0720BA3-C1E8-4AB7-8187-244C2B079567}"/>
          </ac:spMkLst>
        </pc:spChg>
        <pc:spChg chg="mod">
          <ac:chgData name="SUARD DAMIEN (COMITÉ DES YVELINES)" userId="8caf6131-42bf-47d0-a54c-b2e171bcd592" providerId="ADAL" clId="{29435BE8-9A83-47EE-B781-DFD15A72354C}" dt="2022-11-15T10:45:22.979" v="8956" actId="6549"/>
          <ac:spMkLst>
            <pc:docMk/>
            <pc:sldMk cId="386525360" sldId="311"/>
            <ac:spMk id="410" creationId="{2C3DB3C8-677D-4E93-BC2B-902E89DA23C7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446" creationId="{B5C1DCC0-8A11-4CE1-8CC8-741AA317A512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447" creationId="{DFC75513-2B3F-4648-ACF5-CF7E1FBD98D1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448" creationId="{9DB1D459-1FAB-4080-9FEA-D77B7D22658C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449" creationId="{B49FB5A5-91D2-41FE-82BE-F6E508538F22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458" creationId="{3780CDE3-D8A3-42F5-B70D-8FF79E070576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459" creationId="{205F5A8D-9A84-4557-9B28-5127206F11E5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462" creationId="{6E9028B4-256A-4973-B85A-D11C27FE2BCA}"/>
          </ac:spMkLst>
        </pc:spChg>
        <pc:spChg chg="mod">
          <ac:chgData name="SUARD DAMIEN (COMITÉ DES YVELINES)" userId="8caf6131-42bf-47d0-a54c-b2e171bcd592" providerId="ADAL" clId="{29435BE8-9A83-47EE-B781-DFD15A72354C}" dt="2022-11-15T10:43:34.775" v="8907"/>
          <ac:spMkLst>
            <pc:docMk/>
            <pc:sldMk cId="386525360" sldId="311"/>
            <ac:spMk id="463" creationId="{03F449AD-3FA3-4DF3-8543-816B4858E005}"/>
          </ac:spMkLst>
        </pc:spChg>
        <pc:spChg chg="mod">
          <ac:chgData name="SUARD DAMIEN (COMITÉ DES YVELINES)" userId="8caf6131-42bf-47d0-a54c-b2e171bcd592" providerId="ADAL" clId="{29435BE8-9A83-47EE-B781-DFD15A72354C}" dt="2022-11-15T10:43:41.412" v="8908"/>
          <ac:spMkLst>
            <pc:docMk/>
            <pc:sldMk cId="386525360" sldId="311"/>
            <ac:spMk id="464" creationId="{D507000E-F062-4E6F-9280-53BD0C54BC63}"/>
          </ac:spMkLst>
        </pc:spChg>
        <pc:spChg chg="add del">
          <ac:chgData name="SUARD DAMIEN (COMITÉ DES YVELINES)" userId="8caf6131-42bf-47d0-a54c-b2e171bcd592" providerId="ADAL" clId="{29435BE8-9A83-47EE-B781-DFD15A72354C}" dt="2022-11-15T10:16:45.092" v="7838" actId="478"/>
          <ac:spMkLst>
            <pc:docMk/>
            <pc:sldMk cId="386525360" sldId="311"/>
            <ac:spMk id="465" creationId="{93673F49-C09B-402B-B134-577FF3E8917F}"/>
          </ac:spMkLst>
        </pc:spChg>
        <pc:picChg chg="add del">
          <ac:chgData name="SUARD DAMIEN (COMITÉ DES YVELINES)" userId="8caf6131-42bf-47d0-a54c-b2e171bcd592" providerId="ADAL" clId="{29435BE8-9A83-47EE-B781-DFD15A72354C}" dt="2022-11-15T10:16:39.002" v="7837" actId="478"/>
          <ac:picMkLst>
            <pc:docMk/>
            <pc:sldMk cId="386525360" sldId="311"/>
            <ac:picMk id="193" creationId="{D6CEA614-713F-4678-83F6-4942324CE2D2}"/>
          </ac:picMkLst>
        </pc:picChg>
        <pc:picChg chg="add del">
          <ac:chgData name="SUARD DAMIEN (COMITÉ DES YVELINES)" userId="8caf6131-42bf-47d0-a54c-b2e171bcd592" providerId="ADAL" clId="{29435BE8-9A83-47EE-B781-DFD15A72354C}" dt="2022-11-15T10:16:39.002" v="7837" actId="478"/>
          <ac:picMkLst>
            <pc:docMk/>
            <pc:sldMk cId="386525360" sldId="311"/>
            <ac:picMk id="196" creationId="{88D53FD0-1469-44E8-84FB-44F87B157887}"/>
          </ac:picMkLst>
        </pc:picChg>
        <pc:cxnChg chg="add mod">
          <ac:chgData name="SUARD DAMIEN (COMITÉ DES YVELINES)" userId="8caf6131-42bf-47d0-a54c-b2e171bcd592" providerId="ADAL" clId="{29435BE8-9A83-47EE-B781-DFD15A72354C}" dt="2022-11-15T10:40:51.406" v="8823" actId="14100"/>
          <ac:cxnSpMkLst>
            <pc:docMk/>
            <pc:sldMk cId="386525360" sldId="311"/>
            <ac:cxnSpMk id="12" creationId="{3F34B612-A970-B44B-6B0A-670290EFE475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2:35.978" v="8844" actId="1037"/>
          <ac:cxnSpMkLst>
            <pc:docMk/>
            <pc:sldMk cId="386525360" sldId="311"/>
            <ac:cxnSpMk id="14" creationId="{223FE113-C615-AF3D-CF86-70A44E788841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1:47.427" v="8832" actId="1076"/>
          <ac:cxnSpMkLst>
            <pc:docMk/>
            <pc:sldMk cId="386525360" sldId="311"/>
            <ac:cxnSpMk id="17" creationId="{AEC5D0B5-F42C-B256-654C-4BA74FB527DB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1:54.052" v="8834" actId="1076"/>
          <ac:cxnSpMkLst>
            <pc:docMk/>
            <pc:sldMk cId="386525360" sldId="311"/>
            <ac:cxnSpMk id="18" creationId="{D65A4B5E-5F24-EFB4-AF24-0442023AACA0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2:07.010" v="8836" actId="1076"/>
          <ac:cxnSpMkLst>
            <pc:docMk/>
            <pc:sldMk cId="386525360" sldId="311"/>
            <ac:cxnSpMk id="19" creationId="{16FCFB54-58CE-3D1F-95C6-A3B03EAAA8E7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2:07.010" v="8836" actId="1076"/>
          <ac:cxnSpMkLst>
            <pc:docMk/>
            <pc:sldMk cId="386525360" sldId="311"/>
            <ac:cxnSpMk id="20" creationId="{72B13014-1A08-E5C7-2096-FD47CE01DA27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2:07.010" v="8836" actId="1076"/>
          <ac:cxnSpMkLst>
            <pc:docMk/>
            <pc:sldMk cId="386525360" sldId="311"/>
            <ac:cxnSpMk id="21" creationId="{72F3AA52-2EDB-E6EA-8867-69B1B16D0627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2:14.957" v="8838" actId="1076"/>
          <ac:cxnSpMkLst>
            <pc:docMk/>
            <pc:sldMk cId="386525360" sldId="311"/>
            <ac:cxnSpMk id="22" creationId="{A8A9AA0B-3636-AD64-A550-8BE561953273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2:20.295" v="8840" actId="1076"/>
          <ac:cxnSpMkLst>
            <pc:docMk/>
            <pc:sldMk cId="386525360" sldId="311"/>
            <ac:cxnSpMk id="23" creationId="{65BAF107-6CC4-A21C-3D12-1D084E5379F6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3:17.518" v="8847" actId="1076"/>
          <ac:cxnSpMkLst>
            <pc:docMk/>
            <pc:sldMk cId="386525360" sldId="311"/>
            <ac:cxnSpMk id="66" creationId="{800E0CB1-7FBE-F970-721E-7732A82AE25B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3:17.518" v="8847" actId="1076"/>
          <ac:cxnSpMkLst>
            <pc:docMk/>
            <pc:sldMk cId="386525360" sldId="311"/>
            <ac:cxnSpMk id="67" creationId="{83B9165D-AE88-F761-3115-B4986F52DC1D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3:17.518" v="8847" actId="1076"/>
          <ac:cxnSpMkLst>
            <pc:docMk/>
            <pc:sldMk cId="386525360" sldId="311"/>
            <ac:cxnSpMk id="68" creationId="{6AA8EE23-0E1A-FC03-2711-52A332239D27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3:17.518" v="8847" actId="1076"/>
          <ac:cxnSpMkLst>
            <pc:docMk/>
            <pc:sldMk cId="386525360" sldId="311"/>
            <ac:cxnSpMk id="69" creationId="{7CADB427-9206-BD5B-6943-F7A0822E28B8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70" creationId="{AEC1A0E9-C385-44B5-A5B6-161D70FEAFA1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3:17.518" v="8847" actId="1076"/>
          <ac:cxnSpMkLst>
            <pc:docMk/>
            <pc:sldMk cId="386525360" sldId="311"/>
            <ac:cxnSpMk id="71" creationId="{DFCADEA6-8205-1854-119B-F19454DE9D48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3:17.518" v="8847" actId="1076"/>
          <ac:cxnSpMkLst>
            <pc:docMk/>
            <pc:sldMk cId="386525360" sldId="311"/>
            <ac:cxnSpMk id="72" creationId="{72E8DAE9-D5D2-969C-D303-660E3BDE66D1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3:17.518" v="8847" actId="1076"/>
          <ac:cxnSpMkLst>
            <pc:docMk/>
            <pc:sldMk cId="386525360" sldId="311"/>
            <ac:cxnSpMk id="73" creationId="{30492E0F-775C-D151-8F73-B2B767DEF05A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3:17.518" v="8847" actId="1076"/>
          <ac:cxnSpMkLst>
            <pc:docMk/>
            <pc:sldMk cId="386525360" sldId="311"/>
            <ac:cxnSpMk id="74" creationId="{03849ECB-BB4B-3F51-4CAC-B69B68636270}"/>
          </ac:cxnSpMkLst>
        </pc:cxnChg>
        <pc:cxnChg chg="add mod">
          <ac:chgData name="SUARD DAMIEN (COMITÉ DES YVELINES)" userId="8caf6131-42bf-47d0-a54c-b2e171bcd592" providerId="ADAL" clId="{29435BE8-9A83-47EE-B781-DFD15A72354C}" dt="2022-11-15T10:43:17.518" v="8847" actId="1076"/>
          <ac:cxnSpMkLst>
            <pc:docMk/>
            <pc:sldMk cId="386525360" sldId="311"/>
            <ac:cxnSpMk id="75" creationId="{F48B85D0-8F51-3E03-9DEE-2FDD29EF8F6C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167" creationId="{A9678935-8105-459E-A6E8-4CB30E45DF15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169" creationId="{FEAFBA61-472B-4B20-A675-7F336A1A1594}"/>
          </ac:cxnSpMkLst>
        </pc:cxnChg>
        <pc:cxnChg chg="del">
          <ac:chgData name="SUARD DAMIEN (COMITÉ DES YVELINES)" userId="8caf6131-42bf-47d0-a54c-b2e171bcd592" providerId="ADAL" clId="{29435BE8-9A83-47EE-B781-DFD15A72354C}" dt="2022-11-15T10:16:52.580" v="7839" actId="478"/>
          <ac:cxnSpMkLst>
            <pc:docMk/>
            <pc:sldMk cId="386525360" sldId="311"/>
            <ac:cxnSpMk id="295" creationId="{1683027A-4051-4B7F-ADC5-95240DFB552D}"/>
          </ac:cxnSpMkLst>
        </pc:cxnChg>
        <pc:cxnChg chg="del">
          <ac:chgData name="SUARD DAMIEN (COMITÉ DES YVELINES)" userId="8caf6131-42bf-47d0-a54c-b2e171bcd592" providerId="ADAL" clId="{29435BE8-9A83-47EE-B781-DFD15A72354C}" dt="2022-11-15T10:16:52.580" v="7839" actId="478"/>
          <ac:cxnSpMkLst>
            <pc:docMk/>
            <pc:sldMk cId="386525360" sldId="311"/>
            <ac:cxnSpMk id="296" creationId="{D3257B82-9B2A-479C-B78D-82F9C26206B3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297" creationId="{DA69A89B-2F55-405E-885D-FDCCF1D00207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298" creationId="{8CFB5792-6AB0-4417-95C6-26CC7FB24A2C}"/>
          </ac:cxnSpMkLst>
        </pc:cxnChg>
        <pc:cxnChg chg="del">
          <ac:chgData name="SUARD DAMIEN (COMITÉ DES YVELINES)" userId="8caf6131-42bf-47d0-a54c-b2e171bcd592" providerId="ADAL" clId="{29435BE8-9A83-47EE-B781-DFD15A72354C}" dt="2022-11-15T10:16:52.580" v="7839" actId="478"/>
          <ac:cxnSpMkLst>
            <pc:docMk/>
            <pc:sldMk cId="386525360" sldId="311"/>
            <ac:cxnSpMk id="300" creationId="{404168CA-8214-4067-A97F-3FACB87439EA}"/>
          </ac:cxnSpMkLst>
        </pc:cxnChg>
        <pc:cxnChg chg="del">
          <ac:chgData name="SUARD DAMIEN (COMITÉ DES YVELINES)" userId="8caf6131-42bf-47d0-a54c-b2e171bcd592" providerId="ADAL" clId="{29435BE8-9A83-47EE-B781-DFD15A72354C}" dt="2022-11-15T10:16:52.580" v="7839" actId="478"/>
          <ac:cxnSpMkLst>
            <pc:docMk/>
            <pc:sldMk cId="386525360" sldId="311"/>
            <ac:cxnSpMk id="301" creationId="{CEFDCF66-C878-4BCD-80A1-325CD1015C18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302" creationId="{A7050762-418E-40F9-B601-53A15A330141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303" creationId="{1BBA35BD-9638-4BF3-99F0-CDFB9045FFC4}"/>
          </ac:cxnSpMkLst>
        </pc:cxnChg>
        <pc:cxnChg chg="del">
          <ac:chgData name="SUARD DAMIEN (COMITÉ DES YVELINES)" userId="8caf6131-42bf-47d0-a54c-b2e171bcd592" providerId="ADAL" clId="{29435BE8-9A83-47EE-B781-DFD15A72354C}" dt="2022-11-15T10:16:52.580" v="7839" actId="478"/>
          <ac:cxnSpMkLst>
            <pc:docMk/>
            <pc:sldMk cId="386525360" sldId="311"/>
            <ac:cxnSpMk id="305" creationId="{B990B290-3D1C-4276-A3AC-79951AB5E3B3}"/>
          </ac:cxnSpMkLst>
        </pc:cxnChg>
        <pc:cxnChg chg="del">
          <ac:chgData name="SUARD DAMIEN (COMITÉ DES YVELINES)" userId="8caf6131-42bf-47d0-a54c-b2e171bcd592" providerId="ADAL" clId="{29435BE8-9A83-47EE-B781-DFD15A72354C}" dt="2022-11-15T10:16:52.580" v="7839" actId="478"/>
          <ac:cxnSpMkLst>
            <pc:docMk/>
            <pc:sldMk cId="386525360" sldId="311"/>
            <ac:cxnSpMk id="306" creationId="{AC82AEA5-AC85-4520-AF63-AC8D2C85F09F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307" creationId="{6BFEC795-E41C-40DA-BC94-D3B11A8B5138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308" creationId="{C057569A-C1A2-4225-9958-F104FA0ECF14}"/>
          </ac:cxnSpMkLst>
        </pc:cxnChg>
        <pc:cxnChg chg="del mod">
          <ac:chgData name="SUARD DAMIEN (COMITÉ DES YVELINES)" userId="8caf6131-42bf-47d0-a54c-b2e171bcd592" providerId="ADAL" clId="{29435BE8-9A83-47EE-B781-DFD15A72354C}" dt="2022-11-15T10:19:10.933" v="8065" actId="478"/>
          <ac:cxnSpMkLst>
            <pc:docMk/>
            <pc:sldMk cId="386525360" sldId="311"/>
            <ac:cxnSpMk id="310" creationId="{AB6A5DC8-C072-4AC7-A991-B44F639CEDB3}"/>
          </ac:cxnSpMkLst>
        </pc:cxnChg>
        <pc:cxnChg chg="del">
          <ac:chgData name="SUARD DAMIEN (COMITÉ DES YVELINES)" userId="8caf6131-42bf-47d0-a54c-b2e171bcd592" providerId="ADAL" clId="{29435BE8-9A83-47EE-B781-DFD15A72354C}" dt="2022-11-15T10:19:09.966" v="8063" actId="478"/>
          <ac:cxnSpMkLst>
            <pc:docMk/>
            <pc:sldMk cId="386525360" sldId="311"/>
            <ac:cxnSpMk id="311" creationId="{051F4C8A-12AF-4553-ACAF-972A2E7F8C11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312" creationId="{37E26553-DE10-4D7A-B3EE-074B889E2899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315" creationId="{FA381412-A3D6-4277-9FBC-E2F825500DF3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316" creationId="{A13F302F-8F57-4386-9EE1-1C99F1B29C8A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317" creationId="{0D9675C9-18AB-4FEC-8E60-2F3B99B5A698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318" creationId="{042A4FD1-3B37-412C-9560-81A34060D923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319" creationId="{D87D7551-2331-492A-A5A4-FC1AE4660644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320" creationId="{448A7AEC-F036-488C-9C0D-23F652939093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321" creationId="{4495F694-7E56-4B28-A3D2-E16F34A3C02D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322" creationId="{5D7C36FA-E97A-45A7-AE25-E0F93B421D04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30" creationId="{F9AD7573-12C9-49F7-8948-8279ECBB74FA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31" creationId="{5F8F0279-7FE9-47CC-9ABB-85AA73C04076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32" creationId="{E7905227-BE69-4254-A7B6-77DA6AA56116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33" creationId="{D09DACF2-59E6-4F2A-8BC7-0B8C5FD907BA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34" creationId="{137BD153-631F-459D-9F8D-50414BFE8998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35" creationId="{778F807F-2258-4E6E-B7AE-7CAB276C0A93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36" creationId="{26E0209B-0859-419E-8452-5622E2A3934E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37" creationId="{981AF4C4-E769-4FB5-A3D0-89FBBD39EBE0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38" creationId="{FB83671E-CA32-4A6C-986C-24B12EAFC46C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39" creationId="{7BDABB2D-6D61-4AC0-8463-9C7F4F95DD45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40" creationId="{51348501-5149-47BB-B8E4-1EA22552EEA9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41" creationId="{D97CE146-5BEF-4098-B369-116A50C49655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42" creationId="{A0BCABAB-4CB1-47BF-BB81-0662C1A9252B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43" creationId="{C22C566E-0D93-430C-92A1-840C6EB8DD06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44" creationId="{68F30842-D9DA-4850-BFE8-CE5F8BA2448A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45" creationId="{79378A24-DAF0-4F59-A440-11EEBBCC0354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50" creationId="{80DC61FD-8EF2-42FC-9708-DDA2056201C5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51" creationId="{88815267-FB06-4D90-8263-E85A24AD520D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52" creationId="{316273BF-EA3E-47F0-A3AD-26762549527B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53" creationId="{B2CA60FA-D089-48FE-B734-4858D8B138E1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54" creationId="{FD9D3A6C-F64B-4FB5-9EC2-84B2E01860DA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55" creationId="{568E373A-BCA9-405B-83CE-5338E7C4A969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56" creationId="{1AE4E873-0512-4FA2-A580-8E4A236D9D79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57" creationId="{5B9121FB-DE5C-4A11-8322-0F82695744FE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60" creationId="{F65BB385-CE5A-4930-B480-753CEDE29385}"/>
          </ac:cxnSpMkLst>
        </pc:cxnChg>
        <pc:cxnChg chg="add del">
          <ac:chgData name="SUARD DAMIEN (COMITÉ DES YVELINES)" userId="8caf6131-42bf-47d0-a54c-b2e171bcd592" providerId="ADAL" clId="{29435BE8-9A83-47EE-B781-DFD15A72354C}" dt="2022-11-15T10:16:45.092" v="7838" actId="478"/>
          <ac:cxnSpMkLst>
            <pc:docMk/>
            <pc:sldMk cId="386525360" sldId="311"/>
            <ac:cxnSpMk id="461" creationId="{A24F95E6-E4EE-4E0C-930D-52CE20FFA989}"/>
          </ac:cxnSpMkLst>
        </pc:cxnChg>
      </pc:sldChg>
    </pc:docChg>
  </pc:docChgLst>
  <pc:docChgLst>
    <pc:chgData name="SUARD DAMIEN (COMITÉ DES YVELINES)" userId="8caf6131-42bf-47d0-a54c-b2e171bcd592" providerId="ADAL" clId="{B5666A12-64BF-4F6D-9DC2-7C9960F37BE6}"/>
    <pc:docChg chg="undo custSel addSld delSld modSld sldOrd">
      <pc:chgData name="SUARD DAMIEN (COMITÉ DES YVELINES)" userId="8caf6131-42bf-47d0-a54c-b2e171bcd592" providerId="ADAL" clId="{B5666A12-64BF-4F6D-9DC2-7C9960F37BE6}" dt="2022-06-20T13:27:56.315" v="1051" actId="13926"/>
      <pc:docMkLst>
        <pc:docMk/>
      </pc:docMkLst>
      <pc:sldChg chg="modSp del mod">
        <pc:chgData name="SUARD DAMIEN (COMITÉ DES YVELINES)" userId="8caf6131-42bf-47d0-a54c-b2e171bcd592" providerId="ADAL" clId="{B5666A12-64BF-4F6D-9DC2-7C9960F37BE6}" dt="2022-06-07T10:45:03.033" v="843" actId="47"/>
        <pc:sldMkLst>
          <pc:docMk/>
          <pc:sldMk cId="3138411720" sldId="256"/>
        </pc:sldMkLst>
        <pc:spChg chg="mod">
          <ac:chgData name="SUARD DAMIEN (COMITÉ DES YVELINES)" userId="8caf6131-42bf-47d0-a54c-b2e171bcd592" providerId="ADAL" clId="{B5666A12-64BF-4F6D-9DC2-7C9960F37BE6}" dt="2022-06-07T07:36:54.884" v="489" actId="113"/>
          <ac:spMkLst>
            <pc:docMk/>
            <pc:sldMk cId="3138411720" sldId="256"/>
            <ac:spMk id="172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6:59.555" v="490" actId="404"/>
          <ac:spMkLst>
            <pc:docMk/>
            <pc:sldMk cId="3138411720" sldId="256"/>
            <ac:spMk id="175" creationId="{F4235FA7-783B-4258-A02E-15BB2DFB4468}"/>
          </ac:spMkLst>
        </pc:spChg>
      </pc:sldChg>
      <pc:sldChg chg="modSp del mod">
        <pc:chgData name="SUARD DAMIEN (COMITÉ DES YVELINES)" userId="8caf6131-42bf-47d0-a54c-b2e171bcd592" providerId="ADAL" clId="{B5666A12-64BF-4F6D-9DC2-7C9960F37BE6}" dt="2022-06-07T10:44:39.488" v="831" actId="47"/>
        <pc:sldMkLst>
          <pc:docMk/>
          <pc:sldMk cId="0" sldId="259"/>
        </pc:sldMkLst>
        <pc:spChg chg="mod">
          <ac:chgData name="SUARD DAMIEN (COMITÉ DES YVELINES)" userId="8caf6131-42bf-47d0-a54c-b2e171bcd592" providerId="ADAL" clId="{B5666A12-64BF-4F6D-9DC2-7C9960F37BE6}" dt="2022-06-07T07:36:41.004" v="486" actId="404"/>
          <ac:spMkLst>
            <pc:docMk/>
            <pc:sldMk cId="0" sldId="259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6:41.004" v="486" actId="404"/>
          <ac:spMkLst>
            <pc:docMk/>
            <pc:sldMk cId="0" sldId="259"/>
            <ac:spMk id="94" creationId="{F4235FA7-783B-4258-A02E-15BB2DFB4468}"/>
          </ac:spMkLst>
        </pc:spChg>
      </pc:sldChg>
      <pc:sldChg chg="modSp del mod">
        <pc:chgData name="SUARD DAMIEN (COMITÉ DES YVELINES)" userId="8caf6131-42bf-47d0-a54c-b2e171bcd592" providerId="ADAL" clId="{B5666A12-64BF-4F6D-9DC2-7C9960F37BE6}" dt="2022-06-07T10:44:12.640" v="821" actId="47"/>
        <pc:sldMkLst>
          <pc:docMk/>
          <pc:sldMk cId="0" sldId="260"/>
        </pc:sldMkLst>
        <pc:spChg chg="mod">
          <ac:chgData name="SUARD DAMIEN (COMITÉ DES YVELINES)" userId="8caf6131-42bf-47d0-a54c-b2e171bcd592" providerId="ADAL" clId="{B5666A12-64BF-4F6D-9DC2-7C9960F37BE6}" dt="2022-06-07T07:36:24.244" v="481" actId="113"/>
          <ac:spMkLst>
            <pc:docMk/>
            <pc:sldMk cId="0" sldId="260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6:24.244" v="481" actId="113"/>
          <ac:spMkLst>
            <pc:docMk/>
            <pc:sldMk cId="0" sldId="260"/>
            <ac:spMk id="94" creationId="{F4235FA7-783B-4258-A02E-15BB2DFB4468}"/>
          </ac:spMkLst>
        </pc:spChg>
      </pc:sldChg>
      <pc:sldChg chg="modSp del mod">
        <pc:chgData name="SUARD DAMIEN (COMITÉ DES YVELINES)" userId="8caf6131-42bf-47d0-a54c-b2e171bcd592" providerId="ADAL" clId="{B5666A12-64BF-4F6D-9DC2-7C9960F37BE6}" dt="2022-06-07T10:44:24.072" v="825" actId="47"/>
        <pc:sldMkLst>
          <pc:docMk/>
          <pc:sldMk cId="0" sldId="261"/>
        </pc:sldMkLst>
        <pc:spChg chg="mod">
          <ac:chgData name="SUARD DAMIEN (COMITÉ DES YVELINES)" userId="8caf6131-42bf-47d0-a54c-b2e171bcd592" providerId="ADAL" clId="{B5666A12-64BF-4F6D-9DC2-7C9960F37BE6}" dt="2022-06-07T07:36:32.212" v="483" actId="113"/>
          <ac:spMkLst>
            <pc:docMk/>
            <pc:sldMk cId="0" sldId="261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6:32.212" v="483" actId="113"/>
          <ac:spMkLst>
            <pc:docMk/>
            <pc:sldMk cId="0" sldId="261"/>
            <ac:spMk id="94" creationId="{F4235FA7-783B-4258-A02E-15BB2DFB4468}"/>
          </ac:spMkLst>
        </pc:spChg>
      </pc:sldChg>
      <pc:sldChg chg="modSp del mod">
        <pc:chgData name="SUARD DAMIEN (COMITÉ DES YVELINES)" userId="8caf6131-42bf-47d0-a54c-b2e171bcd592" providerId="ADAL" clId="{B5666A12-64BF-4F6D-9DC2-7C9960F37BE6}" dt="2022-06-07T10:44:01.932" v="815" actId="47"/>
        <pc:sldMkLst>
          <pc:docMk/>
          <pc:sldMk cId="0" sldId="263"/>
        </pc:sldMkLst>
        <pc:spChg chg="mod">
          <ac:chgData name="SUARD DAMIEN (COMITÉ DES YVELINES)" userId="8caf6131-42bf-47d0-a54c-b2e171bcd592" providerId="ADAL" clId="{B5666A12-64BF-4F6D-9DC2-7C9960F37BE6}" dt="2022-05-23T09:29:24.251" v="332" actId="404"/>
          <ac:spMkLst>
            <pc:docMk/>
            <pc:sldMk cId="0" sldId="263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B5666A12-64BF-4F6D-9DC2-7C9960F37BE6}" dt="2022-05-23T09:45:18.243" v="343"/>
          <ac:spMkLst>
            <pc:docMk/>
            <pc:sldMk cId="0" sldId="263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B5666A12-64BF-4F6D-9DC2-7C9960F37BE6}" dt="2022-06-07T07:36:14.757" v="479" actId="113"/>
          <ac:spMkLst>
            <pc:docMk/>
            <pc:sldMk cId="0" sldId="263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6:14.757" v="479" actId="113"/>
          <ac:spMkLst>
            <pc:docMk/>
            <pc:sldMk cId="0" sldId="263"/>
            <ac:spMk id="94" creationId="{F4235FA7-783B-4258-A02E-15BB2DFB4468}"/>
          </ac:spMkLst>
        </pc:spChg>
      </pc:sldChg>
      <pc:sldChg chg="modSp del mod">
        <pc:chgData name="SUARD DAMIEN (COMITÉ DES YVELINES)" userId="8caf6131-42bf-47d0-a54c-b2e171bcd592" providerId="ADAL" clId="{B5666A12-64BF-4F6D-9DC2-7C9960F37BE6}" dt="2022-06-07T10:44:51.393" v="835" actId="47"/>
        <pc:sldMkLst>
          <pc:docMk/>
          <pc:sldMk cId="0" sldId="267"/>
        </pc:sldMkLst>
        <pc:spChg chg="mod">
          <ac:chgData name="SUARD DAMIEN (COMITÉ DES YVELINES)" userId="8caf6131-42bf-47d0-a54c-b2e171bcd592" providerId="ADAL" clId="{B5666A12-64BF-4F6D-9DC2-7C9960F37BE6}" dt="2022-06-07T07:36:46.804" v="487" actId="113"/>
          <ac:spMkLst>
            <pc:docMk/>
            <pc:sldMk cId="0" sldId="267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6:46.804" v="487" actId="113"/>
          <ac:spMkLst>
            <pc:docMk/>
            <pc:sldMk cId="0" sldId="267"/>
            <ac:spMk id="94" creationId="{F4235FA7-783B-4258-A02E-15BB2DFB4468}"/>
          </ac:spMkLst>
        </pc:spChg>
      </pc:sldChg>
      <pc:sldChg chg="addSp delSp modSp mod">
        <pc:chgData name="SUARD DAMIEN (COMITÉ DES YVELINES)" userId="8caf6131-42bf-47d0-a54c-b2e171bcd592" providerId="ADAL" clId="{B5666A12-64BF-4F6D-9DC2-7C9960F37BE6}" dt="2022-06-07T10:53:26.114" v="1035" actId="13926"/>
        <pc:sldMkLst>
          <pc:docMk/>
          <pc:sldMk cId="606013869" sldId="268"/>
        </pc:sldMkLst>
        <pc:spChg chg="add mod">
          <ac:chgData name="SUARD DAMIEN (COMITÉ DES YVELINES)" userId="8caf6131-42bf-47d0-a54c-b2e171bcd592" providerId="ADAL" clId="{B5666A12-64BF-4F6D-9DC2-7C9960F37BE6}" dt="2022-06-07T10:48:04.689" v="1034" actId="1076"/>
          <ac:spMkLst>
            <pc:docMk/>
            <pc:sldMk cId="606013869" sldId="268"/>
            <ac:spMk id="2" creationId="{F6EF7D36-E254-F965-24C7-CF6DEEEAD2C5}"/>
          </ac:spMkLst>
        </pc:spChg>
        <pc:spChg chg="mod">
          <ac:chgData name="SUARD DAMIEN (COMITÉ DES YVELINES)" userId="8caf6131-42bf-47d0-a54c-b2e171bcd592" providerId="ADAL" clId="{B5666A12-64BF-4F6D-9DC2-7C9960F37BE6}" dt="2022-06-07T10:32:51.468" v="599" actId="6549"/>
          <ac:spMkLst>
            <pc:docMk/>
            <pc:sldMk cId="606013869" sldId="268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B5666A12-64BF-4F6D-9DC2-7C9960F37BE6}" dt="2022-06-07T10:32:40.344" v="595" actId="6549"/>
          <ac:spMkLst>
            <pc:docMk/>
            <pc:sldMk cId="606013869" sldId="268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B5666A12-64BF-4F6D-9DC2-7C9960F37BE6}" dt="2022-06-07T10:30:46.331" v="555" actId="20577"/>
          <ac:spMkLst>
            <pc:docMk/>
            <pc:sldMk cId="606013869" sldId="268"/>
            <ac:spMk id="27" creationId="{62450673-3359-4D06-B0D7-9185BA43DB3D}"/>
          </ac:spMkLst>
        </pc:spChg>
        <pc:spChg chg="add del mod">
          <ac:chgData name="SUARD DAMIEN (COMITÉ DES YVELINES)" userId="8caf6131-42bf-47d0-a54c-b2e171bcd592" providerId="ADAL" clId="{B5666A12-64BF-4F6D-9DC2-7C9960F37BE6}" dt="2022-06-07T10:36:35.147" v="660" actId="403"/>
          <ac:spMkLst>
            <pc:docMk/>
            <pc:sldMk cId="606013869" sldId="268"/>
            <ac:spMk id="119" creationId="{E914D7FF-2DB1-4F90-9220-61113A7F050E}"/>
          </ac:spMkLst>
        </pc:spChg>
        <pc:spChg chg="mod">
          <ac:chgData name="SUARD DAMIEN (COMITÉ DES YVELINES)" userId="8caf6131-42bf-47d0-a54c-b2e171bcd592" providerId="ADAL" clId="{B5666A12-64BF-4F6D-9DC2-7C9960F37BE6}" dt="2022-06-07T10:30:48.705" v="556" actId="20577"/>
          <ac:spMkLst>
            <pc:docMk/>
            <pc:sldMk cId="606013869" sldId="268"/>
            <ac:spMk id="172" creationId="{FEE44256-4AB2-46E6-9312-16DD5433E6AF}"/>
          </ac:spMkLst>
        </pc:spChg>
        <pc:spChg chg="mod ord">
          <ac:chgData name="SUARD DAMIEN (COMITÉ DES YVELINES)" userId="8caf6131-42bf-47d0-a54c-b2e171bcd592" providerId="ADAL" clId="{B5666A12-64BF-4F6D-9DC2-7C9960F37BE6}" dt="2022-06-07T10:30:51.145" v="557" actId="20577"/>
          <ac:spMkLst>
            <pc:docMk/>
            <pc:sldMk cId="606013869" sldId="268"/>
            <ac:spMk id="175" creationId="{F4235FA7-783B-4258-A02E-15BB2DFB4468}"/>
          </ac:spMkLst>
        </pc:spChg>
        <pc:spChg chg="mod">
          <ac:chgData name="SUARD DAMIEN (COMITÉ DES YVELINES)" userId="8caf6131-42bf-47d0-a54c-b2e171bcd592" providerId="ADAL" clId="{B5666A12-64BF-4F6D-9DC2-7C9960F37BE6}" dt="2022-06-07T10:32:46.172" v="597" actId="6549"/>
          <ac:spMkLst>
            <pc:docMk/>
            <pc:sldMk cId="606013869" sldId="268"/>
            <ac:spMk id="187" creationId="{3B9DCFB3-DC0E-4CDD-A6BC-0708DD040757}"/>
          </ac:spMkLst>
        </pc:spChg>
        <pc:spChg chg="mod">
          <ac:chgData name="SUARD DAMIEN (COMITÉ DES YVELINES)" userId="8caf6131-42bf-47d0-a54c-b2e171bcd592" providerId="ADAL" clId="{B5666A12-64BF-4F6D-9DC2-7C9960F37BE6}" dt="2022-06-07T10:33:41.059" v="619" actId="6549"/>
          <ac:spMkLst>
            <pc:docMk/>
            <pc:sldMk cId="606013869" sldId="268"/>
            <ac:spMk id="188" creationId="{454494EE-0B80-47D8-ADF2-15FFFC71F95C}"/>
          </ac:spMkLst>
        </pc:spChg>
        <pc:spChg chg="mod">
          <ac:chgData name="SUARD DAMIEN (COMITÉ DES YVELINES)" userId="8caf6131-42bf-47d0-a54c-b2e171bcd592" providerId="ADAL" clId="{B5666A12-64BF-4F6D-9DC2-7C9960F37BE6}" dt="2022-06-07T10:36:32.332" v="658" actId="403"/>
          <ac:spMkLst>
            <pc:docMk/>
            <pc:sldMk cId="606013869" sldId="268"/>
            <ac:spMk id="189" creationId="{1A36BDE5-99C0-4BFE-A2BC-4A710596EDD2}"/>
          </ac:spMkLst>
        </pc:spChg>
        <pc:spChg chg="add del mod">
          <ac:chgData name="SUARD DAMIEN (COMITÉ DES YVELINES)" userId="8caf6131-42bf-47d0-a54c-b2e171bcd592" providerId="ADAL" clId="{B5666A12-64BF-4F6D-9DC2-7C9960F37BE6}" dt="2022-06-07T10:36:29.097" v="656" actId="403"/>
          <ac:spMkLst>
            <pc:docMk/>
            <pc:sldMk cId="606013869" sldId="268"/>
            <ac:spMk id="190" creationId="{1B98788F-B470-47CB-B471-AF3B593BA3D7}"/>
          </ac:spMkLst>
        </pc:spChg>
        <pc:spChg chg="mod">
          <ac:chgData name="SUARD DAMIEN (COMITÉ DES YVELINES)" userId="8caf6131-42bf-47d0-a54c-b2e171bcd592" providerId="ADAL" clId="{B5666A12-64BF-4F6D-9DC2-7C9960F37BE6}" dt="2022-06-07T10:33:33.935" v="616" actId="6549"/>
          <ac:spMkLst>
            <pc:docMk/>
            <pc:sldMk cId="606013869" sldId="268"/>
            <ac:spMk id="191" creationId="{3C820E44-F46F-4B02-89E6-D3D055E89480}"/>
          </ac:spMkLst>
        </pc:spChg>
        <pc:spChg chg="mod">
          <ac:chgData name="SUARD DAMIEN (COMITÉ DES YVELINES)" userId="8caf6131-42bf-47d0-a54c-b2e171bcd592" providerId="ADAL" clId="{B5666A12-64BF-4F6D-9DC2-7C9960F37BE6}" dt="2022-06-07T10:33:31.277" v="615" actId="6549"/>
          <ac:spMkLst>
            <pc:docMk/>
            <pc:sldMk cId="606013869" sldId="268"/>
            <ac:spMk id="192" creationId="{01BD510C-36E5-4453-8108-7759A09CF428}"/>
          </ac:spMkLst>
        </pc:spChg>
        <pc:spChg chg="mod">
          <ac:chgData name="SUARD DAMIEN (COMITÉ DES YVELINES)" userId="8caf6131-42bf-47d0-a54c-b2e171bcd592" providerId="ADAL" clId="{B5666A12-64BF-4F6D-9DC2-7C9960F37BE6}" dt="2022-06-07T10:36:42.718" v="663" actId="20577"/>
          <ac:spMkLst>
            <pc:docMk/>
            <pc:sldMk cId="606013869" sldId="268"/>
            <ac:spMk id="194" creationId="{D759A1B3-7824-4FE0-92BC-2988559576DA}"/>
          </ac:spMkLst>
        </pc:spChg>
        <pc:spChg chg="mod">
          <ac:chgData name="SUARD DAMIEN (COMITÉ DES YVELINES)" userId="8caf6131-42bf-47d0-a54c-b2e171bcd592" providerId="ADAL" clId="{B5666A12-64BF-4F6D-9DC2-7C9960F37BE6}" dt="2022-06-07T10:37:06.562" v="677" actId="207"/>
          <ac:spMkLst>
            <pc:docMk/>
            <pc:sldMk cId="606013869" sldId="268"/>
            <ac:spMk id="195" creationId="{38C3D103-EED6-4818-A167-A189BF3650A0}"/>
          </ac:spMkLst>
        </pc:spChg>
        <pc:spChg chg="mod">
          <ac:chgData name="SUARD DAMIEN (COMITÉ DES YVELINES)" userId="8caf6131-42bf-47d0-a54c-b2e171bcd592" providerId="ADAL" clId="{B5666A12-64BF-4F6D-9DC2-7C9960F37BE6}" dt="2022-06-07T10:33:23.408" v="612" actId="6549"/>
          <ac:spMkLst>
            <pc:docMk/>
            <pc:sldMk cId="606013869" sldId="268"/>
            <ac:spMk id="199" creationId="{9D2FB037-E58A-4F05-A5E9-826F7ECF5532}"/>
          </ac:spMkLst>
        </pc:spChg>
        <pc:spChg chg="mod">
          <ac:chgData name="SUARD DAMIEN (COMITÉ DES YVELINES)" userId="8caf6131-42bf-47d0-a54c-b2e171bcd592" providerId="ADAL" clId="{B5666A12-64BF-4F6D-9DC2-7C9960F37BE6}" dt="2022-06-07T10:33:20.959" v="611" actId="6549"/>
          <ac:spMkLst>
            <pc:docMk/>
            <pc:sldMk cId="606013869" sldId="268"/>
            <ac:spMk id="200" creationId="{016773E8-7C1A-42F1-887B-91761D8E7B0E}"/>
          </ac:spMkLst>
        </pc:spChg>
        <pc:spChg chg="mod">
          <ac:chgData name="SUARD DAMIEN (COMITÉ DES YVELINES)" userId="8caf6131-42bf-47d0-a54c-b2e171bcd592" providerId="ADAL" clId="{B5666A12-64BF-4F6D-9DC2-7C9960F37BE6}" dt="2022-06-07T10:37:50.042" v="691" actId="403"/>
          <ac:spMkLst>
            <pc:docMk/>
            <pc:sldMk cId="606013869" sldId="268"/>
            <ac:spMk id="201" creationId="{A754FF3E-3390-4804-A2DC-713B1971BF0B}"/>
          </ac:spMkLst>
        </pc:spChg>
        <pc:spChg chg="mod">
          <ac:chgData name="SUARD DAMIEN (COMITÉ DES YVELINES)" userId="8caf6131-42bf-47d0-a54c-b2e171bcd592" providerId="ADAL" clId="{B5666A12-64BF-4F6D-9DC2-7C9960F37BE6}" dt="2022-06-07T10:37:47.335" v="689" actId="20577"/>
          <ac:spMkLst>
            <pc:docMk/>
            <pc:sldMk cId="606013869" sldId="268"/>
            <ac:spMk id="202" creationId="{75A1A27E-9413-455A-A314-35CE0832D52A}"/>
          </ac:spMkLst>
        </pc:spChg>
        <pc:spChg chg="mod">
          <ac:chgData name="SUARD DAMIEN (COMITÉ DES YVELINES)" userId="8caf6131-42bf-47d0-a54c-b2e171bcd592" providerId="ADAL" clId="{B5666A12-64BF-4F6D-9DC2-7C9960F37BE6}" dt="2022-06-07T10:33:13.189" v="608" actId="6549"/>
          <ac:spMkLst>
            <pc:docMk/>
            <pc:sldMk cId="606013869" sldId="268"/>
            <ac:spMk id="203" creationId="{A637421F-6244-4CA7-9CE1-F6A7E58255E6}"/>
          </ac:spMkLst>
        </pc:spChg>
        <pc:spChg chg="mod">
          <ac:chgData name="SUARD DAMIEN (COMITÉ DES YVELINES)" userId="8caf6131-42bf-47d0-a54c-b2e171bcd592" providerId="ADAL" clId="{B5666A12-64BF-4F6D-9DC2-7C9960F37BE6}" dt="2022-06-07T10:33:10.521" v="607" actId="6549"/>
          <ac:spMkLst>
            <pc:docMk/>
            <pc:sldMk cId="606013869" sldId="268"/>
            <ac:spMk id="204" creationId="{C8F49BB1-EBCA-4ED4-8D4B-DAA4310AA373}"/>
          </ac:spMkLst>
        </pc:spChg>
        <pc:spChg chg="mod">
          <ac:chgData name="SUARD DAMIEN (COMITÉ DES YVELINES)" userId="8caf6131-42bf-47d0-a54c-b2e171bcd592" providerId="ADAL" clId="{B5666A12-64BF-4F6D-9DC2-7C9960F37BE6}" dt="2022-06-07T10:38:36.306" v="699" actId="403"/>
          <ac:spMkLst>
            <pc:docMk/>
            <pc:sldMk cId="606013869" sldId="268"/>
            <ac:spMk id="205" creationId="{B5FBC387-88B0-4831-AAC8-235BE1F98EE1}"/>
          </ac:spMkLst>
        </pc:spChg>
        <pc:spChg chg="mod">
          <ac:chgData name="SUARD DAMIEN (COMITÉ DES YVELINES)" userId="8caf6131-42bf-47d0-a54c-b2e171bcd592" providerId="ADAL" clId="{B5666A12-64BF-4F6D-9DC2-7C9960F37BE6}" dt="2022-06-07T10:53:26.114" v="1035" actId="13926"/>
          <ac:spMkLst>
            <pc:docMk/>
            <pc:sldMk cId="606013869" sldId="268"/>
            <ac:spMk id="206" creationId="{EE1CC0FE-8694-4978-8C2D-842FEF81894E}"/>
          </ac:spMkLst>
        </pc:spChg>
        <pc:spChg chg="mod">
          <ac:chgData name="SUARD DAMIEN (COMITÉ DES YVELINES)" userId="8caf6131-42bf-47d0-a54c-b2e171bcd592" providerId="ADAL" clId="{B5666A12-64BF-4F6D-9DC2-7C9960F37BE6}" dt="2022-06-07T10:53:26.114" v="1035" actId="13926"/>
          <ac:spMkLst>
            <pc:docMk/>
            <pc:sldMk cId="606013869" sldId="268"/>
            <ac:spMk id="214" creationId="{780D9554-2CF4-46CB-BE93-A352DE5AB508}"/>
          </ac:spMkLst>
        </pc:spChg>
        <pc:spChg chg="mod">
          <ac:chgData name="SUARD DAMIEN (COMITÉ DES YVELINES)" userId="8caf6131-42bf-47d0-a54c-b2e171bcd592" providerId="ADAL" clId="{B5666A12-64BF-4F6D-9DC2-7C9960F37BE6}" dt="2022-06-07T10:53:26.114" v="1035" actId="13926"/>
          <ac:spMkLst>
            <pc:docMk/>
            <pc:sldMk cId="606013869" sldId="268"/>
            <ac:spMk id="215" creationId="{1F6C72F2-8A01-48CF-8062-A3E2D55C2EC8}"/>
          </ac:spMkLst>
        </pc:spChg>
        <pc:spChg chg="mod">
          <ac:chgData name="SUARD DAMIEN (COMITÉ DES YVELINES)" userId="8caf6131-42bf-47d0-a54c-b2e171bcd592" providerId="ADAL" clId="{B5666A12-64BF-4F6D-9DC2-7C9960F37BE6}" dt="2022-06-07T10:53:26.114" v="1035" actId="13926"/>
          <ac:spMkLst>
            <pc:docMk/>
            <pc:sldMk cId="606013869" sldId="268"/>
            <ac:spMk id="216" creationId="{FB6C824D-F05C-4C1A-8B63-5EAB93343C60}"/>
          </ac:spMkLst>
        </pc:spChg>
        <pc:spChg chg="mod">
          <ac:chgData name="SUARD DAMIEN (COMITÉ DES YVELINES)" userId="8caf6131-42bf-47d0-a54c-b2e171bcd592" providerId="ADAL" clId="{B5666A12-64BF-4F6D-9DC2-7C9960F37BE6}" dt="2022-06-07T10:53:26.114" v="1035" actId="13926"/>
          <ac:spMkLst>
            <pc:docMk/>
            <pc:sldMk cId="606013869" sldId="268"/>
            <ac:spMk id="217" creationId="{55C62CDD-34CA-4416-9E34-20C6AD357C3B}"/>
          </ac:spMkLst>
        </pc:spChg>
        <pc:spChg chg="mod">
          <ac:chgData name="SUARD DAMIEN (COMITÉ DES YVELINES)" userId="8caf6131-42bf-47d0-a54c-b2e171bcd592" providerId="ADAL" clId="{B5666A12-64BF-4F6D-9DC2-7C9960F37BE6}" dt="2022-06-07T10:53:26.114" v="1035" actId="13926"/>
          <ac:spMkLst>
            <pc:docMk/>
            <pc:sldMk cId="606013869" sldId="268"/>
            <ac:spMk id="218" creationId="{F147D0B6-D39B-43A3-BB50-335A6A7BF967}"/>
          </ac:spMkLst>
        </pc:spChg>
        <pc:spChg chg="mod">
          <ac:chgData name="SUARD DAMIEN (COMITÉ DES YVELINES)" userId="8caf6131-42bf-47d0-a54c-b2e171bcd592" providerId="ADAL" clId="{B5666A12-64BF-4F6D-9DC2-7C9960F37BE6}" dt="2022-06-07T10:53:26.114" v="1035" actId="13926"/>
          <ac:spMkLst>
            <pc:docMk/>
            <pc:sldMk cId="606013869" sldId="268"/>
            <ac:spMk id="219" creationId="{D2A96E40-1E61-43A7-869C-36026FCB6DBE}"/>
          </ac:spMkLst>
        </pc:spChg>
        <pc:spChg chg="mod">
          <ac:chgData name="SUARD DAMIEN (COMITÉ DES YVELINES)" userId="8caf6131-42bf-47d0-a54c-b2e171bcd592" providerId="ADAL" clId="{B5666A12-64BF-4F6D-9DC2-7C9960F37BE6}" dt="2022-06-07T10:53:26.114" v="1035" actId="13926"/>
          <ac:spMkLst>
            <pc:docMk/>
            <pc:sldMk cId="606013869" sldId="268"/>
            <ac:spMk id="220" creationId="{0B9B8356-B973-4209-BC2E-AB90EFAB4E05}"/>
          </ac:spMkLst>
        </pc:spChg>
        <pc:spChg chg="mod">
          <ac:chgData name="SUARD DAMIEN (COMITÉ DES YVELINES)" userId="8caf6131-42bf-47d0-a54c-b2e171bcd592" providerId="ADAL" clId="{B5666A12-64BF-4F6D-9DC2-7C9960F37BE6}" dt="2022-06-07T10:32:48.688" v="598" actId="6549"/>
          <ac:spMkLst>
            <pc:docMk/>
            <pc:sldMk cId="606013869" sldId="268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B5666A12-64BF-4F6D-9DC2-7C9960F37BE6}" dt="2022-06-07T10:32:53.707" v="600" actId="6549"/>
          <ac:spMkLst>
            <pc:docMk/>
            <pc:sldMk cId="606013869" sldId="268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B5666A12-64BF-4F6D-9DC2-7C9960F37BE6}" dt="2022-06-07T10:32:56.043" v="601" actId="6549"/>
          <ac:spMkLst>
            <pc:docMk/>
            <pc:sldMk cId="606013869" sldId="268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B5666A12-64BF-4F6D-9DC2-7C9960F37BE6}" dt="2022-06-07T10:32:58.288" v="602" actId="6549"/>
          <ac:spMkLst>
            <pc:docMk/>
            <pc:sldMk cId="606013869" sldId="268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B5666A12-64BF-4F6D-9DC2-7C9960F37BE6}" dt="2022-06-07T10:33:00.262" v="603" actId="6549"/>
          <ac:spMkLst>
            <pc:docMk/>
            <pc:sldMk cId="606013869" sldId="268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B5666A12-64BF-4F6D-9DC2-7C9960F37BE6}" dt="2022-06-07T10:33:02.478" v="604" actId="6549"/>
          <ac:spMkLst>
            <pc:docMk/>
            <pc:sldMk cId="606013869" sldId="268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B5666A12-64BF-4F6D-9DC2-7C9960F37BE6}" dt="2022-06-07T10:33:04.585" v="605" actId="6549"/>
          <ac:spMkLst>
            <pc:docMk/>
            <pc:sldMk cId="606013869" sldId="268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B5666A12-64BF-4F6D-9DC2-7C9960F37BE6}" dt="2022-06-07T10:32:38.082" v="594" actId="6549"/>
          <ac:spMkLst>
            <pc:docMk/>
            <pc:sldMk cId="606013869" sldId="268"/>
            <ac:spMk id="299" creationId="{1F2FB2CB-B176-4270-9D65-AD7440C35468}"/>
          </ac:spMkLst>
        </pc:spChg>
        <pc:spChg chg="mod">
          <ac:chgData name="SUARD DAMIEN (COMITÉ DES YVELINES)" userId="8caf6131-42bf-47d0-a54c-b2e171bcd592" providerId="ADAL" clId="{B5666A12-64BF-4F6D-9DC2-7C9960F37BE6}" dt="2022-06-07T10:32:35.837" v="593" actId="6549"/>
          <ac:spMkLst>
            <pc:docMk/>
            <pc:sldMk cId="606013869" sldId="268"/>
            <ac:spMk id="304" creationId="{70358E88-A337-4799-82D3-B882588BBC36}"/>
          </ac:spMkLst>
        </pc:spChg>
        <pc:spChg chg="mod">
          <ac:chgData name="SUARD DAMIEN (COMITÉ DES YVELINES)" userId="8caf6131-42bf-47d0-a54c-b2e171bcd592" providerId="ADAL" clId="{B5666A12-64BF-4F6D-9DC2-7C9960F37BE6}" dt="2022-06-07T10:32:33.688" v="592" actId="6549"/>
          <ac:spMkLst>
            <pc:docMk/>
            <pc:sldMk cId="606013869" sldId="268"/>
            <ac:spMk id="309" creationId="{5F8E8E5C-477A-4FD1-B059-7A2554E9048A}"/>
          </ac:spMkLst>
        </pc:spChg>
        <pc:spChg chg="mod">
          <ac:chgData name="SUARD DAMIEN (COMITÉ DES YVELINES)" userId="8caf6131-42bf-47d0-a54c-b2e171bcd592" providerId="ADAL" clId="{B5666A12-64BF-4F6D-9DC2-7C9960F37BE6}" dt="2022-06-07T10:30:52.797" v="558" actId="20577"/>
          <ac:spMkLst>
            <pc:docMk/>
            <pc:sldMk cId="606013869" sldId="268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B5666A12-64BF-4F6D-9DC2-7C9960F37BE6}" dt="2022-06-07T10:31:20.368" v="570" actId="20577"/>
          <ac:spMkLst>
            <pc:docMk/>
            <pc:sldMk cId="606013869" sldId="268"/>
            <ac:spMk id="323" creationId="{E3BF1D76-AA4B-48A6-8E5A-352DC93A6169}"/>
          </ac:spMkLst>
        </pc:spChg>
        <pc:spChg chg="mod">
          <ac:chgData name="SUARD DAMIEN (COMITÉ DES YVELINES)" userId="8caf6131-42bf-47d0-a54c-b2e171bcd592" providerId="ADAL" clId="{B5666A12-64BF-4F6D-9DC2-7C9960F37BE6}" dt="2022-06-07T10:31:23.495" v="571" actId="6549"/>
          <ac:spMkLst>
            <pc:docMk/>
            <pc:sldMk cId="606013869" sldId="268"/>
            <ac:spMk id="324" creationId="{0A6B862D-1FD8-497F-8153-E4ECE92591F4}"/>
          </ac:spMkLst>
        </pc:spChg>
        <pc:spChg chg="mod">
          <ac:chgData name="SUARD DAMIEN (COMITÉ DES YVELINES)" userId="8caf6131-42bf-47d0-a54c-b2e171bcd592" providerId="ADAL" clId="{B5666A12-64BF-4F6D-9DC2-7C9960F37BE6}" dt="2022-06-07T10:39:01.074" v="716" actId="20577"/>
          <ac:spMkLst>
            <pc:docMk/>
            <pc:sldMk cId="606013869" sldId="268"/>
            <ac:spMk id="325" creationId="{5F0D7091-4F57-4352-B401-43CB495A4ADA}"/>
          </ac:spMkLst>
        </pc:spChg>
        <pc:spChg chg="mod">
          <ac:chgData name="SUARD DAMIEN (COMITÉ DES YVELINES)" userId="8caf6131-42bf-47d0-a54c-b2e171bcd592" providerId="ADAL" clId="{B5666A12-64BF-4F6D-9DC2-7C9960F37BE6}" dt="2022-06-07T10:39:40.870" v="728" actId="207"/>
          <ac:spMkLst>
            <pc:docMk/>
            <pc:sldMk cId="606013869" sldId="268"/>
            <ac:spMk id="326" creationId="{9CD24F21-D1C0-4F95-88CB-F38A282F56D3}"/>
          </ac:spMkLst>
        </pc:spChg>
        <pc:spChg chg="mod">
          <ac:chgData name="SUARD DAMIEN (COMITÉ DES YVELINES)" userId="8caf6131-42bf-47d0-a54c-b2e171bcd592" providerId="ADAL" clId="{B5666A12-64BF-4F6D-9DC2-7C9960F37BE6}" dt="2022-06-07T10:31:42.325" v="574" actId="6549"/>
          <ac:spMkLst>
            <pc:docMk/>
            <pc:sldMk cId="606013869" sldId="268"/>
            <ac:spMk id="327" creationId="{36AB0D55-2DFD-4AD8-AB22-087CA5A5AFB3}"/>
          </ac:spMkLst>
        </pc:spChg>
        <pc:spChg chg="mod">
          <ac:chgData name="SUARD DAMIEN (COMITÉ DES YVELINES)" userId="8caf6131-42bf-47d0-a54c-b2e171bcd592" providerId="ADAL" clId="{B5666A12-64BF-4F6D-9DC2-7C9960F37BE6}" dt="2022-06-07T10:31:54.648" v="579" actId="6549"/>
          <ac:spMkLst>
            <pc:docMk/>
            <pc:sldMk cId="606013869" sldId="268"/>
            <ac:spMk id="328" creationId="{656985F8-68D5-440A-87F3-8EEF2DEBC0B8}"/>
          </ac:spMkLst>
        </pc:spChg>
        <pc:spChg chg="mod">
          <ac:chgData name="SUARD DAMIEN (COMITÉ DES YVELINES)" userId="8caf6131-42bf-47d0-a54c-b2e171bcd592" providerId="ADAL" clId="{B5666A12-64BF-4F6D-9DC2-7C9960F37BE6}" dt="2022-06-07T10:31:44.769" v="575" actId="6549"/>
          <ac:spMkLst>
            <pc:docMk/>
            <pc:sldMk cId="606013869" sldId="268"/>
            <ac:spMk id="329" creationId="{EDBA5600-1D7E-449D-88CA-FF2D6131EC20}"/>
          </ac:spMkLst>
        </pc:spChg>
        <pc:spChg chg="mod">
          <ac:chgData name="SUARD DAMIEN (COMITÉ DES YVELINES)" userId="8caf6131-42bf-47d0-a54c-b2e171bcd592" providerId="ADAL" clId="{B5666A12-64BF-4F6D-9DC2-7C9960F37BE6}" dt="2022-06-07T10:31:51.928" v="578" actId="20577"/>
          <ac:spMkLst>
            <pc:docMk/>
            <pc:sldMk cId="606013869" sldId="268"/>
            <ac:spMk id="330" creationId="{539E987D-2860-4D1F-9C90-AECCA432138F}"/>
          </ac:spMkLst>
        </pc:spChg>
        <pc:spChg chg="mod">
          <ac:chgData name="SUARD DAMIEN (COMITÉ DES YVELINES)" userId="8caf6131-42bf-47d0-a54c-b2e171bcd592" providerId="ADAL" clId="{B5666A12-64BF-4F6D-9DC2-7C9960F37BE6}" dt="2022-06-07T10:39:40.870" v="728" actId="207"/>
          <ac:spMkLst>
            <pc:docMk/>
            <pc:sldMk cId="606013869" sldId="268"/>
            <ac:spMk id="331" creationId="{E04D6268-11A7-4F5C-881C-44720606E948}"/>
          </ac:spMkLst>
        </pc:spChg>
        <pc:spChg chg="mod">
          <ac:chgData name="SUARD DAMIEN (COMITÉ DES YVELINES)" userId="8caf6131-42bf-47d0-a54c-b2e171bcd592" providerId="ADAL" clId="{B5666A12-64BF-4F6D-9DC2-7C9960F37BE6}" dt="2022-06-07T10:39:40.870" v="728" actId="207"/>
          <ac:spMkLst>
            <pc:docMk/>
            <pc:sldMk cId="606013869" sldId="268"/>
            <ac:spMk id="332" creationId="{65CF3204-26A5-46C2-8A03-B27DA664284D}"/>
          </ac:spMkLst>
        </pc:spChg>
        <pc:spChg chg="mod">
          <ac:chgData name="SUARD DAMIEN (COMITÉ DES YVELINES)" userId="8caf6131-42bf-47d0-a54c-b2e171bcd592" providerId="ADAL" clId="{B5666A12-64BF-4F6D-9DC2-7C9960F37BE6}" dt="2022-06-07T10:39:40.870" v="728" actId="207"/>
          <ac:spMkLst>
            <pc:docMk/>
            <pc:sldMk cId="606013869" sldId="268"/>
            <ac:spMk id="333" creationId="{637FEA0E-1028-4C84-8BB5-1B63807CA6E6}"/>
          </ac:spMkLst>
        </pc:spChg>
        <pc:spChg chg="mod">
          <ac:chgData name="SUARD DAMIEN (COMITÉ DES YVELINES)" userId="8caf6131-42bf-47d0-a54c-b2e171bcd592" providerId="ADAL" clId="{B5666A12-64BF-4F6D-9DC2-7C9960F37BE6}" dt="2022-06-07T10:39:40.870" v="728" actId="207"/>
          <ac:spMkLst>
            <pc:docMk/>
            <pc:sldMk cId="606013869" sldId="268"/>
            <ac:spMk id="334" creationId="{77D9AA25-B65E-4729-ADB8-CB9A70E216E7}"/>
          </ac:spMkLst>
        </pc:spChg>
        <pc:spChg chg="mod">
          <ac:chgData name="SUARD DAMIEN (COMITÉ DES YVELINES)" userId="8caf6131-42bf-47d0-a54c-b2e171bcd592" providerId="ADAL" clId="{B5666A12-64BF-4F6D-9DC2-7C9960F37BE6}" dt="2022-06-07T10:32:02.755" v="582" actId="6549"/>
          <ac:spMkLst>
            <pc:docMk/>
            <pc:sldMk cId="606013869" sldId="268"/>
            <ac:spMk id="335" creationId="{038F4705-7860-47F6-94AB-C09D03864F16}"/>
          </ac:spMkLst>
        </pc:spChg>
        <pc:spChg chg="mod">
          <ac:chgData name="SUARD DAMIEN (COMITÉ DES YVELINES)" userId="8caf6131-42bf-47d0-a54c-b2e171bcd592" providerId="ADAL" clId="{B5666A12-64BF-4F6D-9DC2-7C9960F37BE6}" dt="2022-06-07T10:32:07.093" v="583" actId="6549"/>
          <ac:spMkLst>
            <pc:docMk/>
            <pc:sldMk cId="606013869" sldId="268"/>
            <ac:spMk id="336" creationId="{5276F999-9D1C-4E80-8E8A-C541149C868E}"/>
          </ac:spMkLst>
        </pc:spChg>
        <pc:spChg chg="mod">
          <ac:chgData name="SUARD DAMIEN (COMITÉ DES YVELINES)" userId="8caf6131-42bf-47d0-a54c-b2e171bcd592" providerId="ADAL" clId="{B5666A12-64BF-4F6D-9DC2-7C9960F37BE6}" dt="2022-06-07T10:39:40.870" v="728" actId="207"/>
          <ac:spMkLst>
            <pc:docMk/>
            <pc:sldMk cId="606013869" sldId="268"/>
            <ac:spMk id="337" creationId="{BCEF2CF4-3F1E-4DA5-A89B-A1A82622B0F3}"/>
          </ac:spMkLst>
        </pc:spChg>
        <pc:spChg chg="mod">
          <ac:chgData name="SUARD DAMIEN (COMITÉ DES YVELINES)" userId="8caf6131-42bf-47d0-a54c-b2e171bcd592" providerId="ADAL" clId="{B5666A12-64BF-4F6D-9DC2-7C9960F37BE6}" dt="2022-06-07T10:38:48.456" v="707" actId="20577"/>
          <ac:spMkLst>
            <pc:docMk/>
            <pc:sldMk cId="606013869" sldId="268"/>
            <ac:spMk id="338" creationId="{7B7DDF78-F38F-4F80-B553-47125BA596BF}"/>
          </ac:spMkLst>
        </pc:spChg>
        <pc:spChg chg="mod">
          <ac:chgData name="SUARD DAMIEN (COMITÉ DES YVELINES)" userId="8caf6131-42bf-47d0-a54c-b2e171bcd592" providerId="ADAL" clId="{B5666A12-64BF-4F6D-9DC2-7C9960F37BE6}" dt="2022-06-07T10:31:07.209" v="564" actId="20577"/>
          <ac:spMkLst>
            <pc:docMk/>
            <pc:sldMk cId="606013869" sldId="268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B5666A12-64BF-4F6D-9DC2-7C9960F37BE6}" dt="2022-06-07T10:31:10.372" v="568" actId="20577"/>
          <ac:spMkLst>
            <pc:docMk/>
            <pc:sldMk cId="606013869" sldId="268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B5666A12-64BF-4F6D-9DC2-7C9960F37BE6}" dt="2022-06-07T10:32:29.166" v="590" actId="6549"/>
          <ac:spMkLst>
            <pc:docMk/>
            <pc:sldMk cId="606013869" sldId="268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B5666A12-64BF-4F6D-9DC2-7C9960F37BE6}" dt="2022-06-07T10:32:26.635" v="589" actId="6549"/>
          <ac:spMkLst>
            <pc:docMk/>
            <pc:sldMk cId="606013869" sldId="268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B5666A12-64BF-4F6D-9DC2-7C9960F37BE6}" dt="2022-06-07T10:32:24.050" v="588" actId="6549"/>
          <ac:spMkLst>
            <pc:docMk/>
            <pc:sldMk cId="606013869" sldId="268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B5666A12-64BF-4F6D-9DC2-7C9960F37BE6}" dt="2022-06-07T10:32:21.201" v="587" actId="6549"/>
          <ac:spMkLst>
            <pc:docMk/>
            <pc:sldMk cId="606013869" sldId="268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B5666A12-64BF-4F6D-9DC2-7C9960F37BE6}" dt="2022-06-07T10:32:13.842" v="585" actId="6549"/>
          <ac:spMkLst>
            <pc:docMk/>
            <pc:sldMk cId="606013869" sldId="268"/>
            <ac:spMk id="409" creationId="{A0720BA3-C1E8-4AB7-8187-244C2B079567}"/>
          </ac:spMkLst>
        </pc:spChg>
        <pc:spChg chg="mod">
          <ac:chgData name="SUARD DAMIEN (COMITÉ DES YVELINES)" userId="8caf6131-42bf-47d0-a54c-b2e171bcd592" providerId="ADAL" clId="{B5666A12-64BF-4F6D-9DC2-7C9960F37BE6}" dt="2022-06-07T10:32:16.056" v="586" actId="6549"/>
          <ac:spMkLst>
            <pc:docMk/>
            <pc:sldMk cId="606013869" sldId="268"/>
            <ac:spMk id="410" creationId="{2C3DB3C8-677D-4E93-BC2B-902E89DA23C7}"/>
          </ac:spMkLst>
        </pc:spChg>
        <pc:spChg chg="mod">
          <ac:chgData name="SUARD DAMIEN (COMITÉ DES YVELINES)" userId="8caf6131-42bf-47d0-a54c-b2e171bcd592" providerId="ADAL" clId="{B5666A12-64BF-4F6D-9DC2-7C9960F37BE6}" dt="2022-06-07T10:31:04.178" v="563" actId="20577"/>
          <ac:spMkLst>
            <pc:docMk/>
            <pc:sldMk cId="606013869" sldId="268"/>
            <ac:spMk id="446" creationId="{B5C1DCC0-8A11-4CE1-8CC8-741AA317A512}"/>
          </ac:spMkLst>
        </pc:spChg>
        <pc:spChg chg="mod">
          <ac:chgData name="SUARD DAMIEN (COMITÉ DES YVELINES)" userId="8caf6131-42bf-47d0-a54c-b2e171bcd592" providerId="ADAL" clId="{B5666A12-64BF-4F6D-9DC2-7C9960F37BE6}" dt="2022-06-07T10:30:57.735" v="560" actId="20577"/>
          <ac:spMkLst>
            <pc:docMk/>
            <pc:sldMk cId="606013869" sldId="268"/>
            <ac:spMk id="447" creationId="{DFC75513-2B3F-4648-ACF5-CF7E1FBD98D1}"/>
          </ac:spMkLst>
        </pc:spChg>
        <pc:spChg chg="mod">
          <ac:chgData name="SUARD DAMIEN (COMITÉ DES YVELINES)" userId="8caf6131-42bf-47d0-a54c-b2e171bcd592" providerId="ADAL" clId="{B5666A12-64BF-4F6D-9DC2-7C9960F37BE6}" dt="2022-06-07T10:32:31.343" v="591" actId="6549"/>
          <ac:spMkLst>
            <pc:docMk/>
            <pc:sldMk cId="606013869" sldId="268"/>
            <ac:spMk id="448" creationId="{9DB1D459-1FAB-4080-9FEA-D77B7D22658C}"/>
          </ac:spMkLst>
        </pc:spChg>
        <pc:spChg chg="mod">
          <ac:chgData name="SUARD DAMIEN (COMITÉ DES YVELINES)" userId="8caf6131-42bf-47d0-a54c-b2e171bcd592" providerId="ADAL" clId="{B5666A12-64BF-4F6D-9DC2-7C9960F37BE6}" dt="2022-06-07T10:31:01.715" v="562" actId="6549"/>
          <ac:spMkLst>
            <pc:docMk/>
            <pc:sldMk cId="606013869" sldId="268"/>
            <ac:spMk id="449" creationId="{B49FB5A5-91D2-41FE-82BE-F6E508538F22}"/>
          </ac:spMkLst>
        </pc:spChg>
        <pc:spChg chg="mod">
          <ac:chgData name="SUARD DAMIEN (COMITÉ DES YVELINES)" userId="8caf6131-42bf-47d0-a54c-b2e171bcd592" providerId="ADAL" clId="{B5666A12-64BF-4F6D-9DC2-7C9960F37BE6}" dt="2022-06-07T10:32:42.973" v="596" actId="6549"/>
          <ac:spMkLst>
            <pc:docMk/>
            <pc:sldMk cId="606013869" sldId="268"/>
            <ac:spMk id="458" creationId="{3780CDE3-D8A3-42F5-B70D-8FF79E070576}"/>
          </ac:spMkLst>
        </pc:spChg>
        <pc:spChg chg="mod">
          <ac:chgData name="SUARD DAMIEN (COMITÉ DES YVELINES)" userId="8caf6131-42bf-47d0-a54c-b2e171bcd592" providerId="ADAL" clId="{B5666A12-64BF-4F6D-9DC2-7C9960F37BE6}" dt="2022-06-07T10:30:54.443" v="559" actId="20577"/>
          <ac:spMkLst>
            <pc:docMk/>
            <pc:sldMk cId="606013869" sldId="268"/>
            <ac:spMk id="459" creationId="{205F5A8D-9A84-4557-9B28-5127206F11E5}"/>
          </ac:spMkLst>
        </pc:spChg>
        <pc:cxnChg chg="mod">
          <ac:chgData name="SUARD DAMIEN (COMITÉ DES YVELINES)" userId="8caf6131-42bf-47d0-a54c-b2e171bcd592" providerId="ADAL" clId="{B5666A12-64BF-4F6D-9DC2-7C9960F37BE6}" dt="2022-06-07T09:53:34.933" v="546" actId="1037"/>
          <ac:cxnSpMkLst>
            <pc:docMk/>
            <pc:sldMk cId="606013869" sldId="268"/>
            <ac:cxnSpMk id="169" creationId="{FEAFBA61-472B-4B20-A675-7F336A1A1594}"/>
          </ac:cxnSpMkLst>
        </pc:cxnChg>
      </pc:sldChg>
      <pc:sldChg chg="modSp del mod">
        <pc:chgData name="SUARD DAMIEN (COMITÉ DES YVELINES)" userId="8caf6131-42bf-47d0-a54c-b2e171bcd592" providerId="ADAL" clId="{B5666A12-64BF-4F6D-9DC2-7C9960F37BE6}" dt="2022-06-07T10:43:35.742" v="799" actId="2696"/>
        <pc:sldMkLst>
          <pc:docMk/>
          <pc:sldMk cId="820175489" sldId="270"/>
        </pc:sldMkLst>
        <pc:spChg chg="mod">
          <ac:chgData name="SUARD DAMIEN (COMITÉ DES YVELINES)" userId="8caf6131-42bf-47d0-a54c-b2e171bcd592" providerId="ADAL" clId="{B5666A12-64BF-4F6D-9DC2-7C9960F37BE6}" dt="2022-06-07T07:36:06.189" v="477" actId="113"/>
          <ac:spMkLst>
            <pc:docMk/>
            <pc:sldMk cId="820175489" sldId="270"/>
            <ac:spMk id="172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6:06.189" v="477" actId="113"/>
          <ac:spMkLst>
            <pc:docMk/>
            <pc:sldMk cId="820175489" sldId="270"/>
            <ac:spMk id="175" creationId="{F4235FA7-783B-4258-A02E-15BB2DFB4468}"/>
          </ac:spMkLst>
        </pc:spChg>
        <pc:spChg chg="mod">
          <ac:chgData name="SUARD DAMIEN (COMITÉ DES YVELINES)" userId="8caf6131-42bf-47d0-a54c-b2e171bcd592" providerId="ADAL" clId="{B5666A12-64BF-4F6D-9DC2-7C9960F37BE6}" dt="2022-04-26T14:07:00.912" v="21" actId="255"/>
          <ac:spMkLst>
            <pc:docMk/>
            <pc:sldMk cId="820175489" sldId="270"/>
            <ac:spMk id="459" creationId="{205F5A8D-9A84-4557-9B28-5127206F11E5}"/>
          </ac:spMkLst>
        </pc:spChg>
      </pc:sldChg>
      <pc:sldChg chg="modSp mod">
        <pc:chgData name="SUARD DAMIEN (COMITÉ DES YVELINES)" userId="8caf6131-42bf-47d0-a54c-b2e171bcd592" providerId="ADAL" clId="{B5666A12-64BF-4F6D-9DC2-7C9960F37BE6}" dt="2022-06-07T10:41:17.217" v="750" actId="20577"/>
        <pc:sldMkLst>
          <pc:docMk/>
          <pc:sldMk cId="1368593463" sldId="271"/>
        </pc:sldMkLst>
        <pc:spChg chg="mod">
          <ac:chgData name="SUARD DAMIEN (COMITÉ DES YVELINES)" userId="8caf6131-42bf-47d0-a54c-b2e171bcd592" providerId="ADAL" clId="{B5666A12-64BF-4F6D-9DC2-7C9960F37BE6}" dt="2022-06-07T10:41:17.217" v="750" actId="20577"/>
          <ac:spMkLst>
            <pc:docMk/>
            <pc:sldMk cId="1368593463" sldId="271"/>
            <ac:spMk id="2" creationId="{B82BF180-CB9C-404B-9E81-BC3444CE2C7E}"/>
          </ac:spMkLst>
        </pc:spChg>
        <pc:spChg chg="mod">
          <ac:chgData name="SUARD DAMIEN (COMITÉ DES YVELINES)" userId="8caf6131-42bf-47d0-a54c-b2e171bcd592" providerId="ADAL" clId="{B5666A12-64BF-4F6D-9DC2-7C9960F37BE6}" dt="2022-06-07T10:41:12.872" v="740" actId="20577"/>
          <ac:spMkLst>
            <pc:docMk/>
            <pc:sldMk cId="1368593463" sldId="271"/>
            <ac:spMk id="9" creationId="{8025BD24-D8E3-45BC-A313-DBD7CC91B14D}"/>
          </ac:spMkLst>
        </pc:spChg>
      </pc:sldChg>
      <pc:sldChg chg="modSp mod">
        <pc:chgData name="SUARD DAMIEN (COMITÉ DES YVELINES)" userId="8caf6131-42bf-47d0-a54c-b2e171bcd592" providerId="ADAL" clId="{B5666A12-64BF-4F6D-9DC2-7C9960F37BE6}" dt="2022-06-07T07:37:09.885" v="492" actId="113"/>
        <pc:sldMkLst>
          <pc:docMk/>
          <pc:sldMk cId="510962177" sldId="273"/>
        </pc:sldMkLst>
        <pc:spChg chg="mod">
          <ac:chgData name="SUARD DAMIEN (COMITÉ DES YVELINES)" userId="8caf6131-42bf-47d0-a54c-b2e171bcd592" providerId="ADAL" clId="{B5666A12-64BF-4F6D-9DC2-7C9960F37BE6}" dt="2022-04-26T14:08:55.974" v="25" actId="404"/>
          <ac:spMkLst>
            <pc:docMk/>
            <pc:sldMk cId="510962177" sldId="273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B5666A12-64BF-4F6D-9DC2-7C9960F37BE6}" dt="2022-06-07T07:37:09.885" v="492" actId="113"/>
          <ac:spMkLst>
            <pc:docMk/>
            <pc:sldMk cId="510962177" sldId="273"/>
            <ac:spMk id="172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7:09.885" v="492" actId="113"/>
          <ac:spMkLst>
            <pc:docMk/>
            <pc:sldMk cId="510962177" sldId="273"/>
            <ac:spMk id="175" creationId="{F4235FA7-783B-4258-A02E-15BB2DFB4468}"/>
          </ac:spMkLst>
        </pc:spChg>
      </pc:sldChg>
      <pc:sldChg chg="modSp mod">
        <pc:chgData name="SUARD DAMIEN (COMITÉ DES YVELINES)" userId="8caf6131-42bf-47d0-a54c-b2e171bcd592" providerId="ADAL" clId="{B5666A12-64BF-4F6D-9DC2-7C9960F37BE6}" dt="2022-06-20T13:27:56.315" v="1051" actId="13926"/>
        <pc:sldMkLst>
          <pc:docMk/>
          <pc:sldMk cId="1667077067" sldId="275"/>
        </pc:sldMkLst>
        <pc:spChg chg="mod">
          <ac:chgData name="SUARD DAMIEN (COMITÉ DES YVELINES)" userId="8caf6131-42bf-47d0-a54c-b2e171bcd592" providerId="ADAL" clId="{B5666A12-64BF-4F6D-9DC2-7C9960F37BE6}" dt="2022-06-20T13:27:56.315" v="1051" actId="13926"/>
          <ac:spMkLst>
            <pc:docMk/>
            <pc:sldMk cId="1667077067" sldId="275"/>
            <ac:spMk id="3" creationId="{E534FF30-93A0-4640-9189-BD59DAA204AD}"/>
          </ac:spMkLst>
        </pc:spChg>
      </pc:sldChg>
      <pc:sldChg chg="modSp mod">
        <pc:chgData name="SUARD DAMIEN (COMITÉ DES YVELINES)" userId="8caf6131-42bf-47d0-a54c-b2e171bcd592" providerId="ADAL" clId="{B5666A12-64BF-4F6D-9DC2-7C9960F37BE6}" dt="2022-06-07T10:43:15.210" v="795" actId="20577"/>
        <pc:sldMkLst>
          <pc:docMk/>
          <pc:sldMk cId="2806043114" sldId="281"/>
        </pc:sldMkLst>
        <pc:spChg chg="mod">
          <ac:chgData name="SUARD DAMIEN (COMITÉ DES YVELINES)" userId="8caf6131-42bf-47d0-a54c-b2e171bcd592" providerId="ADAL" clId="{B5666A12-64BF-4F6D-9DC2-7C9960F37BE6}" dt="2022-06-07T10:41:59.296" v="766" actId="6549"/>
          <ac:spMkLst>
            <pc:docMk/>
            <pc:sldMk cId="2806043114" sldId="281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B5666A12-64BF-4F6D-9DC2-7C9960F37BE6}" dt="2022-06-07T10:42:04.435" v="767" actId="20577"/>
          <ac:spMkLst>
            <pc:docMk/>
            <pc:sldMk cId="2806043114" sldId="281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B5666A12-64BF-4F6D-9DC2-7C9960F37BE6}" dt="2022-06-07T10:42:40.185" v="778" actId="20577"/>
          <ac:spMkLst>
            <pc:docMk/>
            <pc:sldMk cId="2806043114" sldId="281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B5666A12-64BF-4F6D-9DC2-7C9960F37BE6}" dt="2022-06-07T10:42:50.054" v="783" actId="20577"/>
          <ac:spMkLst>
            <pc:docMk/>
            <pc:sldMk cId="2806043114" sldId="281"/>
            <ac:spMk id="29" creationId="{999EEA29-92AE-4E67-9D8C-B9AD39E60E36}"/>
          </ac:spMkLst>
        </pc:spChg>
        <pc:spChg chg="mod">
          <ac:chgData name="SUARD DAMIEN (COMITÉ DES YVELINES)" userId="8caf6131-42bf-47d0-a54c-b2e171bcd592" providerId="ADAL" clId="{B5666A12-64BF-4F6D-9DC2-7C9960F37BE6}" dt="2022-06-07T10:42:52.032" v="784" actId="20577"/>
          <ac:spMkLst>
            <pc:docMk/>
            <pc:sldMk cId="2806043114" sldId="281"/>
            <ac:spMk id="30" creationId="{D94F77C0-C16F-4925-882C-4FCE482BE507}"/>
          </ac:spMkLst>
        </pc:spChg>
        <pc:spChg chg="mod">
          <ac:chgData name="SUARD DAMIEN (COMITÉ DES YVELINES)" userId="8caf6131-42bf-47d0-a54c-b2e171bcd592" providerId="ADAL" clId="{B5666A12-64BF-4F6D-9DC2-7C9960F37BE6}" dt="2022-06-07T10:43:15.210" v="795" actId="20577"/>
          <ac:spMkLst>
            <pc:docMk/>
            <pc:sldMk cId="2806043114" sldId="281"/>
            <ac:spMk id="31" creationId="{A8EEA663-2378-40DD-A43D-7AC026DFDE73}"/>
          </ac:spMkLst>
        </pc:spChg>
        <pc:spChg chg="mod">
          <ac:chgData name="SUARD DAMIEN (COMITÉ DES YVELINES)" userId="8caf6131-42bf-47d0-a54c-b2e171bcd592" providerId="ADAL" clId="{B5666A12-64BF-4F6D-9DC2-7C9960F37BE6}" dt="2022-06-07T10:42:18.134" v="768" actId="6549"/>
          <ac:spMkLst>
            <pc:docMk/>
            <pc:sldMk cId="2806043114" sldId="281"/>
            <ac:spMk id="33" creationId="{6C5F706D-7995-4897-B2C2-C6C71DC2C268}"/>
          </ac:spMkLst>
        </pc:spChg>
        <pc:spChg chg="mod">
          <ac:chgData name="SUARD DAMIEN (COMITÉ DES YVELINES)" userId="8caf6131-42bf-47d0-a54c-b2e171bcd592" providerId="ADAL" clId="{B5666A12-64BF-4F6D-9DC2-7C9960F37BE6}" dt="2022-06-07T10:43:12.960" v="794" actId="20577"/>
          <ac:spMkLst>
            <pc:docMk/>
            <pc:sldMk cId="2806043114" sldId="281"/>
            <ac:spMk id="34" creationId="{69445146-ABE5-40C5-B58B-80195C313BA6}"/>
          </ac:spMkLst>
        </pc:spChg>
        <pc:spChg chg="mod">
          <ac:chgData name="SUARD DAMIEN (COMITÉ DES YVELINES)" userId="8caf6131-42bf-47d0-a54c-b2e171bcd592" providerId="ADAL" clId="{B5666A12-64BF-4F6D-9DC2-7C9960F37BE6}" dt="2022-06-07T10:42:20.783" v="769" actId="20577"/>
          <ac:spMkLst>
            <pc:docMk/>
            <pc:sldMk cId="2806043114" sldId="281"/>
            <ac:spMk id="35" creationId="{3365C7C0-F752-43D7-BC80-678429743E24}"/>
          </ac:spMkLst>
        </pc:spChg>
        <pc:spChg chg="mod">
          <ac:chgData name="SUARD DAMIEN (COMITÉ DES YVELINES)" userId="8caf6131-42bf-47d0-a54c-b2e171bcd592" providerId="ADAL" clId="{B5666A12-64BF-4F6D-9DC2-7C9960F37BE6}" dt="2022-06-07T10:43:10.627" v="793" actId="20577"/>
          <ac:spMkLst>
            <pc:docMk/>
            <pc:sldMk cId="2806043114" sldId="281"/>
            <ac:spMk id="36" creationId="{877DC393-5316-4705-AD21-8079EF6F9E64}"/>
          </ac:spMkLst>
        </pc:spChg>
        <pc:spChg chg="mod">
          <ac:chgData name="SUARD DAMIEN (COMITÉ DES YVELINES)" userId="8caf6131-42bf-47d0-a54c-b2e171bcd592" providerId="ADAL" clId="{B5666A12-64BF-4F6D-9DC2-7C9960F37BE6}" dt="2022-06-07T10:42:22.971" v="770" actId="20577"/>
          <ac:spMkLst>
            <pc:docMk/>
            <pc:sldMk cId="2806043114" sldId="281"/>
            <ac:spMk id="37" creationId="{76008189-87CD-4A4D-9C25-1EB1BA2A204A}"/>
          </ac:spMkLst>
        </pc:spChg>
        <pc:spChg chg="mod">
          <ac:chgData name="SUARD DAMIEN (COMITÉ DES YVELINES)" userId="8caf6131-42bf-47d0-a54c-b2e171bcd592" providerId="ADAL" clId="{B5666A12-64BF-4F6D-9DC2-7C9960F37BE6}" dt="2022-06-07T10:43:08.372" v="792" actId="20577"/>
          <ac:spMkLst>
            <pc:docMk/>
            <pc:sldMk cId="2806043114" sldId="281"/>
            <ac:spMk id="38" creationId="{9DF9115D-55B2-44D3-B1D9-7876E5A00A97}"/>
          </ac:spMkLst>
        </pc:spChg>
        <pc:spChg chg="mod">
          <ac:chgData name="SUARD DAMIEN (COMITÉ DES YVELINES)" userId="8caf6131-42bf-47d0-a54c-b2e171bcd592" providerId="ADAL" clId="{B5666A12-64BF-4F6D-9DC2-7C9960F37BE6}" dt="2022-06-07T10:42:25.127" v="771" actId="20577"/>
          <ac:spMkLst>
            <pc:docMk/>
            <pc:sldMk cId="2806043114" sldId="281"/>
            <ac:spMk id="43" creationId="{B9889E48-8E5D-49C0-9A94-8C63B14279CA}"/>
          </ac:spMkLst>
        </pc:spChg>
        <pc:spChg chg="mod">
          <ac:chgData name="SUARD DAMIEN (COMITÉ DES YVELINES)" userId="8caf6131-42bf-47d0-a54c-b2e171bcd592" providerId="ADAL" clId="{B5666A12-64BF-4F6D-9DC2-7C9960F37BE6}" dt="2022-06-07T10:43:06.178" v="791" actId="20577"/>
          <ac:spMkLst>
            <pc:docMk/>
            <pc:sldMk cId="2806043114" sldId="281"/>
            <ac:spMk id="44" creationId="{00003E31-2538-43B5-B3E9-A6EF35C52A78}"/>
          </ac:spMkLst>
        </pc:spChg>
        <pc:spChg chg="mod">
          <ac:chgData name="SUARD DAMIEN (COMITÉ DES YVELINES)" userId="8caf6131-42bf-47d0-a54c-b2e171bcd592" providerId="ADAL" clId="{B5666A12-64BF-4F6D-9DC2-7C9960F37BE6}" dt="2022-06-07T10:42:26.992" v="772" actId="20577"/>
          <ac:spMkLst>
            <pc:docMk/>
            <pc:sldMk cId="2806043114" sldId="281"/>
            <ac:spMk id="45" creationId="{1752D4CB-BBEB-47C6-BFC4-A59607118924}"/>
          </ac:spMkLst>
        </pc:spChg>
        <pc:spChg chg="mod">
          <ac:chgData name="SUARD DAMIEN (COMITÉ DES YVELINES)" userId="8caf6131-42bf-47d0-a54c-b2e171bcd592" providerId="ADAL" clId="{B5666A12-64BF-4F6D-9DC2-7C9960F37BE6}" dt="2022-06-07T10:43:04.116" v="790" actId="20577"/>
          <ac:spMkLst>
            <pc:docMk/>
            <pc:sldMk cId="2806043114" sldId="281"/>
            <ac:spMk id="46" creationId="{0ADA36A1-6704-4F08-B452-F06DDFFCB4FF}"/>
          </ac:spMkLst>
        </pc:spChg>
        <pc:spChg chg="mod">
          <ac:chgData name="SUARD DAMIEN (COMITÉ DES YVELINES)" userId="8caf6131-42bf-47d0-a54c-b2e171bcd592" providerId="ADAL" clId="{B5666A12-64BF-4F6D-9DC2-7C9960F37BE6}" dt="2022-06-07T10:42:29.036" v="773" actId="20577"/>
          <ac:spMkLst>
            <pc:docMk/>
            <pc:sldMk cId="2806043114" sldId="281"/>
            <ac:spMk id="47" creationId="{1654AFCA-BBD4-41B4-8E65-E2980B2A1BA6}"/>
          </ac:spMkLst>
        </pc:spChg>
        <pc:spChg chg="mod">
          <ac:chgData name="SUARD DAMIEN (COMITÉ DES YVELINES)" userId="8caf6131-42bf-47d0-a54c-b2e171bcd592" providerId="ADAL" clId="{B5666A12-64BF-4F6D-9DC2-7C9960F37BE6}" dt="2022-06-07T10:43:01.872" v="789" actId="20577"/>
          <ac:spMkLst>
            <pc:docMk/>
            <pc:sldMk cId="2806043114" sldId="281"/>
            <ac:spMk id="48" creationId="{F78B3225-019F-425A-8905-F7B4C8017D6B}"/>
          </ac:spMkLst>
        </pc:spChg>
        <pc:spChg chg="mod">
          <ac:chgData name="SUARD DAMIEN (COMITÉ DES YVELINES)" userId="8caf6131-42bf-47d0-a54c-b2e171bcd592" providerId="ADAL" clId="{B5666A12-64BF-4F6D-9DC2-7C9960F37BE6}" dt="2022-06-07T10:42:31.118" v="774" actId="20577"/>
          <ac:spMkLst>
            <pc:docMk/>
            <pc:sldMk cId="2806043114" sldId="281"/>
            <ac:spMk id="49" creationId="{8707B182-092C-48D9-A915-63FD0456B967}"/>
          </ac:spMkLst>
        </pc:spChg>
        <pc:spChg chg="mod">
          <ac:chgData name="SUARD DAMIEN (COMITÉ DES YVELINES)" userId="8caf6131-42bf-47d0-a54c-b2e171bcd592" providerId="ADAL" clId="{B5666A12-64BF-4F6D-9DC2-7C9960F37BE6}" dt="2022-06-07T10:42:59.465" v="788" actId="20577"/>
          <ac:spMkLst>
            <pc:docMk/>
            <pc:sldMk cId="2806043114" sldId="281"/>
            <ac:spMk id="50" creationId="{A40707E1-7211-45EB-8587-468C1BAAF250}"/>
          </ac:spMkLst>
        </pc:spChg>
        <pc:spChg chg="mod">
          <ac:chgData name="SUARD DAMIEN (COMITÉ DES YVELINES)" userId="8caf6131-42bf-47d0-a54c-b2e171bcd592" providerId="ADAL" clId="{B5666A12-64BF-4F6D-9DC2-7C9960F37BE6}" dt="2022-06-07T10:42:38.004" v="777" actId="20577"/>
          <ac:spMkLst>
            <pc:docMk/>
            <pc:sldMk cId="2806043114" sldId="281"/>
            <ac:spMk id="51" creationId="{9AA93A83-6066-4953-9B87-83C864DBDC3F}"/>
          </ac:spMkLst>
        </pc:spChg>
        <pc:spChg chg="mod">
          <ac:chgData name="SUARD DAMIEN (COMITÉ DES YVELINES)" userId="8caf6131-42bf-47d0-a54c-b2e171bcd592" providerId="ADAL" clId="{B5666A12-64BF-4F6D-9DC2-7C9960F37BE6}" dt="2022-06-07T10:42:53.921" v="785" actId="6549"/>
          <ac:spMkLst>
            <pc:docMk/>
            <pc:sldMk cId="2806043114" sldId="281"/>
            <ac:spMk id="52" creationId="{D422684E-B5D8-4832-A1D9-C47DE66D216E}"/>
          </ac:spMkLst>
        </pc:spChg>
        <pc:spChg chg="mod">
          <ac:chgData name="SUARD DAMIEN (COMITÉ DES YVELINES)" userId="8caf6131-42bf-47d0-a54c-b2e171bcd592" providerId="ADAL" clId="{B5666A12-64BF-4F6D-9DC2-7C9960F37BE6}" dt="2022-06-07T10:42:35.681" v="776" actId="20577"/>
          <ac:spMkLst>
            <pc:docMk/>
            <pc:sldMk cId="2806043114" sldId="281"/>
            <ac:spMk id="53" creationId="{FA6447C2-FF47-400C-9579-B96FDAD64B3D}"/>
          </ac:spMkLst>
        </pc:spChg>
        <pc:spChg chg="mod">
          <ac:chgData name="SUARD DAMIEN (COMITÉ DES YVELINES)" userId="8caf6131-42bf-47d0-a54c-b2e171bcd592" providerId="ADAL" clId="{B5666A12-64BF-4F6D-9DC2-7C9960F37BE6}" dt="2022-06-07T10:42:55.777" v="786" actId="20577"/>
          <ac:spMkLst>
            <pc:docMk/>
            <pc:sldMk cId="2806043114" sldId="281"/>
            <ac:spMk id="54" creationId="{78254CF2-2AA2-4463-8AA3-8F74BF1A3B80}"/>
          </ac:spMkLst>
        </pc:spChg>
        <pc:spChg chg="mod">
          <ac:chgData name="SUARD DAMIEN (COMITÉ DES YVELINES)" userId="8caf6131-42bf-47d0-a54c-b2e171bcd592" providerId="ADAL" clId="{B5666A12-64BF-4F6D-9DC2-7C9960F37BE6}" dt="2022-06-07T10:42:33.431" v="775" actId="20577"/>
          <ac:spMkLst>
            <pc:docMk/>
            <pc:sldMk cId="2806043114" sldId="281"/>
            <ac:spMk id="55" creationId="{BB6F0CBA-DA8D-4669-A101-4ACEC499E912}"/>
          </ac:spMkLst>
        </pc:spChg>
        <pc:spChg chg="mod">
          <ac:chgData name="SUARD DAMIEN (COMITÉ DES YVELINES)" userId="8caf6131-42bf-47d0-a54c-b2e171bcd592" providerId="ADAL" clId="{B5666A12-64BF-4F6D-9DC2-7C9960F37BE6}" dt="2022-06-07T10:42:57.629" v="787" actId="20577"/>
          <ac:spMkLst>
            <pc:docMk/>
            <pc:sldMk cId="2806043114" sldId="281"/>
            <ac:spMk id="56" creationId="{6F236002-06BE-453B-948B-1E114B9EBB73}"/>
          </ac:spMkLst>
        </pc:spChg>
        <pc:spChg chg="mod">
          <ac:chgData name="SUARD DAMIEN (COMITÉ DES YVELINES)" userId="8caf6131-42bf-47d0-a54c-b2e171bcd592" providerId="ADAL" clId="{B5666A12-64BF-4F6D-9DC2-7C9960F37BE6}" dt="2022-06-07T10:42:42.098" v="779" actId="20577"/>
          <ac:spMkLst>
            <pc:docMk/>
            <pc:sldMk cId="2806043114" sldId="281"/>
            <ac:spMk id="57" creationId="{09A5C5B2-2463-45FA-A29D-B0E516B9216C}"/>
          </ac:spMkLst>
        </pc:spChg>
        <pc:spChg chg="mod">
          <ac:chgData name="SUARD DAMIEN (COMITÉ DES YVELINES)" userId="8caf6131-42bf-47d0-a54c-b2e171bcd592" providerId="ADAL" clId="{B5666A12-64BF-4F6D-9DC2-7C9960F37BE6}" dt="2022-06-07T10:42:48.123" v="782" actId="20577"/>
          <ac:spMkLst>
            <pc:docMk/>
            <pc:sldMk cId="2806043114" sldId="281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B5666A12-64BF-4F6D-9DC2-7C9960F37BE6}" dt="2022-06-07T10:42:44.103" v="780" actId="20577"/>
          <ac:spMkLst>
            <pc:docMk/>
            <pc:sldMk cId="2806043114" sldId="281"/>
            <ac:spMk id="172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10:42:45.917" v="781" actId="20577"/>
          <ac:spMkLst>
            <pc:docMk/>
            <pc:sldMk cId="2806043114" sldId="281"/>
            <ac:spMk id="175" creationId="{F4235FA7-783B-4258-A02E-15BB2DFB4468}"/>
          </ac:spMkLst>
        </pc:spChg>
      </pc:sldChg>
      <pc:sldChg chg="modSp mod">
        <pc:chgData name="SUARD DAMIEN (COMITÉ DES YVELINES)" userId="8caf6131-42bf-47d0-a54c-b2e171bcd592" providerId="ADAL" clId="{B5666A12-64BF-4F6D-9DC2-7C9960F37BE6}" dt="2022-06-07T10:41:43.424" v="765" actId="20577"/>
        <pc:sldMkLst>
          <pc:docMk/>
          <pc:sldMk cId="356702978" sldId="282"/>
        </pc:sldMkLst>
        <pc:spChg chg="mod">
          <ac:chgData name="SUARD DAMIEN (COMITÉ DES YVELINES)" userId="8caf6131-42bf-47d0-a54c-b2e171bcd592" providerId="ADAL" clId="{B5666A12-64BF-4F6D-9DC2-7C9960F37BE6}" dt="2022-06-07T10:41:43.424" v="765" actId="20577"/>
          <ac:spMkLst>
            <pc:docMk/>
            <pc:sldMk cId="356702978" sldId="282"/>
            <ac:spMk id="3" creationId="{E6D863D0-C185-4821-856E-654D801884B5}"/>
          </ac:spMkLst>
        </pc:spChg>
      </pc:sldChg>
      <pc:sldChg chg="modSp add del mod ord">
        <pc:chgData name="SUARD DAMIEN (COMITÉ DES YVELINES)" userId="8caf6131-42bf-47d0-a54c-b2e171bcd592" providerId="ADAL" clId="{B5666A12-64BF-4F6D-9DC2-7C9960F37BE6}" dt="2022-06-07T10:45:26.139" v="849" actId="47"/>
        <pc:sldMkLst>
          <pc:docMk/>
          <pc:sldMk cId="1062502767" sldId="283"/>
        </pc:sldMkLst>
        <pc:spChg chg="mod">
          <ac:chgData name="SUARD DAMIEN (COMITÉ DES YVELINES)" userId="8caf6131-42bf-47d0-a54c-b2e171bcd592" providerId="ADAL" clId="{B5666A12-64BF-4F6D-9DC2-7C9960F37BE6}" dt="2022-06-07T10:43:41.008" v="805" actId="20577"/>
          <ac:spMkLst>
            <pc:docMk/>
            <pc:sldMk cId="1062502767" sldId="283"/>
            <ac:spMk id="109" creationId="{345452EE-CBE8-4720-BCB0-90C4B59AF5CA}"/>
          </ac:spMkLst>
        </pc:spChg>
      </pc:sldChg>
      <pc:sldChg chg="modSp del mod">
        <pc:chgData name="SUARD DAMIEN (COMITÉ DES YVELINES)" userId="8caf6131-42bf-47d0-a54c-b2e171bcd592" providerId="ADAL" clId="{B5666A12-64BF-4F6D-9DC2-7C9960F37BE6}" dt="2022-06-07T10:40:13.160" v="729" actId="2696"/>
        <pc:sldMkLst>
          <pc:docMk/>
          <pc:sldMk cId="2466190961" sldId="283"/>
        </pc:sldMkLst>
        <pc:spChg chg="mod">
          <ac:chgData name="SUARD DAMIEN (COMITÉ DES YVELINES)" userId="8caf6131-42bf-47d0-a54c-b2e171bcd592" providerId="ADAL" clId="{B5666A12-64BF-4F6D-9DC2-7C9960F37BE6}" dt="2022-06-07T07:29:45.996" v="449" actId="113"/>
          <ac:spMkLst>
            <pc:docMk/>
            <pc:sldMk cId="2466190961" sldId="283"/>
            <ac:spMk id="172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29:43.604" v="448" actId="113"/>
          <ac:spMkLst>
            <pc:docMk/>
            <pc:sldMk cId="2466190961" sldId="283"/>
            <ac:spMk id="175" creationId="{F4235FA7-783B-4258-A02E-15BB2DFB4468}"/>
          </ac:spMkLst>
        </pc:spChg>
      </pc:sldChg>
      <pc:sldChg chg="modSp add mod ord">
        <pc:chgData name="SUARD DAMIEN (COMITÉ DES YVELINES)" userId="8caf6131-42bf-47d0-a54c-b2e171bcd592" providerId="ADAL" clId="{B5666A12-64BF-4F6D-9DC2-7C9960F37BE6}" dt="2022-06-07T10:43:56.883" v="814" actId="20577"/>
        <pc:sldMkLst>
          <pc:docMk/>
          <pc:sldMk cId="3626314940" sldId="284"/>
        </pc:sldMkLst>
        <pc:spChg chg="mod">
          <ac:chgData name="SUARD DAMIEN (COMITÉ DES YVELINES)" userId="8caf6131-42bf-47d0-a54c-b2e171bcd592" providerId="ADAL" clId="{B5666A12-64BF-4F6D-9DC2-7C9960F37BE6}" dt="2022-06-07T10:43:56.883" v="814" actId="20577"/>
          <ac:spMkLst>
            <pc:docMk/>
            <pc:sldMk cId="3626314940" sldId="284"/>
            <ac:spMk id="109" creationId="{345452EE-CBE8-4720-BCB0-90C4B59AF5CA}"/>
          </ac:spMkLst>
        </pc:spChg>
      </pc:sldChg>
      <pc:sldChg chg="modSp del mod">
        <pc:chgData name="SUARD DAMIEN (COMITÉ DES YVELINES)" userId="8caf6131-42bf-47d0-a54c-b2e171bcd592" providerId="ADAL" clId="{B5666A12-64BF-4F6D-9DC2-7C9960F37BE6}" dt="2022-06-07T10:40:19.609" v="733" actId="47"/>
        <pc:sldMkLst>
          <pc:docMk/>
          <pc:sldMk cId="4185945710" sldId="284"/>
        </pc:sldMkLst>
        <pc:spChg chg="mod">
          <ac:chgData name="SUARD DAMIEN (COMITÉ DES YVELINES)" userId="8caf6131-42bf-47d0-a54c-b2e171bcd592" providerId="ADAL" clId="{B5666A12-64BF-4F6D-9DC2-7C9960F37BE6}" dt="2022-06-07T07:36:28.660" v="482" actId="113"/>
          <ac:spMkLst>
            <pc:docMk/>
            <pc:sldMk cId="4185945710" sldId="284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6:28.660" v="482" actId="113"/>
          <ac:spMkLst>
            <pc:docMk/>
            <pc:sldMk cId="4185945710" sldId="284"/>
            <ac:spMk id="94" creationId="{F4235FA7-783B-4258-A02E-15BB2DFB4468}"/>
          </ac:spMkLst>
        </pc:spChg>
      </pc:sldChg>
      <pc:sldChg chg="modSp add mod">
        <pc:chgData name="SUARD DAMIEN (COMITÉ DES YVELINES)" userId="8caf6131-42bf-47d0-a54c-b2e171bcd592" providerId="ADAL" clId="{B5666A12-64BF-4F6D-9DC2-7C9960F37BE6}" dt="2022-06-07T10:44:09.220" v="820" actId="20577"/>
        <pc:sldMkLst>
          <pc:docMk/>
          <pc:sldMk cId="1220518353" sldId="285"/>
        </pc:sldMkLst>
        <pc:spChg chg="mod">
          <ac:chgData name="SUARD DAMIEN (COMITÉ DES YVELINES)" userId="8caf6131-42bf-47d0-a54c-b2e171bcd592" providerId="ADAL" clId="{B5666A12-64BF-4F6D-9DC2-7C9960F37BE6}" dt="2022-06-07T10:44:09.220" v="820" actId="20577"/>
          <ac:spMkLst>
            <pc:docMk/>
            <pc:sldMk cId="1220518353" sldId="285"/>
            <ac:spMk id="109" creationId="{345452EE-CBE8-4720-BCB0-90C4B59AF5CA}"/>
          </ac:spMkLst>
        </pc:spChg>
      </pc:sldChg>
      <pc:sldChg chg="modSp del mod">
        <pc:chgData name="SUARD DAMIEN (COMITÉ DES YVELINES)" userId="8caf6131-42bf-47d0-a54c-b2e171bcd592" providerId="ADAL" clId="{B5666A12-64BF-4F6D-9DC2-7C9960F37BE6}" dt="2022-06-07T10:40:22.208" v="735" actId="47"/>
        <pc:sldMkLst>
          <pc:docMk/>
          <pc:sldMk cId="2984524065" sldId="285"/>
        </pc:sldMkLst>
        <pc:spChg chg="mod">
          <ac:chgData name="SUARD DAMIEN (COMITÉ DES YVELINES)" userId="8caf6131-42bf-47d0-a54c-b2e171bcd592" providerId="ADAL" clId="{B5666A12-64BF-4F6D-9DC2-7C9960F37BE6}" dt="2022-05-23T08:38:52.148" v="176" actId="403"/>
          <ac:spMkLst>
            <pc:docMk/>
            <pc:sldMk cId="2984524065" sldId="285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B5666A12-64BF-4F6D-9DC2-7C9960F37BE6}" dt="2022-05-23T08:38:56.981" v="178" actId="403"/>
          <ac:spMkLst>
            <pc:docMk/>
            <pc:sldMk cId="2984524065" sldId="285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B5666A12-64BF-4F6D-9DC2-7C9960F37BE6}" dt="2022-05-23T08:38:54.334" v="177" actId="403"/>
          <ac:spMkLst>
            <pc:docMk/>
            <pc:sldMk cId="2984524065" sldId="285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B5666A12-64BF-4F6D-9DC2-7C9960F37BE6}" dt="2022-05-23T08:38:47.461" v="175" actId="404"/>
          <ac:spMkLst>
            <pc:docMk/>
            <pc:sldMk cId="2984524065" sldId="285"/>
            <ac:spMk id="89" creationId="{09A5C5B2-2463-45FA-A29D-B0E516B9216C}"/>
          </ac:spMkLst>
        </pc:spChg>
        <pc:spChg chg="mod">
          <ac:chgData name="SUARD DAMIEN (COMITÉ DES YVELINES)" userId="8caf6131-42bf-47d0-a54c-b2e171bcd592" providerId="ADAL" clId="{B5666A12-64BF-4F6D-9DC2-7C9960F37BE6}" dt="2022-06-07T07:35:48.803" v="474" actId="404"/>
          <ac:spMkLst>
            <pc:docMk/>
            <pc:sldMk cId="2984524065" sldId="285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5:50.908" v="475" actId="403"/>
          <ac:spMkLst>
            <pc:docMk/>
            <pc:sldMk cId="2984524065" sldId="285"/>
            <ac:spMk id="94" creationId="{F4235FA7-783B-4258-A02E-15BB2DFB4468}"/>
          </ac:spMkLst>
        </pc:spChg>
      </pc:sldChg>
      <pc:sldChg chg="addSp delSp modSp del mod">
        <pc:chgData name="SUARD DAMIEN (COMITÉ DES YVELINES)" userId="8caf6131-42bf-47d0-a54c-b2e171bcd592" providerId="ADAL" clId="{B5666A12-64BF-4F6D-9DC2-7C9960F37BE6}" dt="2022-06-07T10:40:24.690" v="737" actId="47"/>
        <pc:sldMkLst>
          <pc:docMk/>
          <pc:sldMk cId="447385228" sldId="286"/>
        </pc:sldMkLst>
        <pc:spChg chg="mod">
          <ac:chgData name="SUARD DAMIEN (COMITÉ DES YVELINES)" userId="8caf6131-42bf-47d0-a54c-b2e171bcd592" providerId="ADAL" clId="{B5666A12-64BF-4F6D-9DC2-7C9960F37BE6}" dt="2022-05-10T07:47:55.635" v="37" actId="20577"/>
          <ac:spMkLst>
            <pc:docMk/>
            <pc:sldMk cId="447385228" sldId="286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B5666A12-64BF-4F6D-9DC2-7C9960F37BE6}" dt="2022-06-07T07:37:05.117" v="491" actId="113"/>
          <ac:spMkLst>
            <pc:docMk/>
            <pc:sldMk cId="447385228" sldId="286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7:05.117" v="491" actId="113"/>
          <ac:spMkLst>
            <pc:docMk/>
            <pc:sldMk cId="447385228" sldId="286"/>
            <ac:spMk id="94" creationId="{F4235FA7-783B-4258-A02E-15BB2DFB4468}"/>
          </ac:spMkLst>
        </pc:spChg>
        <pc:graphicFrameChg chg="add del modGraphic">
          <ac:chgData name="SUARD DAMIEN (COMITÉ DES YVELINES)" userId="8caf6131-42bf-47d0-a54c-b2e171bcd592" providerId="ADAL" clId="{B5666A12-64BF-4F6D-9DC2-7C9960F37BE6}" dt="2022-05-23T09:18:10.189" v="260" actId="478"/>
          <ac:graphicFrameMkLst>
            <pc:docMk/>
            <pc:sldMk cId="447385228" sldId="286"/>
            <ac:graphicFrameMk id="3" creationId="{696DD601-0870-6AA7-399A-9C16C32E2EBD}"/>
          </ac:graphicFrameMkLst>
        </pc:graphicFrameChg>
      </pc:sldChg>
      <pc:sldChg chg="modSp add mod">
        <pc:chgData name="SUARD DAMIEN (COMITÉ DES YVELINES)" userId="8caf6131-42bf-47d0-a54c-b2e171bcd592" providerId="ADAL" clId="{B5666A12-64BF-4F6D-9DC2-7C9960F37BE6}" dt="2022-06-07T10:44:21.138" v="824" actId="20577"/>
        <pc:sldMkLst>
          <pc:docMk/>
          <pc:sldMk cId="3845022149" sldId="286"/>
        </pc:sldMkLst>
        <pc:spChg chg="mod">
          <ac:chgData name="SUARD DAMIEN (COMITÉ DES YVELINES)" userId="8caf6131-42bf-47d0-a54c-b2e171bcd592" providerId="ADAL" clId="{B5666A12-64BF-4F6D-9DC2-7C9960F37BE6}" dt="2022-06-07T10:44:21.138" v="824" actId="20577"/>
          <ac:spMkLst>
            <pc:docMk/>
            <pc:sldMk cId="3845022149" sldId="286"/>
            <ac:spMk id="109" creationId="{345452EE-CBE8-4720-BCB0-90C4B59AF5CA}"/>
          </ac:spMkLst>
        </pc:spChg>
      </pc:sldChg>
      <pc:sldChg chg="modSp add mod">
        <pc:chgData name="SUARD DAMIEN (COMITÉ DES YVELINES)" userId="8caf6131-42bf-47d0-a54c-b2e171bcd592" providerId="ADAL" clId="{B5666A12-64BF-4F6D-9DC2-7C9960F37BE6}" dt="2022-06-07T10:44:36.907" v="830" actId="20577"/>
        <pc:sldMkLst>
          <pc:docMk/>
          <pc:sldMk cId="61152491" sldId="287"/>
        </pc:sldMkLst>
        <pc:spChg chg="mod">
          <ac:chgData name="SUARD DAMIEN (COMITÉ DES YVELINES)" userId="8caf6131-42bf-47d0-a54c-b2e171bcd592" providerId="ADAL" clId="{B5666A12-64BF-4F6D-9DC2-7C9960F37BE6}" dt="2022-06-07T10:44:36.907" v="830" actId="20577"/>
          <ac:spMkLst>
            <pc:docMk/>
            <pc:sldMk cId="61152491" sldId="287"/>
            <ac:spMk id="109" creationId="{345452EE-CBE8-4720-BCB0-90C4B59AF5CA}"/>
          </ac:spMkLst>
        </pc:spChg>
      </pc:sldChg>
      <pc:sldChg chg="modSp del mod">
        <pc:chgData name="SUARD DAMIEN (COMITÉ DES YVELINES)" userId="8caf6131-42bf-47d0-a54c-b2e171bcd592" providerId="ADAL" clId="{B5666A12-64BF-4F6D-9DC2-7C9960F37BE6}" dt="2022-06-07T10:40:15.977" v="730" actId="47"/>
        <pc:sldMkLst>
          <pc:docMk/>
          <pc:sldMk cId="4020097540" sldId="287"/>
        </pc:sldMkLst>
        <pc:spChg chg="mod">
          <ac:chgData name="SUARD DAMIEN (COMITÉ DES YVELINES)" userId="8caf6131-42bf-47d0-a54c-b2e171bcd592" providerId="ADAL" clId="{B5666A12-64BF-4F6D-9DC2-7C9960F37BE6}" dt="2022-06-07T07:36:00.677" v="476" actId="113"/>
          <ac:spMkLst>
            <pc:docMk/>
            <pc:sldMk cId="4020097540" sldId="287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53:19.379" v="501" actId="113"/>
          <ac:spMkLst>
            <pc:docMk/>
            <pc:sldMk cId="4020097540" sldId="287"/>
            <ac:spMk id="94" creationId="{F4235FA7-783B-4258-A02E-15BB2DFB4468}"/>
          </ac:spMkLst>
        </pc:spChg>
      </pc:sldChg>
      <pc:sldChg chg="modSp del mod">
        <pc:chgData name="SUARD DAMIEN (COMITÉ DES YVELINES)" userId="8caf6131-42bf-47d0-a54c-b2e171bcd592" providerId="ADAL" clId="{B5666A12-64BF-4F6D-9DC2-7C9960F37BE6}" dt="2022-06-07T10:40:17.252" v="731" actId="47"/>
        <pc:sldMkLst>
          <pc:docMk/>
          <pc:sldMk cId="487721283" sldId="288"/>
        </pc:sldMkLst>
        <pc:spChg chg="mod">
          <ac:chgData name="SUARD DAMIEN (COMITÉ DES YVELINES)" userId="8caf6131-42bf-47d0-a54c-b2e171bcd592" providerId="ADAL" clId="{B5666A12-64BF-4F6D-9DC2-7C9960F37BE6}" dt="2022-05-12T07:33:22.214" v="80" actId="404"/>
          <ac:spMkLst>
            <pc:docMk/>
            <pc:sldMk cId="487721283" sldId="288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B5666A12-64BF-4F6D-9DC2-7C9960F37BE6}" dt="2022-06-07T07:36:10.701" v="478" actId="113"/>
          <ac:spMkLst>
            <pc:docMk/>
            <pc:sldMk cId="487721283" sldId="288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6:10.701" v="478" actId="113"/>
          <ac:spMkLst>
            <pc:docMk/>
            <pc:sldMk cId="487721283" sldId="288"/>
            <ac:spMk id="94" creationId="{F4235FA7-783B-4258-A02E-15BB2DFB4468}"/>
          </ac:spMkLst>
        </pc:spChg>
      </pc:sldChg>
      <pc:sldChg chg="modSp add mod">
        <pc:chgData name="SUARD DAMIEN (COMITÉ DES YVELINES)" userId="8caf6131-42bf-47d0-a54c-b2e171bcd592" providerId="ADAL" clId="{B5666A12-64BF-4F6D-9DC2-7C9960F37BE6}" dt="2022-06-07T10:44:47.012" v="834" actId="20577"/>
        <pc:sldMkLst>
          <pc:docMk/>
          <pc:sldMk cId="3572370214" sldId="288"/>
        </pc:sldMkLst>
        <pc:spChg chg="mod">
          <ac:chgData name="SUARD DAMIEN (COMITÉ DES YVELINES)" userId="8caf6131-42bf-47d0-a54c-b2e171bcd592" providerId="ADAL" clId="{B5666A12-64BF-4F6D-9DC2-7C9960F37BE6}" dt="2022-06-07T10:44:47.012" v="834" actId="20577"/>
          <ac:spMkLst>
            <pc:docMk/>
            <pc:sldMk cId="3572370214" sldId="288"/>
            <ac:spMk id="109" creationId="{345452EE-CBE8-4720-BCB0-90C4B59AF5CA}"/>
          </ac:spMkLst>
        </pc:spChg>
      </pc:sldChg>
      <pc:sldChg chg="modSp del mod">
        <pc:chgData name="SUARD DAMIEN (COMITÉ DES YVELINES)" userId="8caf6131-42bf-47d0-a54c-b2e171bcd592" providerId="ADAL" clId="{B5666A12-64BF-4F6D-9DC2-7C9960F37BE6}" dt="2022-06-07T10:40:20.778" v="734" actId="47"/>
        <pc:sldMkLst>
          <pc:docMk/>
          <pc:sldMk cId="916268234" sldId="289"/>
        </pc:sldMkLst>
        <pc:spChg chg="mod">
          <ac:chgData name="SUARD DAMIEN (COMITÉ DES YVELINES)" userId="8caf6131-42bf-47d0-a54c-b2e171bcd592" providerId="ADAL" clId="{B5666A12-64BF-4F6D-9DC2-7C9960F37BE6}" dt="2022-06-07T07:36:36.077" v="484" actId="113"/>
          <ac:spMkLst>
            <pc:docMk/>
            <pc:sldMk cId="916268234" sldId="289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6:36.077" v="484" actId="113"/>
          <ac:spMkLst>
            <pc:docMk/>
            <pc:sldMk cId="916268234" sldId="289"/>
            <ac:spMk id="94" creationId="{F4235FA7-783B-4258-A02E-15BB2DFB4468}"/>
          </ac:spMkLst>
        </pc:spChg>
      </pc:sldChg>
      <pc:sldChg chg="modSp add mod ord">
        <pc:chgData name="SUARD DAMIEN (COMITÉ DES YVELINES)" userId="8caf6131-42bf-47d0-a54c-b2e171bcd592" providerId="ADAL" clId="{B5666A12-64BF-4F6D-9DC2-7C9960F37BE6}" dt="2022-06-07T10:44:59.236" v="842" actId="20577"/>
        <pc:sldMkLst>
          <pc:docMk/>
          <pc:sldMk cId="2361969831" sldId="289"/>
        </pc:sldMkLst>
        <pc:spChg chg="mod">
          <ac:chgData name="SUARD DAMIEN (COMITÉ DES YVELINES)" userId="8caf6131-42bf-47d0-a54c-b2e171bcd592" providerId="ADAL" clId="{B5666A12-64BF-4F6D-9DC2-7C9960F37BE6}" dt="2022-06-07T10:44:59.236" v="842" actId="20577"/>
          <ac:spMkLst>
            <pc:docMk/>
            <pc:sldMk cId="2361969831" sldId="289"/>
            <ac:spMk id="109" creationId="{345452EE-CBE8-4720-BCB0-90C4B59AF5CA}"/>
          </ac:spMkLst>
        </pc:spChg>
      </pc:sldChg>
      <pc:sldChg chg="modSp del mod">
        <pc:chgData name="SUARD DAMIEN (COMITÉ DES YVELINES)" userId="8caf6131-42bf-47d0-a54c-b2e171bcd592" providerId="ADAL" clId="{B5666A12-64BF-4F6D-9DC2-7C9960F37BE6}" dt="2022-06-07T10:40:23.462" v="736" actId="47"/>
        <pc:sldMkLst>
          <pc:docMk/>
          <pc:sldMk cId="202903468" sldId="290"/>
        </pc:sldMkLst>
        <pc:spChg chg="mod">
          <ac:chgData name="SUARD DAMIEN (COMITÉ DES YVELINES)" userId="8caf6131-42bf-47d0-a54c-b2e171bcd592" providerId="ADAL" clId="{B5666A12-64BF-4F6D-9DC2-7C9960F37BE6}" dt="2022-06-07T07:36:50.828" v="488" actId="113"/>
          <ac:spMkLst>
            <pc:docMk/>
            <pc:sldMk cId="202903468" sldId="290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36:50.828" v="488" actId="113"/>
          <ac:spMkLst>
            <pc:docMk/>
            <pc:sldMk cId="202903468" sldId="290"/>
            <ac:spMk id="94" creationId="{F4235FA7-783B-4258-A02E-15BB2DFB4468}"/>
          </ac:spMkLst>
        </pc:spChg>
      </pc:sldChg>
      <pc:sldChg chg="modSp add mod ord">
        <pc:chgData name="SUARD DAMIEN (COMITÉ DES YVELINES)" userId="8caf6131-42bf-47d0-a54c-b2e171bcd592" providerId="ADAL" clId="{B5666A12-64BF-4F6D-9DC2-7C9960F37BE6}" dt="2022-06-07T12:03:42.815" v="1050" actId="403"/>
        <pc:sldMkLst>
          <pc:docMk/>
          <pc:sldMk cId="3108351923" sldId="290"/>
        </pc:sldMkLst>
        <pc:spChg chg="mod">
          <ac:chgData name="SUARD DAMIEN (COMITÉ DES YVELINES)" userId="8caf6131-42bf-47d0-a54c-b2e171bcd592" providerId="ADAL" clId="{B5666A12-64BF-4F6D-9DC2-7C9960F37BE6}" dt="2022-06-07T12:03:42.815" v="1050" actId="403"/>
          <ac:spMkLst>
            <pc:docMk/>
            <pc:sldMk cId="3108351923" sldId="290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B5666A12-64BF-4F6D-9DC2-7C9960F37BE6}" dt="2022-06-07T12:03:42.815" v="1050" actId="403"/>
          <ac:spMkLst>
            <pc:docMk/>
            <pc:sldMk cId="3108351923" sldId="290"/>
            <ac:spMk id="31" creationId="{A8EEA663-2378-40DD-A43D-7AC026DFDE73}"/>
          </ac:spMkLst>
        </pc:spChg>
        <pc:spChg chg="mod">
          <ac:chgData name="SUARD DAMIEN (COMITÉ DES YVELINES)" userId="8caf6131-42bf-47d0-a54c-b2e171bcd592" providerId="ADAL" clId="{B5666A12-64BF-4F6D-9DC2-7C9960F37BE6}" dt="2022-06-07T10:45:44.816" v="853" actId="20577"/>
          <ac:spMkLst>
            <pc:docMk/>
            <pc:sldMk cId="3108351923" sldId="290"/>
            <ac:spMk id="37" creationId="{76008189-87CD-4A4D-9C25-1EB1BA2A204A}"/>
          </ac:spMkLst>
        </pc:spChg>
        <pc:spChg chg="mod">
          <ac:chgData name="SUARD DAMIEN (COMITÉ DES YVELINES)" userId="8caf6131-42bf-47d0-a54c-b2e171bcd592" providerId="ADAL" clId="{B5666A12-64BF-4F6D-9DC2-7C9960F37BE6}" dt="2022-06-07T12:03:42.815" v="1050" actId="403"/>
          <ac:spMkLst>
            <pc:docMk/>
            <pc:sldMk cId="3108351923" sldId="290"/>
            <ac:spMk id="43" creationId="{B9889E48-8E5D-49C0-9A94-8C63B14279CA}"/>
          </ac:spMkLst>
        </pc:spChg>
        <pc:spChg chg="mod">
          <ac:chgData name="SUARD DAMIEN (COMITÉ DES YVELINES)" userId="8caf6131-42bf-47d0-a54c-b2e171bcd592" providerId="ADAL" clId="{B5666A12-64BF-4F6D-9DC2-7C9960F37BE6}" dt="2022-06-07T12:03:42.815" v="1050" actId="403"/>
          <ac:spMkLst>
            <pc:docMk/>
            <pc:sldMk cId="3108351923" sldId="290"/>
            <ac:spMk id="44" creationId="{00003E31-2538-43B5-B3E9-A6EF35C52A78}"/>
          </ac:spMkLst>
        </pc:spChg>
        <pc:spChg chg="mod">
          <ac:chgData name="SUARD DAMIEN (COMITÉ DES YVELINES)" userId="8caf6131-42bf-47d0-a54c-b2e171bcd592" providerId="ADAL" clId="{B5666A12-64BF-4F6D-9DC2-7C9960F37BE6}" dt="2022-06-07T10:45:23.948" v="848" actId="20577"/>
          <ac:spMkLst>
            <pc:docMk/>
            <pc:sldMk cId="3108351923" sldId="290"/>
            <ac:spMk id="109" creationId="{345452EE-CBE8-4720-BCB0-90C4B59AF5CA}"/>
          </ac:spMkLst>
        </pc:spChg>
        <pc:cxnChg chg="mod">
          <ac:chgData name="SUARD DAMIEN (COMITÉ DES YVELINES)" userId="8caf6131-42bf-47d0-a54c-b2e171bcd592" providerId="ADAL" clId="{B5666A12-64BF-4F6D-9DC2-7C9960F37BE6}" dt="2022-06-07T12:03:06.667" v="1037" actId="1076"/>
          <ac:cxnSpMkLst>
            <pc:docMk/>
            <pc:sldMk cId="3108351923" sldId="290"/>
            <ac:cxnSpMk id="60" creationId="{9538E348-E244-4AD9-AEBC-300C7D29D630}"/>
          </ac:cxnSpMkLst>
        </pc:cxnChg>
      </pc:sldChg>
      <pc:sldChg chg="modSp add del mod ord">
        <pc:chgData name="SUARD DAMIEN (COMITÉ DES YVELINES)" userId="8caf6131-42bf-47d0-a54c-b2e171bcd592" providerId="ADAL" clId="{B5666A12-64BF-4F6D-9DC2-7C9960F37BE6}" dt="2022-06-07T10:40:18.502" v="732" actId="47"/>
        <pc:sldMkLst>
          <pc:docMk/>
          <pc:sldMk cId="3244696510" sldId="291"/>
        </pc:sldMkLst>
        <pc:spChg chg="mod">
          <ac:chgData name="SUARD DAMIEN (COMITÉ DES YVELINES)" userId="8caf6131-42bf-47d0-a54c-b2e171bcd592" providerId="ADAL" clId="{B5666A12-64BF-4F6D-9DC2-7C9960F37BE6}" dt="2022-05-23T09:29:37.475" v="338" actId="403"/>
          <ac:spMkLst>
            <pc:docMk/>
            <pc:sldMk cId="3244696510" sldId="291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B5666A12-64BF-4F6D-9DC2-7C9960F37BE6}" dt="2022-05-23T09:45:30.834" v="346" actId="403"/>
          <ac:spMkLst>
            <pc:docMk/>
            <pc:sldMk cId="3244696510" sldId="291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B5666A12-64BF-4F6D-9DC2-7C9960F37BE6}" dt="2022-05-23T09:29:40.570" v="339" actId="403"/>
          <ac:spMkLst>
            <pc:docMk/>
            <pc:sldMk cId="3244696510" sldId="291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B5666A12-64BF-4F6D-9DC2-7C9960F37BE6}" dt="2022-04-26T13:59:07.257" v="17"/>
          <ac:spMkLst>
            <pc:docMk/>
            <pc:sldMk cId="3244696510" sldId="291"/>
            <ac:spMk id="89" creationId="{09A5C5B2-2463-45FA-A29D-B0E516B9216C}"/>
          </ac:spMkLst>
        </pc:spChg>
        <pc:spChg chg="mod">
          <ac:chgData name="SUARD DAMIEN (COMITÉ DES YVELINES)" userId="8caf6131-42bf-47d0-a54c-b2e171bcd592" providerId="ADAL" clId="{B5666A12-64BF-4F6D-9DC2-7C9960F37BE6}" dt="2022-06-07T07:36:18.484" v="480" actId="113"/>
          <ac:spMkLst>
            <pc:docMk/>
            <pc:sldMk cId="3244696510" sldId="291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B5666A12-64BF-4F6D-9DC2-7C9960F37BE6}" dt="2022-06-07T07:51:43.036" v="497" actId="113"/>
          <ac:spMkLst>
            <pc:docMk/>
            <pc:sldMk cId="3244696510" sldId="291"/>
            <ac:spMk id="94" creationId="{F4235FA7-783B-4258-A02E-15BB2DFB4468}"/>
          </ac:spMkLst>
        </pc:spChg>
        <pc:spChg chg="mod">
          <ac:chgData name="SUARD DAMIEN (COMITÉ DES YVELINES)" userId="8caf6131-42bf-47d0-a54c-b2e171bcd592" providerId="ADAL" clId="{B5666A12-64BF-4F6D-9DC2-7C9960F37BE6}" dt="2022-04-26T13:58:41.567" v="4" actId="20577"/>
          <ac:spMkLst>
            <pc:docMk/>
            <pc:sldMk cId="3244696510" sldId="291"/>
            <ac:spMk id="100" creationId="{345452EE-CBE8-4720-BCB0-90C4B59AF5CA}"/>
          </ac:spMkLst>
        </pc:spChg>
      </pc:sldChg>
    </pc:docChg>
  </pc:docChgLst>
  <pc:docChgLst>
    <pc:chgData name="COC du Comité Yvelines" userId="S::5878000.coc@ffhandball.net::010bec54-d14a-4e41-aba0-e0f127ca8c84" providerId="AD" clId="Web-{AFDE2622-4BEB-38E7-6F63-8B24FDF3A185}"/>
    <pc:docChg chg="modSld">
      <pc:chgData name="COC du Comité Yvelines" userId="S::5878000.coc@ffhandball.net::010bec54-d14a-4e41-aba0-e0f127ca8c84" providerId="AD" clId="Web-{AFDE2622-4BEB-38E7-6F63-8B24FDF3A185}" dt="2022-04-17T13:50:17.611" v="152" actId="20577"/>
      <pc:docMkLst>
        <pc:docMk/>
      </pc:docMkLst>
      <pc:sldChg chg="modSp">
        <pc:chgData name="COC du Comité Yvelines" userId="S::5878000.coc@ffhandball.net::010bec54-d14a-4e41-aba0-e0f127ca8c84" providerId="AD" clId="Web-{AFDE2622-4BEB-38E7-6F63-8B24FDF3A185}" dt="2022-04-17T13:28:37.013" v="20" actId="20577"/>
        <pc:sldMkLst>
          <pc:docMk/>
          <pc:sldMk cId="3138411720" sldId="256"/>
        </pc:sldMkLst>
        <pc:spChg chg="mod">
          <ac:chgData name="COC du Comité Yvelines" userId="S::5878000.coc@ffhandball.net::010bec54-d14a-4e41-aba0-e0f127ca8c84" providerId="AD" clId="Web-{AFDE2622-4BEB-38E7-6F63-8B24FDF3A185}" dt="2022-04-17T13:27:52.589" v="9" actId="20577"/>
          <ac:spMkLst>
            <pc:docMk/>
            <pc:sldMk cId="3138411720" sldId="256"/>
            <ac:spMk id="27" creationId="{62450673-3359-4D06-B0D7-9185BA43DB3D}"/>
          </ac:spMkLst>
        </pc:spChg>
        <pc:spChg chg="mod">
          <ac:chgData name="COC du Comité Yvelines" userId="S::5878000.coc@ffhandball.net::010bec54-d14a-4e41-aba0-e0f127ca8c84" providerId="AD" clId="Web-{AFDE2622-4BEB-38E7-6F63-8B24FDF3A185}" dt="2022-04-17T13:28:37.013" v="20" actId="20577"/>
          <ac:spMkLst>
            <pc:docMk/>
            <pc:sldMk cId="3138411720" sldId="256"/>
            <ac:spMk id="58" creationId="{490E5D80-E63F-4F82-AFFE-E5FD8B609BE4}"/>
          </ac:spMkLst>
        </pc:spChg>
      </pc:sldChg>
      <pc:sldChg chg="modSp">
        <pc:chgData name="COC du Comité Yvelines" userId="S::5878000.coc@ffhandball.net::010bec54-d14a-4e41-aba0-e0f127ca8c84" providerId="AD" clId="Web-{AFDE2622-4BEB-38E7-6F63-8B24FDF3A185}" dt="2022-04-17T13:37:50.410" v="47" actId="20577"/>
        <pc:sldMkLst>
          <pc:docMk/>
          <pc:sldMk cId="0" sldId="260"/>
        </pc:sldMkLst>
        <pc:spChg chg="mod">
          <ac:chgData name="COC du Comité Yvelines" userId="S::5878000.coc@ffhandball.net::010bec54-d14a-4e41-aba0-e0f127ca8c84" providerId="AD" clId="Web-{AFDE2622-4BEB-38E7-6F63-8B24FDF3A185}" dt="2022-04-17T13:36:33.190" v="41" actId="20577"/>
          <ac:spMkLst>
            <pc:docMk/>
            <pc:sldMk cId="0" sldId="260"/>
            <ac:spMk id="53" creationId="{999EEA29-92AE-4E67-9D8C-B9AD39E60E36}"/>
          </ac:spMkLst>
        </pc:spChg>
        <pc:spChg chg="mod">
          <ac:chgData name="COC du Comité Yvelines" userId="S::5878000.coc@ffhandball.net::010bec54-d14a-4e41-aba0-e0f127ca8c84" providerId="AD" clId="Web-{AFDE2622-4BEB-38E7-6F63-8B24FDF3A185}" dt="2022-04-17T13:37:50.410" v="47" actId="20577"/>
          <ac:spMkLst>
            <pc:docMk/>
            <pc:sldMk cId="0" sldId="260"/>
            <ac:spMk id="58" creationId="{490E5D80-E63F-4F82-AFFE-E5FD8B609BE4}"/>
          </ac:spMkLst>
        </pc:spChg>
        <pc:spChg chg="mod">
          <ac:chgData name="COC du Comité Yvelines" userId="S::5878000.coc@ffhandball.net::010bec54-d14a-4e41-aba0-e0f127ca8c84" providerId="AD" clId="Web-{AFDE2622-4BEB-38E7-6F63-8B24FDF3A185}" dt="2022-04-17T13:36:27.799" v="40" actId="20577"/>
          <ac:spMkLst>
            <pc:docMk/>
            <pc:sldMk cId="0" sldId="260"/>
            <ac:spMk id="88" creationId="{62450673-3359-4D06-B0D7-9185BA43DB3D}"/>
          </ac:spMkLst>
        </pc:spChg>
      </pc:sldChg>
      <pc:sldChg chg="modSp">
        <pc:chgData name="COC du Comité Yvelines" userId="S::5878000.coc@ffhandball.net::010bec54-d14a-4e41-aba0-e0f127ca8c84" providerId="AD" clId="Web-{AFDE2622-4BEB-38E7-6F63-8B24FDF3A185}" dt="2022-04-17T13:40:40.836" v="65" actId="20577"/>
        <pc:sldMkLst>
          <pc:docMk/>
          <pc:sldMk cId="0" sldId="263"/>
        </pc:sldMkLst>
        <pc:spChg chg="mod">
          <ac:chgData name="COC du Comité Yvelines" userId="S::5878000.coc@ffhandball.net::010bec54-d14a-4e41-aba0-e0f127ca8c84" providerId="AD" clId="Web-{AFDE2622-4BEB-38E7-6F63-8B24FDF3A185}" dt="2022-04-17T13:38:18.505" v="51" actId="20577"/>
          <ac:spMkLst>
            <pc:docMk/>
            <pc:sldMk cId="0" sldId="263"/>
            <ac:spMk id="88" creationId="{62450673-3359-4D06-B0D7-9185BA43DB3D}"/>
          </ac:spMkLst>
        </pc:spChg>
        <pc:spChg chg="mod">
          <ac:chgData name="COC du Comité Yvelines" userId="S::5878000.coc@ffhandball.net::010bec54-d14a-4e41-aba0-e0f127ca8c84" providerId="AD" clId="Web-{AFDE2622-4BEB-38E7-6F63-8B24FDF3A185}" dt="2022-04-17T13:40:40.836" v="65" actId="20577"/>
          <ac:spMkLst>
            <pc:docMk/>
            <pc:sldMk cId="0" sldId="263"/>
            <ac:spMk id="89" creationId="{09A5C5B2-2463-45FA-A29D-B0E516B9216C}"/>
          </ac:spMkLst>
        </pc:spChg>
      </pc:sldChg>
      <pc:sldChg chg="modSp">
        <pc:chgData name="COC du Comité Yvelines" userId="S::5878000.coc@ffhandball.net::010bec54-d14a-4e41-aba0-e0f127ca8c84" providerId="AD" clId="Web-{AFDE2622-4BEB-38E7-6F63-8B24FDF3A185}" dt="2022-04-17T13:30:18.204" v="25" actId="20577"/>
        <pc:sldMkLst>
          <pc:docMk/>
          <pc:sldMk cId="0" sldId="267"/>
        </pc:sldMkLst>
        <pc:spChg chg="mod">
          <ac:chgData name="COC du Comité Yvelines" userId="S::5878000.coc@ffhandball.net::010bec54-d14a-4e41-aba0-e0f127ca8c84" providerId="AD" clId="Web-{AFDE2622-4BEB-38E7-6F63-8B24FDF3A185}" dt="2022-04-17T13:30:18.204" v="25" actId="20577"/>
          <ac:spMkLst>
            <pc:docMk/>
            <pc:sldMk cId="0" sldId="267"/>
            <ac:spMk id="88" creationId="{62450673-3359-4D06-B0D7-9185BA43DB3D}"/>
          </ac:spMkLst>
        </pc:spChg>
      </pc:sldChg>
      <pc:sldChg chg="modSp">
        <pc:chgData name="COC du Comité Yvelines" userId="S::5878000.coc@ffhandball.net::010bec54-d14a-4e41-aba0-e0f127ca8c84" providerId="AD" clId="Web-{AFDE2622-4BEB-38E7-6F63-8B24FDF3A185}" dt="2022-04-17T13:50:17.611" v="152" actId="20577"/>
        <pc:sldMkLst>
          <pc:docMk/>
          <pc:sldMk cId="820175489" sldId="270"/>
        </pc:sldMkLst>
        <pc:spChg chg="mod">
          <ac:chgData name="COC du Comité Yvelines" userId="S::5878000.coc@ffhandball.net::010bec54-d14a-4e41-aba0-e0f127ca8c84" providerId="AD" clId="Web-{AFDE2622-4BEB-38E7-6F63-8B24FDF3A185}" dt="2022-04-17T13:45:56.487" v="115" actId="20577"/>
          <ac:spMkLst>
            <pc:docMk/>
            <pc:sldMk cId="820175489" sldId="270"/>
            <ac:spMk id="27" creationId="{62450673-3359-4D06-B0D7-9185BA43DB3D}"/>
          </ac:spMkLst>
        </pc:spChg>
        <pc:spChg chg="mod">
          <ac:chgData name="COC du Comité Yvelines" userId="S::5878000.coc@ffhandball.net::010bec54-d14a-4e41-aba0-e0f127ca8c84" providerId="AD" clId="Web-{AFDE2622-4BEB-38E7-6F63-8B24FDF3A185}" dt="2022-04-17T13:48:55.183" v="141" actId="20577"/>
          <ac:spMkLst>
            <pc:docMk/>
            <pc:sldMk cId="820175489" sldId="270"/>
            <ac:spMk id="313" creationId="{21040031-E380-4CAE-93CE-D7F3B6A2A1A0}"/>
          </ac:spMkLst>
        </pc:spChg>
        <pc:spChg chg="mod">
          <ac:chgData name="COC du Comité Yvelines" userId="S::5878000.coc@ffhandball.net::010bec54-d14a-4e41-aba0-e0f127ca8c84" providerId="AD" clId="Web-{AFDE2622-4BEB-38E7-6F63-8B24FDF3A185}" dt="2022-04-17T13:50:17.611" v="152" actId="20577"/>
          <ac:spMkLst>
            <pc:docMk/>
            <pc:sldMk cId="820175489" sldId="270"/>
            <ac:spMk id="458" creationId="{3780CDE3-D8A3-42F5-B70D-8FF79E070576}"/>
          </ac:spMkLst>
        </pc:spChg>
        <pc:cxnChg chg="mod">
          <ac:chgData name="COC du Comité Yvelines" userId="S::5878000.coc@ffhandball.net::010bec54-d14a-4e41-aba0-e0f127ca8c84" providerId="AD" clId="Web-{AFDE2622-4BEB-38E7-6F63-8B24FDF3A185}" dt="2022-04-17T13:47:08.566" v="128" actId="1076"/>
          <ac:cxnSpMkLst>
            <pc:docMk/>
            <pc:sldMk cId="820175489" sldId="270"/>
            <ac:cxnSpMk id="167" creationId="{A9678935-8105-459E-A6E8-4CB30E45DF15}"/>
          </ac:cxnSpMkLst>
        </pc:cxnChg>
      </pc:sldChg>
      <pc:sldChg chg="modSp">
        <pc:chgData name="COC du Comité Yvelines" userId="S::5878000.coc@ffhandball.net::010bec54-d14a-4e41-aba0-e0f127ca8c84" providerId="AD" clId="Web-{AFDE2622-4BEB-38E7-6F63-8B24FDF3A185}" dt="2022-04-17T13:26:49.806" v="4" actId="20577"/>
        <pc:sldMkLst>
          <pc:docMk/>
          <pc:sldMk cId="447385228" sldId="286"/>
        </pc:sldMkLst>
        <pc:spChg chg="mod">
          <ac:chgData name="COC du Comité Yvelines" userId="S::5878000.coc@ffhandball.net::010bec54-d14a-4e41-aba0-e0f127ca8c84" providerId="AD" clId="Web-{AFDE2622-4BEB-38E7-6F63-8B24FDF3A185}" dt="2022-04-17T13:26:49.806" v="4" actId="20577"/>
          <ac:spMkLst>
            <pc:docMk/>
            <pc:sldMk cId="447385228" sldId="286"/>
            <ac:spMk id="42" creationId="{9AA93A83-6066-4953-9B87-83C864DBDC3F}"/>
          </ac:spMkLst>
        </pc:spChg>
        <pc:spChg chg="mod">
          <ac:chgData name="COC du Comité Yvelines" userId="S::5878000.coc@ffhandball.net::010bec54-d14a-4e41-aba0-e0f127ca8c84" providerId="AD" clId="Web-{AFDE2622-4BEB-38E7-6F63-8B24FDF3A185}" dt="2022-04-17T13:26:07.570" v="2" actId="20577"/>
          <ac:spMkLst>
            <pc:docMk/>
            <pc:sldMk cId="447385228" sldId="286"/>
            <ac:spMk id="53" creationId="{999EEA29-92AE-4E67-9D8C-B9AD39E60E36}"/>
          </ac:spMkLst>
        </pc:spChg>
      </pc:sldChg>
      <pc:sldChg chg="modSp">
        <pc:chgData name="COC du Comité Yvelines" userId="S::5878000.coc@ffhandball.net::010bec54-d14a-4e41-aba0-e0f127ca8c84" providerId="AD" clId="Web-{AFDE2622-4BEB-38E7-6F63-8B24FDF3A185}" dt="2022-04-17T13:43:49.655" v="91" actId="20577"/>
        <pc:sldMkLst>
          <pc:docMk/>
          <pc:sldMk cId="487721283" sldId="288"/>
        </pc:sldMkLst>
        <pc:spChg chg="mod">
          <ac:chgData name="COC du Comité Yvelines" userId="S::5878000.coc@ffhandball.net::010bec54-d14a-4e41-aba0-e0f127ca8c84" providerId="AD" clId="Web-{AFDE2622-4BEB-38E7-6F63-8B24FDF3A185}" dt="2022-04-17T13:42:46.714" v="79" actId="20577"/>
          <ac:spMkLst>
            <pc:docMk/>
            <pc:sldMk cId="487721283" sldId="288"/>
            <ac:spMk id="53" creationId="{999EEA29-92AE-4E67-9D8C-B9AD39E60E36}"/>
          </ac:spMkLst>
        </pc:spChg>
        <pc:spChg chg="mod">
          <ac:chgData name="COC du Comité Yvelines" userId="S::5878000.coc@ffhandball.net::010bec54-d14a-4e41-aba0-e0f127ca8c84" providerId="AD" clId="Web-{AFDE2622-4BEB-38E7-6F63-8B24FDF3A185}" dt="2022-04-17T13:41:59.510" v="72" actId="20577"/>
          <ac:spMkLst>
            <pc:docMk/>
            <pc:sldMk cId="487721283" sldId="288"/>
            <ac:spMk id="58" creationId="{490E5D80-E63F-4F82-AFFE-E5FD8B609BE4}"/>
          </ac:spMkLst>
        </pc:spChg>
        <pc:spChg chg="mod">
          <ac:chgData name="COC du Comité Yvelines" userId="S::5878000.coc@ffhandball.net::010bec54-d14a-4e41-aba0-e0f127ca8c84" providerId="AD" clId="Web-{AFDE2622-4BEB-38E7-6F63-8B24FDF3A185}" dt="2022-04-17T13:43:49.655" v="91" actId="20577"/>
          <ac:spMkLst>
            <pc:docMk/>
            <pc:sldMk cId="487721283" sldId="288"/>
            <ac:spMk id="89" creationId="{09A5C5B2-2463-45FA-A29D-B0E516B9216C}"/>
          </ac:spMkLst>
        </pc:spChg>
      </pc:sldChg>
    </pc:docChg>
  </pc:docChgLst>
  <pc:docChgLst>
    <pc:chgData name="SUARD DAMIEN (COMITÉ DES YVELINES)" userId="8caf6131-42bf-47d0-a54c-b2e171bcd592" providerId="ADAL" clId="{B1C309C1-88FB-4EFB-B331-42EF41D92276}"/>
    <pc:docChg chg="modSld">
      <pc:chgData name="SUARD DAMIEN (COMITÉ DES YVELINES)" userId="8caf6131-42bf-47d0-a54c-b2e171bcd592" providerId="ADAL" clId="{B1C309C1-88FB-4EFB-B331-42EF41D92276}" dt="2023-01-13T11:26:14.959" v="42" actId="20577"/>
      <pc:docMkLst>
        <pc:docMk/>
      </pc:docMkLst>
      <pc:sldChg chg="modSp mod">
        <pc:chgData name="SUARD DAMIEN (COMITÉ DES YVELINES)" userId="8caf6131-42bf-47d0-a54c-b2e171bcd592" providerId="ADAL" clId="{B1C309C1-88FB-4EFB-B331-42EF41D92276}" dt="2023-01-13T11:26:14.959" v="42" actId="20577"/>
        <pc:sldMkLst>
          <pc:docMk/>
          <pc:sldMk cId="1368593463" sldId="271"/>
        </pc:sldMkLst>
        <pc:spChg chg="mod">
          <ac:chgData name="SUARD DAMIEN (COMITÉ DES YVELINES)" userId="8caf6131-42bf-47d0-a54c-b2e171bcd592" providerId="ADAL" clId="{B1C309C1-88FB-4EFB-B331-42EF41D92276}" dt="2023-01-13T11:26:14.959" v="42" actId="20577"/>
          <ac:spMkLst>
            <pc:docMk/>
            <pc:sldMk cId="1368593463" sldId="271"/>
            <ac:spMk id="9" creationId="{8025BD24-D8E3-45BC-A313-DBD7CC91B14D}"/>
          </ac:spMkLst>
        </pc:spChg>
      </pc:sldChg>
      <pc:sldChg chg="modSp mod">
        <pc:chgData name="SUARD DAMIEN (COMITÉ DES YVELINES)" userId="8caf6131-42bf-47d0-a54c-b2e171bcd592" providerId="ADAL" clId="{B1C309C1-88FB-4EFB-B331-42EF41D92276}" dt="2023-01-10T09:17:42.405" v="32"/>
        <pc:sldMkLst>
          <pc:docMk/>
          <pc:sldMk cId="68357455" sldId="305"/>
        </pc:sldMkLst>
        <pc:spChg chg="mod">
          <ac:chgData name="SUARD DAMIEN (COMITÉ DES YVELINES)" userId="8caf6131-42bf-47d0-a54c-b2e171bcd592" providerId="ADAL" clId="{B1C309C1-88FB-4EFB-B331-42EF41D92276}" dt="2023-01-10T09:17:42.405" v="32"/>
          <ac:spMkLst>
            <pc:docMk/>
            <pc:sldMk cId="68357455" sldId="305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B1C309C1-88FB-4EFB-B331-42EF41D92276}" dt="2023-01-09T08:47:03.066" v="8"/>
          <ac:spMkLst>
            <pc:docMk/>
            <pc:sldMk cId="68357455" sldId="305"/>
            <ac:spMk id="309" creationId="{5F8E8E5C-477A-4FD1-B059-7A2554E9048A}"/>
          </ac:spMkLst>
        </pc:spChg>
        <pc:spChg chg="mod">
          <ac:chgData name="SUARD DAMIEN (COMITÉ DES YVELINES)" userId="8caf6131-42bf-47d0-a54c-b2e171bcd592" providerId="ADAL" clId="{B1C309C1-88FB-4EFB-B331-42EF41D92276}" dt="2023-01-09T08:42:16.732" v="7" actId="404"/>
          <ac:spMkLst>
            <pc:docMk/>
            <pc:sldMk cId="68357455" sldId="305"/>
            <ac:spMk id="409" creationId="{A0720BA3-C1E8-4AB7-8187-244C2B079567}"/>
          </ac:spMkLst>
        </pc:spChg>
      </pc:sldChg>
      <pc:sldChg chg="modSp mod">
        <pc:chgData name="SUARD DAMIEN (COMITÉ DES YVELINES)" userId="8caf6131-42bf-47d0-a54c-b2e171bcd592" providerId="ADAL" clId="{B1C309C1-88FB-4EFB-B331-42EF41D92276}" dt="2023-01-09T08:49:49.715" v="31" actId="403"/>
        <pc:sldMkLst>
          <pc:docMk/>
          <pc:sldMk cId="1034337920" sldId="307"/>
        </pc:sldMkLst>
        <pc:spChg chg="mod">
          <ac:chgData name="SUARD DAMIEN (COMITÉ DES YVELINES)" userId="8caf6131-42bf-47d0-a54c-b2e171bcd592" providerId="ADAL" clId="{B1C309C1-88FB-4EFB-B331-42EF41D92276}" dt="2023-01-09T08:49:49.715" v="31" actId="403"/>
          <ac:spMkLst>
            <pc:docMk/>
            <pc:sldMk cId="1034337920" sldId="307"/>
            <ac:spMk id="265" creationId="{C2C577E6-7698-4A8C-B74D-B4172450E235}"/>
          </ac:spMkLst>
        </pc:spChg>
      </pc:sldChg>
    </pc:docChg>
  </pc:docChgLst>
  <pc:docChgLst>
    <pc:chgData name="COC du Comité Yvelines" userId="S::5878000.coc@ffhandball.net::010bec54-d14a-4e41-aba0-e0f127ca8c84" providerId="AD" clId="Web-{329B5716-BB00-8213-1DBC-99B3B59D8401}"/>
    <pc:docChg chg="modSld">
      <pc:chgData name="COC du Comité Yvelines" userId="S::5878000.coc@ffhandball.net::010bec54-d14a-4e41-aba0-e0f127ca8c84" providerId="AD" clId="Web-{329B5716-BB00-8213-1DBC-99B3B59D8401}" dt="2022-04-08T09:44:42.975" v="1"/>
      <pc:docMkLst>
        <pc:docMk/>
      </pc:docMkLst>
      <pc:sldChg chg="addSp delSp modSp">
        <pc:chgData name="COC du Comité Yvelines" userId="S::5878000.coc@ffhandball.net::010bec54-d14a-4e41-aba0-e0f127ca8c84" providerId="AD" clId="Web-{329B5716-BB00-8213-1DBC-99B3B59D8401}" dt="2022-04-08T09:44:42.975" v="1"/>
        <pc:sldMkLst>
          <pc:docMk/>
          <pc:sldMk cId="356702978" sldId="282"/>
        </pc:sldMkLst>
        <pc:picChg chg="add del mod">
          <ac:chgData name="COC du Comité Yvelines" userId="S::5878000.coc@ffhandball.net::010bec54-d14a-4e41-aba0-e0f127ca8c84" providerId="AD" clId="Web-{329B5716-BB00-8213-1DBC-99B3B59D8401}" dt="2022-04-08T09:44:42.975" v="1"/>
          <ac:picMkLst>
            <pc:docMk/>
            <pc:sldMk cId="356702978" sldId="282"/>
            <ac:picMk id="4" creationId="{2350716B-7164-10A1-F9E5-64E36A9F89DB}"/>
          </ac:picMkLst>
        </pc:picChg>
      </pc:sldChg>
    </pc:docChg>
  </pc:docChgLst>
  <pc:docChgLst>
    <pc:chgData name="COC du Comité Yvelines" userId="S::5878000.coc@ffhandball.net::010bec54-d14a-4e41-aba0-e0f127ca8c84" providerId="AD" clId="Web-{64E8D63B-B08A-4FA8-DEE0-DC4759D67885}"/>
    <pc:docChg chg="modSld">
      <pc:chgData name="COC du Comité Yvelines" userId="S::5878000.coc@ffhandball.net::010bec54-d14a-4e41-aba0-e0f127ca8c84" providerId="AD" clId="Web-{64E8D63B-B08A-4FA8-DEE0-DC4759D67885}" dt="2022-01-14T10:21:27.561" v="4" actId="20577"/>
      <pc:docMkLst>
        <pc:docMk/>
      </pc:docMkLst>
      <pc:sldChg chg="modSp">
        <pc:chgData name="COC du Comité Yvelines" userId="S::5878000.coc@ffhandball.net::010bec54-d14a-4e41-aba0-e0f127ca8c84" providerId="AD" clId="Web-{64E8D63B-B08A-4FA8-DEE0-DC4759D67885}" dt="2022-01-14T10:21:27.561" v="4" actId="20577"/>
        <pc:sldMkLst>
          <pc:docMk/>
          <pc:sldMk cId="0" sldId="267"/>
        </pc:sldMkLst>
        <pc:spChg chg="mod">
          <ac:chgData name="COC du Comité Yvelines" userId="S::5878000.coc@ffhandball.net::010bec54-d14a-4e41-aba0-e0f127ca8c84" providerId="AD" clId="Web-{64E8D63B-B08A-4FA8-DEE0-DC4759D67885}" dt="2022-01-14T10:15:47.284" v="3" actId="20577"/>
          <ac:spMkLst>
            <pc:docMk/>
            <pc:sldMk cId="0" sldId="267"/>
            <ac:spMk id="33" creationId="{38DF9AE0-8E06-46F0-BCE6-B1CCB2ED03D1}"/>
          </ac:spMkLst>
        </pc:spChg>
        <pc:spChg chg="mod">
          <ac:chgData name="COC du Comité Yvelines" userId="S::5878000.coc@ffhandball.net::010bec54-d14a-4e41-aba0-e0f127ca8c84" providerId="AD" clId="Web-{64E8D63B-B08A-4FA8-DEE0-DC4759D67885}" dt="2022-01-14T10:21:27.561" v="4" actId="20577"/>
          <ac:spMkLst>
            <pc:docMk/>
            <pc:sldMk cId="0" sldId="267"/>
            <ac:spMk id="84" creationId="{F78B3225-019F-425A-8905-F7B4C8017D6B}"/>
          </ac:spMkLst>
        </pc:spChg>
      </pc:sldChg>
    </pc:docChg>
  </pc:docChgLst>
  <pc:docChgLst>
    <pc:chgData name="COC du Comité Yvelines" userId="S::5878000.coc@ffhandball.net::010bec54-d14a-4e41-aba0-e0f127ca8c84" providerId="AD" clId="Web-{2D9AC4FB-5A82-C18F-D7F8-DEED7B167B2D}"/>
    <pc:docChg chg="modSld">
      <pc:chgData name="COC du Comité Yvelines" userId="S::5878000.coc@ffhandball.net::010bec54-d14a-4e41-aba0-e0f127ca8c84" providerId="AD" clId="Web-{2D9AC4FB-5A82-C18F-D7F8-DEED7B167B2D}" dt="2022-04-14T10:16:25.608" v="2"/>
      <pc:docMkLst>
        <pc:docMk/>
      </pc:docMkLst>
      <pc:sldChg chg="addSp">
        <pc:chgData name="COC du Comité Yvelines" userId="S::5878000.coc@ffhandball.net::010bec54-d14a-4e41-aba0-e0f127ca8c84" providerId="AD" clId="Web-{2D9AC4FB-5A82-C18F-D7F8-DEED7B167B2D}" dt="2022-04-14T10:16:19.936" v="1"/>
        <pc:sldMkLst>
          <pc:docMk/>
          <pc:sldMk cId="2806043114" sldId="281"/>
        </pc:sldMkLst>
        <pc:picChg chg="add">
          <ac:chgData name="COC du Comité Yvelines" userId="S::5878000.coc@ffhandball.net::010bec54-d14a-4e41-aba0-e0f127ca8c84" providerId="AD" clId="Web-{2D9AC4FB-5A82-C18F-D7F8-DEED7B167B2D}" dt="2022-04-14T10:16:19.936" v="1"/>
          <ac:picMkLst>
            <pc:docMk/>
            <pc:sldMk cId="2806043114" sldId="281"/>
            <ac:picMk id="2" creationId="{1BA8B607-5188-7338-3FFD-93C6BCEC385F}"/>
          </ac:picMkLst>
        </pc:picChg>
      </pc:sldChg>
      <pc:sldChg chg="addSp">
        <pc:chgData name="COC du Comité Yvelines" userId="S::5878000.coc@ffhandball.net::010bec54-d14a-4e41-aba0-e0f127ca8c84" providerId="AD" clId="Web-{2D9AC4FB-5A82-C18F-D7F8-DEED7B167B2D}" dt="2022-04-14T10:16:07.014" v="0"/>
        <pc:sldMkLst>
          <pc:docMk/>
          <pc:sldMk cId="2466190961" sldId="283"/>
        </pc:sldMkLst>
        <pc:picChg chg="add">
          <ac:chgData name="COC du Comité Yvelines" userId="S::5878000.coc@ffhandball.net::010bec54-d14a-4e41-aba0-e0f127ca8c84" providerId="AD" clId="Web-{2D9AC4FB-5A82-C18F-D7F8-DEED7B167B2D}" dt="2022-04-14T10:16:07.014" v="0"/>
          <ac:picMkLst>
            <pc:docMk/>
            <pc:sldMk cId="2466190961" sldId="283"/>
            <ac:picMk id="5" creationId="{29B35C3B-7D91-7B71-E209-9278A8C1CDA8}"/>
          </ac:picMkLst>
        </pc:picChg>
      </pc:sldChg>
      <pc:sldChg chg="addSp">
        <pc:chgData name="COC du Comité Yvelines" userId="S::5878000.coc@ffhandball.net::010bec54-d14a-4e41-aba0-e0f127ca8c84" providerId="AD" clId="Web-{2D9AC4FB-5A82-C18F-D7F8-DEED7B167B2D}" dt="2022-04-14T10:16:25.608" v="2"/>
        <pc:sldMkLst>
          <pc:docMk/>
          <pc:sldMk cId="4020097540" sldId="287"/>
        </pc:sldMkLst>
        <pc:picChg chg="add">
          <ac:chgData name="COC du Comité Yvelines" userId="S::5878000.coc@ffhandball.net::010bec54-d14a-4e41-aba0-e0f127ca8c84" providerId="AD" clId="Web-{2D9AC4FB-5A82-C18F-D7F8-DEED7B167B2D}" dt="2022-04-14T10:16:25.608" v="2"/>
          <ac:picMkLst>
            <pc:docMk/>
            <pc:sldMk cId="4020097540" sldId="287"/>
            <ac:picMk id="2" creationId="{BAC3258C-CB88-F93F-D949-C61D2046D075}"/>
          </ac:picMkLst>
        </pc:picChg>
      </pc:sldChg>
    </pc:docChg>
  </pc:docChgLst>
  <pc:docChgLst>
    <pc:chgData name="COC du Comité Yvelines" userId="S::5878000.coc@ffhandball.net::010bec54-d14a-4e41-aba0-e0f127ca8c84" providerId="AD" clId="Web-{57440ECB-D697-DF1C-BFEE-D40D7B8FCD98}"/>
    <pc:docChg chg="addSld delSld modSld sldOrd">
      <pc:chgData name="COC du Comité Yvelines" userId="S::5878000.coc@ffhandball.net::010bec54-d14a-4e41-aba0-e0f127ca8c84" providerId="AD" clId="Web-{57440ECB-D697-DF1C-BFEE-D40D7B8FCD98}" dt="2022-01-11T21:04:14.393" v="555"/>
      <pc:docMkLst>
        <pc:docMk/>
      </pc:docMkLst>
      <pc:sldChg chg="modSp">
        <pc:chgData name="COC du Comité Yvelines" userId="S::5878000.coc@ffhandball.net::010bec54-d14a-4e41-aba0-e0f127ca8c84" providerId="AD" clId="Web-{57440ECB-D697-DF1C-BFEE-D40D7B8FCD98}" dt="2022-01-11T21:02:36.454" v="520" actId="20577"/>
        <pc:sldMkLst>
          <pc:docMk/>
          <pc:sldMk cId="3138411720" sldId="256"/>
        </pc:sldMkLst>
        <pc:spChg chg="mod">
          <ac:chgData name="COC du Comité Yvelines" userId="S::5878000.coc@ffhandball.net::010bec54-d14a-4e41-aba0-e0f127ca8c84" providerId="AD" clId="Web-{57440ECB-D697-DF1C-BFEE-D40D7B8FCD98}" dt="2022-01-11T21:02:36.454" v="520" actId="20577"/>
          <ac:spMkLst>
            <pc:docMk/>
            <pc:sldMk cId="3138411720" sldId="256"/>
            <ac:spMk id="182" creationId="{659497A1-7044-44EF-A09F-2D4034279B98}"/>
          </ac:spMkLst>
        </pc:spChg>
      </pc:sldChg>
      <pc:sldChg chg="modSp">
        <pc:chgData name="COC du Comité Yvelines" userId="S::5878000.coc@ffhandball.net::010bec54-d14a-4e41-aba0-e0f127ca8c84" providerId="AD" clId="Web-{57440ECB-D697-DF1C-BFEE-D40D7B8FCD98}" dt="2022-01-11T21:02:05.250" v="486" actId="20577"/>
        <pc:sldMkLst>
          <pc:docMk/>
          <pc:sldMk cId="0" sldId="259"/>
        </pc:sldMkLst>
        <pc:spChg chg="mod">
          <ac:chgData name="COC du Comité Yvelines" userId="S::5878000.coc@ffhandball.net::010bec54-d14a-4e41-aba0-e0f127ca8c84" providerId="AD" clId="Web-{57440ECB-D697-DF1C-BFEE-D40D7B8FCD98}" dt="2022-01-11T21:02:05.250" v="486" actId="20577"/>
          <ac:spMkLst>
            <pc:docMk/>
            <pc:sldMk cId="0" sldId="259"/>
            <ac:spMk id="96" creationId="{659497A1-7044-44EF-A09F-2D4034279B98}"/>
          </ac:spMkLst>
        </pc:spChg>
      </pc:sldChg>
      <pc:sldChg chg="modSp">
        <pc:chgData name="COC du Comité Yvelines" userId="S::5878000.coc@ffhandball.net::010bec54-d14a-4e41-aba0-e0f127ca8c84" providerId="AD" clId="Web-{57440ECB-D697-DF1C-BFEE-D40D7B8FCD98}" dt="2022-01-11T21:01:21.546" v="450" actId="20577"/>
        <pc:sldMkLst>
          <pc:docMk/>
          <pc:sldMk cId="0" sldId="260"/>
        </pc:sldMkLst>
        <pc:spChg chg="mod">
          <ac:chgData name="COC du Comité Yvelines" userId="S::5878000.coc@ffhandball.net::010bec54-d14a-4e41-aba0-e0f127ca8c84" providerId="AD" clId="Web-{57440ECB-D697-DF1C-BFEE-D40D7B8FCD98}" dt="2022-01-11T21:01:21.546" v="450" actId="20577"/>
          <ac:spMkLst>
            <pc:docMk/>
            <pc:sldMk cId="0" sldId="260"/>
            <ac:spMk id="96" creationId="{659497A1-7044-44EF-A09F-2D4034279B98}"/>
          </ac:spMkLst>
        </pc:spChg>
      </pc:sldChg>
      <pc:sldChg chg="modSp">
        <pc:chgData name="COC du Comité Yvelines" userId="S::5878000.coc@ffhandball.net::010bec54-d14a-4e41-aba0-e0f127ca8c84" providerId="AD" clId="Web-{57440ECB-D697-DF1C-BFEE-D40D7B8FCD98}" dt="2022-01-11T21:01:43.718" v="468" actId="20577"/>
        <pc:sldMkLst>
          <pc:docMk/>
          <pc:sldMk cId="0" sldId="261"/>
        </pc:sldMkLst>
        <pc:spChg chg="mod">
          <ac:chgData name="COC du Comité Yvelines" userId="S::5878000.coc@ffhandball.net::010bec54-d14a-4e41-aba0-e0f127ca8c84" providerId="AD" clId="Web-{57440ECB-D697-DF1C-BFEE-D40D7B8FCD98}" dt="2022-01-11T21:01:43.718" v="468" actId="20577"/>
          <ac:spMkLst>
            <pc:docMk/>
            <pc:sldMk cId="0" sldId="261"/>
            <ac:spMk id="96" creationId="{659497A1-7044-44EF-A09F-2D4034279B98}"/>
          </ac:spMkLst>
        </pc:spChg>
      </pc:sldChg>
      <pc:sldChg chg="modSp">
        <pc:chgData name="COC du Comité Yvelines" userId="S::5878000.coc@ffhandball.net::010bec54-d14a-4e41-aba0-e0f127ca8c84" providerId="AD" clId="Web-{57440ECB-D697-DF1C-BFEE-D40D7B8FCD98}" dt="2022-01-11T21:00:59.921" v="435" actId="20577"/>
        <pc:sldMkLst>
          <pc:docMk/>
          <pc:sldMk cId="0" sldId="263"/>
        </pc:sldMkLst>
        <pc:spChg chg="mod">
          <ac:chgData name="COC du Comité Yvelines" userId="S::5878000.coc@ffhandball.net::010bec54-d14a-4e41-aba0-e0f127ca8c84" providerId="AD" clId="Web-{57440ECB-D697-DF1C-BFEE-D40D7B8FCD98}" dt="2022-01-11T21:00:59.921" v="435" actId="20577"/>
          <ac:spMkLst>
            <pc:docMk/>
            <pc:sldMk cId="0" sldId="263"/>
            <ac:spMk id="96" creationId="{659497A1-7044-44EF-A09F-2D4034279B98}"/>
          </ac:spMkLst>
        </pc:spChg>
      </pc:sldChg>
      <pc:sldChg chg="modSp">
        <pc:chgData name="COC du Comité Yvelines" userId="S::5878000.coc@ffhandball.net::010bec54-d14a-4e41-aba0-e0f127ca8c84" providerId="AD" clId="Web-{57440ECB-D697-DF1C-BFEE-D40D7B8FCD98}" dt="2022-01-11T21:02:21.360" v="501" actId="20577"/>
        <pc:sldMkLst>
          <pc:docMk/>
          <pc:sldMk cId="0" sldId="267"/>
        </pc:sldMkLst>
        <pc:spChg chg="mod">
          <ac:chgData name="COC du Comité Yvelines" userId="S::5878000.coc@ffhandball.net::010bec54-d14a-4e41-aba0-e0f127ca8c84" providerId="AD" clId="Web-{57440ECB-D697-DF1C-BFEE-D40D7B8FCD98}" dt="2022-01-11T21:02:21.360" v="501" actId="20577"/>
          <ac:spMkLst>
            <pc:docMk/>
            <pc:sldMk cId="0" sldId="267"/>
            <ac:spMk id="96" creationId="{659497A1-7044-44EF-A09F-2D4034279B98}"/>
          </ac:spMkLst>
        </pc:spChg>
      </pc:sldChg>
      <pc:sldChg chg="addSp modSp">
        <pc:chgData name="COC du Comité Yvelines" userId="S::5878000.coc@ffhandball.net::010bec54-d14a-4e41-aba0-e0f127ca8c84" providerId="AD" clId="Web-{57440ECB-D697-DF1C-BFEE-D40D7B8FCD98}" dt="2022-01-11T20:16:34.215" v="25" actId="20577"/>
        <pc:sldMkLst>
          <pc:docMk/>
          <pc:sldMk cId="606013869" sldId="268"/>
        </pc:sldMkLst>
        <pc:spChg chg="add mod">
          <ac:chgData name="COC du Comité Yvelines" userId="S::5878000.coc@ffhandball.net::010bec54-d14a-4e41-aba0-e0f127ca8c84" providerId="AD" clId="Web-{57440ECB-D697-DF1C-BFEE-D40D7B8FCD98}" dt="2022-01-11T20:16:01.573" v="9" actId="20577"/>
          <ac:spMkLst>
            <pc:docMk/>
            <pc:sldMk cId="606013869" sldId="268"/>
            <ac:spMk id="2" creationId="{04FFF3B7-7A0E-45EC-9C91-52D57106C226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16:34.215" v="25" actId="20577"/>
          <ac:spMkLst>
            <pc:docMk/>
            <pc:sldMk cId="606013869" sldId="268"/>
            <ac:spMk id="3" creationId="{2FB66378-79C2-40AE-BA75-33FDB2E6C59E}"/>
          </ac:spMkLst>
        </pc:spChg>
      </pc:sldChg>
      <pc:sldChg chg="modSp ord">
        <pc:chgData name="COC du Comité Yvelines" userId="S::5878000.coc@ffhandball.net::010bec54-d14a-4e41-aba0-e0f127ca8c84" providerId="AD" clId="Web-{57440ECB-D697-DF1C-BFEE-D40D7B8FCD98}" dt="2022-01-11T21:04:14.393" v="555"/>
        <pc:sldMkLst>
          <pc:docMk/>
          <pc:sldMk cId="820175489" sldId="270"/>
        </pc:sldMkLst>
        <pc:spChg chg="mod">
          <ac:chgData name="COC du Comité Yvelines" userId="S::5878000.coc@ffhandball.net::010bec54-d14a-4e41-aba0-e0f127ca8c84" providerId="AD" clId="Web-{57440ECB-D697-DF1C-BFEE-D40D7B8FCD98}" dt="2022-01-11T21:03:08.439" v="554" actId="20577"/>
          <ac:spMkLst>
            <pc:docMk/>
            <pc:sldMk cId="820175489" sldId="270"/>
            <ac:spMk id="182" creationId="{659497A1-7044-44EF-A09F-2D4034279B98}"/>
          </ac:spMkLst>
        </pc:spChg>
      </pc:sldChg>
      <pc:sldChg chg="delSp modSp add del replId">
        <pc:chgData name="COC du Comité Yvelines" userId="S::5878000.coc@ffhandball.net::010bec54-d14a-4e41-aba0-e0f127ca8c84" providerId="AD" clId="Web-{57440ECB-D697-DF1C-BFEE-D40D7B8FCD98}" dt="2022-01-11T20:59:11.105" v="423"/>
        <pc:sldMkLst>
          <pc:docMk/>
          <pc:sldMk cId="361896011" sldId="272"/>
        </pc:sldMkLst>
        <pc:spChg chg="del">
          <ac:chgData name="COC du Comité Yvelines" userId="S::5878000.coc@ffhandball.net::010bec54-d14a-4e41-aba0-e0f127ca8c84" providerId="AD" clId="Web-{57440ECB-D697-DF1C-BFEE-D40D7B8FCD98}" dt="2022-01-11T20:19:28.469" v="31"/>
          <ac:spMkLst>
            <pc:docMk/>
            <pc:sldMk cId="361896011" sldId="272"/>
            <ac:spMk id="4" creationId="{38DF9AE0-8E06-46F0-BCE6-B1CCB2ED03D1}"/>
          </ac:spMkLst>
        </pc:spChg>
        <pc:spChg chg="del mod">
          <ac:chgData name="COC du Comité Yvelines" userId="S::5878000.coc@ffhandball.net::010bec54-d14a-4e41-aba0-e0f127ca8c84" providerId="AD" clId="Web-{57440ECB-D697-DF1C-BFEE-D40D7B8FCD98}" dt="2022-01-11T20:19:32.906" v="34"/>
          <ac:spMkLst>
            <pc:docMk/>
            <pc:sldMk cId="361896011" sldId="272"/>
            <ac:spMk id="33" creationId="{6C5F706D-7995-4897-B2C2-C6C71DC2C268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19:35.219" v="35"/>
          <ac:spMkLst>
            <pc:docMk/>
            <pc:sldMk cId="361896011" sldId="272"/>
            <ac:spMk id="35" creationId="{3365C7C0-F752-43D7-BC80-678429743E24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19:37.813" v="36"/>
          <ac:spMkLst>
            <pc:docMk/>
            <pc:sldMk cId="361896011" sldId="272"/>
            <ac:spMk id="37" creationId="{76008189-87CD-4A4D-9C25-1EB1BA2A204A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19:39.735" v="37"/>
          <ac:spMkLst>
            <pc:docMk/>
            <pc:sldMk cId="361896011" sldId="272"/>
            <ac:spMk id="43" creationId="{B9889E48-8E5D-49C0-9A94-8C63B14279CA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19:42.282" v="38"/>
          <ac:spMkLst>
            <pc:docMk/>
            <pc:sldMk cId="361896011" sldId="272"/>
            <ac:spMk id="45" creationId="{1752D4CB-BBEB-47C6-BFC4-A59607118924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19:45.079" v="39"/>
          <ac:spMkLst>
            <pc:docMk/>
            <pc:sldMk cId="361896011" sldId="272"/>
            <ac:spMk id="47" creationId="{1654AFCA-BBD4-41B4-8E65-E2980B2A1BA6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19:48.344" v="40"/>
          <ac:spMkLst>
            <pc:docMk/>
            <pc:sldMk cId="361896011" sldId="272"/>
            <ac:spMk id="49" creationId="{8707B182-092C-48D9-A915-63FD0456B967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19:24.594" v="30"/>
          <ac:spMkLst>
            <pc:docMk/>
            <pc:sldMk cId="361896011" sldId="272"/>
            <ac:spMk id="102" creationId="{EF0B44DC-36DE-4244-ACD7-DBBAE54BF9CF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19:21.891" v="29" actId="20577"/>
          <ac:spMkLst>
            <pc:docMk/>
            <pc:sldMk cId="361896011" sldId="272"/>
            <ac:spMk id="109" creationId="{345452EE-CBE8-4720-BCB0-90C4B59AF5CA}"/>
          </ac:spMkLst>
        </pc:spChg>
        <pc:cxnChg chg="del mod">
          <ac:chgData name="COC du Comité Yvelines" userId="S::5878000.coc@ffhandball.net::010bec54-d14a-4e41-aba0-e0f127ca8c84" providerId="AD" clId="Web-{57440ECB-D697-DF1C-BFEE-D40D7B8FCD98}" dt="2022-01-11T20:19:58.407" v="43"/>
          <ac:cxnSpMkLst>
            <pc:docMk/>
            <pc:sldMk cId="361896011" sldId="272"/>
            <ac:cxnSpMk id="60" creationId="{9538E348-E244-4AD9-AEBC-300C7D29D630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0:00.970" v="44"/>
          <ac:cxnSpMkLst>
            <pc:docMk/>
            <pc:sldMk cId="361896011" sldId="272"/>
            <ac:cxnSpMk id="62" creationId="{2AECF7BE-4552-4F80-AD30-F1B291C294A6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19:55.438" v="42"/>
          <ac:cxnSpMkLst>
            <pc:docMk/>
            <pc:sldMk cId="361896011" sldId="272"/>
            <ac:cxnSpMk id="64" creationId="{69B24840-CD95-47E6-B8EA-804CD6C57618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19:53.188" v="41"/>
          <ac:cxnSpMkLst>
            <pc:docMk/>
            <pc:sldMk cId="361896011" sldId="272"/>
            <ac:cxnSpMk id="70" creationId="{AEC1A0E9-C385-44B5-A5B6-161D70FEAFA1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0:06.157" v="47"/>
          <ac:cxnSpMkLst>
            <pc:docMk/>
            <pc:sldMk cId="361896011" sldId="272"/>
            <ac:cxnSpMk id="76" creationId="{CE3375AB-0493-44F3-A022-4CCA7125511E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0:07.939" v="48"/>
          <ac:cxnSpMkLst>
            <pc:docMk/>
            <pc:sldMk cId="361896011" sldId="272"/>
            <ac:cxnSpMk id="77" creationId="{38C0CAC5-22CE-4095-965B-F1889C27C917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0:03.907" v="46"/>
          <ac:cxnSpMkLst>
            <pc:docMk/>
            <pc:sldMk cId="361896011" sldId="272"/>
            <ac:cxnSpMk id="78" creationId="{DF030572-00FB-43D3-85E7-5A85F0BCE4E4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0:02.282" v="45"/>
          <ac:cxnSpMkLst>
            <pc:docMk/>
            <pc:sldMk cId="361896011" sldId="272"/>
            <ac:cxnSpMk id="79" creationId="{4E75976F-2CE4-4868-A078-9AA26B196A37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0:12.892" v="51"/>
          <ac:cxnSpMkLst>
            <pc:docMk/>
            <pc:sldMk cId="361896011" sldId="272"/>
            <ac:cxnSpMk id="114" creationId="{B1E91F94-96F9-4417-BAE3-2AA90EBB1FFD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0:14.907" v="52"/>
          <ac:cxnSpMkLst>
            <pc:docMk/>
            <pc:sldMk cId="361896011" sldId="272"/>
            <ac:cxnSpMk id="115" creationId="{AFF05D7C-2810-484B-84C1-EF6D024C15A8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0:11.454" v="50"/>
          <ac:cxnSpMkLst>
            <pc:docMk/>
            <pc:sldMk cId="361896011" sldId="272"/>
            <ac:cxnSpMk id="116" creationId="{90438094-EF61-4B54-9276-CF47F98CE155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0:09.876" v="49"/>
          <ac:cxnSpMkLst>
            <pc:docMk/>
            <pc:sldMk cId="361896011" sldId="272"/>
            <ac:cxnSpMk id="117" creationId="{E1BEA304-98AE-4927-A8EC-95EEEF02B20A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0:18.548" v="54"/>
          <ac:cxnSpMkLst>
            <pc:docMk/>
            <pc:sldMk cId="361896011" sldId="272"/>
            <ac:cxnSpMk id="122" creationId="{5637FB2D-D99F-43FD-86C2-F20C7F4DEE40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0:23.001" v="56"/>
          <ac:cxnSpMkLst>
            <pc:docMk/>
            <pc:sldMk cId="361896011" sldId="272"/>
            <ac:cxnSpMk id="123" creationId="{7D3403AD-BE93-4134-A713-E1ABC3D917FE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0:20.642" v="55"/>
          <ac:cxnSpMkLst>
            <pc:docMk/>
            <pc:sldMk cId="361896011" sldId="272"/>
            <ac:cxnSpMk id="124" creationId="{8DA08F91-6E12-457D-BEF3-61AE950F2640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0:17.439" v="53"/>
          <ac:cxnSpMkLst>
            <pc:docMk/>
            <pc:sldMk cId="361896011" sldId="272"/>
            <ac:cxnSpMk id="125" creationId="{30F8CE32-DE67-472D-97A2-AA32F7D2AD09}"/>
          </ac:cxnSpMkLst>
        </pc:cxnChg>
      </pc:sldChg>
      <pc:sldChg chg="addSp delSp modSp add replId">
        <pc:chgData name="COC du Comité Yvelines" userId="S::5878000.coc@ffhandball.net::010bec54-d14a-4e41-aba0-e0f127ca8c84" providerId="AD" clId="Web-{57440ECB-D697-DF1C-BFEE-D40D7B8FCD98}" dt="2022-01-11T21:00:14.669" v="424" actId="1076"/>
        <pc:sldMkLst>
          <pc:docMk/>
          <pc:sldMk cId="510962177" sldId="273"/>
        </pc:sldMkLst>
        <pc:spChg chg="add del mod">
          <ac:chgData name="COC du Comité Yvelines" userId="S::5878000.coc@ffhandball.net::010bec54-d14a-4e41-aba0-e0f127ca8c84" providerId="AD" clId="Web-{57440ECB-D697-DF1C-BFEE-D40D7B8FCD98}" dt="2022-01-11T20:24:41.711" v="128"/>
          <ac:spMkLst>
            <pc:docMk/>
            <pc:sldMk cId="510962177" sldId="273"/>
            <ac:spMk id="2" creationId="{98222477-935F-499A-9488-62B610EA6651}"/>
          </ac:spMkLst>
        </pc:spChg>
        <pc:spChg chg="add del mod">
          <ac:chgData name="COC du Comité Yvelines" userId="S::5878000.coc@ffhandball.net::010bec54-d14a-4e41-aba0-e0f127ca8c84" providerId="AD" clId="Web-{57440ECB-D697-DF1C-BFEE-D40D7B8FCD98}" dt="2022-01-11T20:31:45.786" v="187"/>
          <ac:spMkLst>
            <pc:docMk/>
            <pc:sldMk cId="510962177" sldId="273"/>
            <ac:spMk id="3" creationId="{559CA9AC-08A1-41BF-B79C-B60088874064}"/>
          </ac:spMkLst>
        </pc:spChg>
        <pc:spChg chg="del mod">
          <ac:chgData name="COC du Comité Yvelines" userId="S::5878000.coc@ffhandball.net::010bec54-d14a-4e41-aba0-e0f127ca8c84" providerId="AD" clId="Web-{57440ECB-D697-DF1C-BFEE-D40D7B8FCD98}" dt="2022-01-11T20:28:22.422" v="160"/>
          <ac:spMkLst>
            <pc:docMk/>
            <pc:sldMk cId="510962177" sldId="273"/>
            <ac:spMk id="26" creationId="{2673C3D1-889B-4677-B219-8EC698797D54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55:57.914" v="375" actId="20577"/>
          <ac:spMkLst>
            <pc:docMk/>
            <pc:sldMk cId="510962177" sldId="273"/>
            <ac:spMk id="27" creationId="{62450673-3359-4D06-B0D7-9185BA43DB3D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56:02.211" v="377" actId="20577"/>
          <ac:spMkLst>
            <pc:docMk/>
            <pc:sldMk cId="510962177" sldId="273"/>
            <ac:spMk id="29" creationId="{999EEA29-92AE-4E67-9D8C-B9AD39E60E36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40:48.033" v="241" actId="20577"/>
          <ac:spMkLst>
            <pc:docMk/>
            <pc:sldMk cId="510962177" sldId="273"/>
            <ac:spMk id="30" creationId="{D94F77C0-C16F-4925-882C-4FCE482BE507}"/>
          </ac:spMkLst>
        </pc:spChg>
        <pc:spChg chg="del mod">
          <ac:chgData name="COC du Comité Yvelines" userId="S::5878000.coc@ffhandball.net::010bec54-d14a-4e41-aba0-e0f127ca8c84" providerId="AD" clId="Web-{57440ECB-D697-DF1C-BFEE-D40D7B8FCD98}" dt="2022-01-11T20:22:44.302" v="92"/>
          <ac:spMkLst>
            <pc:docMk/>
            <pc:sldMk cId="510962177" sldId="273"/>
            <ac:spMk id="31" creationId="{A8EEA663-2378-40DD-A43D-7AC026DFDE73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22:47.849" v="93"/>
          <ac:spMkLst>
            <pc:docMk/>
            <pc:sldMk cId="510962177" sldId="273"/>
            <ac:spMk id="34" creationId="{69445146-ABE5-40C5-B58B-80195C313BA6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22:49.724" v="94"/>
          <ac:spMkLst>
            <pc:docMk/>
            <pc:sldMk cId="510962177" sldId="273"/>
            <ac:spMk id="36" creationId="{877DC393-5316-4705-AD21-8079EF6F9E64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22:51.552" v="95"/>
          <ac:spMkLst>
            <pc:docMk/>
            <pc:sldMk cId="510962177" sldId="273"/>
            <ac:spMk id="38" creationId="{9DF9115D-55B2-44D3-B1D9-7876E5A00A97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22:53.880" v="96"/>
          <ac:spMkLst>
            <pc:docMk/>
            <pc:sldMk cId="510962177" sldId="273"/>
            <ac:spMk id="44" creationId="{00003E31-2538-43B5-B3E9-A6EF35C52A78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22:55.646" v="97"/>
          <ac:spMkLst>
            <pc:docMk/>
            <pc:sldMk cId="510962177" sldId="273"/>
            <ac:spMk id="46" creationId="{0ADA36A1-6704-4F08-B452-F06DDFFCB4FF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22:57.646" v="98"/>
          <ac:spMkLst>
            <pc:docMk/>
            <pc:sldMk cId="510962177" sldId="273"/>
            <ac:spMk id="48" creationId="{F78B3225-019F-425A-8905-F7B4C8017D6B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22:59.068" v="99"/>
          <ac:spMkLst>
            <pc:docMk/>
            <pc:sldMk cId="510962177" sldId="273"/>
            <ac:spMk id="50" creationId="{A40707E1-7211-45EB-8587-468C1BAAF250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45:08.258" v="275" actId="1076"/>
          <ac:spMkLst>
            <pc:docMk/>
            <pc:sldMk cId="510962177" sldId="273"/>
            <ac:spMk id="51" creationId="{9AA93A83-6066-4953-9B87-83C864DBDC3F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40:54.221" v="243" actId="20577"/>
          <ac:spMkLst>
            <pc:docMk/>
            <pc:sldMk cId="510962177" sldId="273"/>
            <ac:spMk id="52" creationId="{D422684E-B5D8-4832-A1D9-C47DE66D216E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52:40.940" v="324" actId="1076"/>
          <ac:spMkLst>
            <pc:docMk/>
            <pc:sldMk cId="510962177" sldId="273"/>
            <ac:spMk id="53" creationId="{FA6447C2-FF47-400C-9579-B96FDAD64B3D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42:29.567" v="261" actId="20577"/>
          <ac:spMkLst>
            <pc:docMk/>
            <pc:sldMk cId="510962177" sldId="273"/>
            <ac:spMk id="54" creationId="{78254CF2-2AA2-4463-8AA3-8F74BF1A3B80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51:23.876" v="320" actId="20577"/>
          <ac:spMkLst>
            <pc:docMk/>
            <pc:sldMk cId="510962177" sldId="273"/>
            <ac:spMk id="55" creationId="{BB6F0CBA-DA8D-4669-A101-4ACEC499E912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52:58.237" v="327" actId="1076"/>
          <ac:spMkLst>
            <pc:docMk/>
            <pc:sldMk cId="510962177" sldId="273"/>
            <ac:spMk id="56" creationId="{6F236002-06BE-453B-948B-1E114B9EBB73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56:09.602" v="379" actId="20577"/>
          <ac:spMkLst>
            <pc:docMk/>
            <pc:sldMk cId="510962177" sldId="273"/>
            <ac:spMk id="57" creationId="{09A5C5B2-2463-45FA-A29D-B0E516B9216C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55:53.694" v="374" actId="20577"/>
          <ac:spMkLst>
            <pc:docMk/>
            <pc:sldMk cId="510962177" sldId="273"/>
            <ac:spMk id="58" creationId="{490E5D80-E63F-4F82-AFFE-E5FD8B609BE4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50:19.297" v="316" actId="1076"/>
          <ac:spMkLst>
            <pc:docMk/>
            <pc:sldMk cId="510962177" sldId="273"/>
            <ac:spMk id="59" creationId="{53BC28EA-23B8-4E22-A816-2C53F98A78F7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36:32.027" v="221" actId="1076"/>
          <ac:spMkLst>
            <pc:docMk/>
            <pc:sldMk cId="510962177" sldId="273"/>
            <ac:spMk id="73" creationId="{006D285E-89D4-4E54-AE74-853F1A9B3802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36:25.777" v="220" actId="1076"/>
          <ac:spMkLst>
            <pc:docMk/>
            <pc:sldMk cId="510962177" sldId="273"/>
            <ac:spMk id="74" creationId="{E4CCD940-F2D0-4A8D-A87E-66A285414934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36:34.949" v="222" actId="1076"/>
          <ac:spMkLst>
            <pc:docMk/>
            <pc:sldMk cId="510962177" sldId="273"/>
            <ac:spMk id="75" creationId="{3C3CCC98-5D13-4B04-B16B-2EA78ACA8775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36:39.387" v="223" actId="1076"/>
          <ac:spMkLst>
            <pc:docMk/>
            <pc:sldMk cId="510962177" sldId="273"/>
            <ac:spMk id="76" creationId="{42F6702A-08F4-4569-87DD-E09D40DF4184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38:04.795" v="233" actId="1076"/>
          <ac:spMkLst>
            <pc:docMk/>
            <pc:sldMk cId="510962177" sldId="273"/>
            <ac:spMk id="77" creationId="{7B97370D-9B2F-436D-8BDF-A5DE457BB55F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38:08.373" v="234" actId="1076"/>
          <ac:spMkLst>
            <pc:docMk/>
            <pc:sldMk cId="510962177" sldId="273"/>
            <ac:spMk id="79" creationId="{B45DD20D-DA52-42FB-9164-73FE40590D00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38:12.889" v="235" actId="1076"/>
          <ac:spMkLst>
            <pc:docMk/>
            <pc:sldMk cId="510962177" sldId="273"/>
            <ac:spMk id="80" creationId="{5CC667D0-EC41-4F9B-B765-2F3C95283F25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38:15.420" v="236" actId="1076"/>
          <ac:spMkLst>
            <pc:docMk/>
            <pc:sldMk cId="510962177" sldId="273"/>
            <ac:spMk id="81" creationId="{B0DBEA5E-38EC-4B61-8570-1023D0376DA4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48:32.434" v="305" actId="1076"/>
          <ac:spMkLst>
            <pc:docMk/>
            <pc:sldMk cId="510962177" sldId="273"/>
            <ac:spMk id="86" creationId="{454CC2E2-6097-4A5E-88A3-947EF55A5790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52:44.815" v="325" actId="1076"/>
          <ac:spMkLst>
            <pc:docMk/>
            <pc:sldMk cId="510962177" sldId="273"/>
            <ac:spMk id="88" creationId="{7AE4EE5D-3489-4E5C-B3C3-043B56236207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52:35.284" v="322" actId="20577"/>
          <ac:spMkLst>
            <pc:docMk/>
            <pc:sldMk cId="510962177" sldId="273"/>
            <ac:spMk id="89" creationId="{F7BC6827-CFC6-437C-B752-8BD8BD44BBCE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42:24.957" v="259" actId="20577"/>
          <ac:spMkLst>
            <pc:docMk/>
            <pc:sldMk cId="510962177" sldId="273"/>
            <ac:spMk id="90" creationId="{5E058114-9561-4E4A-A745-73AEC5315317}"/>
          </ac:spMkLst>
        </pc:spChg>
        <pc:spChg chg="add mod">
          <ac:chgData name="COC du Comité Yvelines" userId="S::5878000.coc@ffhandball.net::010bec54-d14a-4e41-aba0-e0f127ca8c84" providerId="AD" clId="Web-{57440ECB-D697-DF1C-BFEE-D40D7B8FCD98}" dt="2022-01-11T20:53:02.050" v="328" actId="1076"/>
          <ac:spMkLst>
            <pc:docMk/>
            <pc:sldMk cId="510962177" sldId="273"/>
            <ac:spMk id="91" creationId="{66428172-7AD4-4588-968F-ECB3354F55E0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22:37.958" v="89"/>
          <ac:spMkLst>
            <pc:docMk/>
            <pc:sldMk cId="510962177" sldId="273"/>
            <ac:spMk id="101" creationId="{2CDE2E11-CCBD-4C1E-8958-21B93003E539}"/>
          </ac:spMkLst>
        </pc:spChg>
        <pc:spChg chg="del">
          <ac:chgData name="COC du Comité Yvelines" userId="S::5878000.coc@ffhandball.net::010bec54-d14a-4e41-aba0-e0f127ca8c84" providerId="AD" clId="Web-{57440ECB-D697-DF1C-BFEE-D40D7B8FCD98}" dt="2022-01-11T20:27:51.765" v="155"/>
          <ac:spMkLst>
            <pc:docMk/>
            <pc:sldMk cId="510962177" sldId="273"/>
            <ac:spMk id="103" creationId="{2511FAD7-89A7-4717-B782-F86C6037AC37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55:00.865" v="350" actId="20577"/>
          <ac:spMkLst>
            <pc:docMk/>
            <pc:sldMk cId="510962177" sldId="273"/>
            <ac:spMk id="106" creationId="{59429AFC-2D28-42AF-AAC2-3982A563507B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56:31.868" v="380" actId="20577"/>
          <ac:spMkLst>
            <pc:docMk/>
            <pc:sldMk cId="510962177" sldId="273"/>
            <ac:spMk id="107" creationId="{FAAB70EE-38FF-4FF0-AB68-D1D145547183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45:57.821" v="278" actId="1076"/>
          <ac:spMkLst>
            <pc:docMk/>
            <pc:sldMk cId="510962177" sldId="273"/>
            <ac:spMk id="172" creationId="{FEE44256-4AB2-46E6-9312-16DD5433E6AF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1:00:14.669" v="424" actId="1076"/>
          <ac:spMkLst>
            <pc:docMk/>
            <pc:sldMk cId="510962177" sldId="273"/>
            <ac:spMk id="175" creationId="{F4235FA7-783B-4258-A02E-15BB2DFB4468}"/>
          </ac:spMkLst>
        </pc:spChg>
        <pc:spChg chg="mod">
          <ac:chgData name="COC du Comité Yvelines" userId="S::5878000.coc@ffhandball.net::010bec54-d14a-4e41-aba0-e0f127ca8c84" providerId="AD" clId="Web-{57440ECB-D697-DF1C-BFEE-D40D7B8FCD98}" dt="2022-01-11T20:57:45.666" v="422" actId="20577"/>
          <ac:spMkLst>
            <pc:docMk/>
            <pc:sldMk cId="510962177" sldId="273"/>
            <ac:spMk id="182" creationId="{659497A1-7044-44EF-A09F-2D4034279B98}"/>
          </ac:spMkLst>
        </pc:spChg>
        <pc:cxnChg chg="del mod">
          <ac:chgData name="COC du Comité Yvelines" userId="S::5878000.coc@ffhandball.net::010bec54-d14a-4e41-aba0-e0f127ca8c84" providerId="AD" clId="Web-{57440ECB-D697-DF1C-BFEE-D40D7B8FCD98}" dt="2022-01-11T20:49:32.796" v="311"/>
          <ac:cxnSpMkLst>
            <pc:docMk/>
            <pc:sldMk cId="510962177" sldId="273"/>
            <ac:cxnSpMk id="83" creationId="{A860FB4F-DF84-4A91-9592-F2822C6B5D86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44:25.866" v="272"/>
          <ac:cxnSpMkLst>
            <pc:docMk/>
            <pc:sldMk cId="510962177" sldId="273"/>
            <ac:cxnSpMk id="84" creationId="{CDE35A49-D601-4F56-9ABF-9C39C468E30B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48:26.059" v="304"/>
          <ac:cxnSpMkLst>
            <pc:docMk/>
            <pc:sldMk cId="510962177" sldId="273"/>
            <ac:cxnSpMk id="85" creationId="{B6409F92-261A-41F3-A340-1DF3120CE7DE}"/>
          </ac:cxnSpMkLst>
        </pc:cxnChg>
        <pc:cxnChg chg="del mod">
          <ac:chgData name="COC du Comité Yvelines" userId="S::5878000.coc@ffhandball.net::010bec54-d14a-4e41-aba0-e0f127ca8c84" providerId="AD" clId="Web-{57440ECB-D697-DF1C-BFEE-D40D7B8FCD98}" dt="2022-01-11T20:48:21.512" v="303"/>
          <ac:cxnSpMkLst>
            <pc:docMk/>
            <pc:sldMk cId="510962177" sldId="273"/>
            <ac:cxnSpMk id="87" creationId="{E0F67C2A-2CDA-4A7B-881A-538A0438C6F5}"/>
          </ac:cxnSpMkLst>
        </pc:cxnChg>
        <pc:cxnChg chg="add mod">
          <ac:chgData name="COC du Comité Yvelines" userId="S::5878000.coc@ffhandball.net::010bec54-d14a-4e41-aba0-e0f127ca8c84" providerId="AD" clId="Web-{57440ECB-D697-DF1C-BFEE-D40D7B8FCD98}" dt="2022-01-11T20:46:30.963" v="285" actId="14100"/>
          <ac:cxnSpMkLst>
            <pc:docMk/>
            <pc:sldMk cId="510962177" sldId="273"/>
            <ac:cxnSpMk id="92" creationId="{2EA45D0C-0035-4091-873C-837AEEB95E8B}"/>
          </ac:cxnSpMkLst>
        </pc:cxnChg>
        <pc:cxnChg chg="add mod">
          <ac:chgData name="COC du Comité Yvelines" userId="S::5878000.coc@ffhandball.net::010bec54-d14a-4e41-aba0-e0f127ca8c84" providerId="AD" clId="Web-{57440ECB-D697-DF1C-BFEE-D40D7B8FCD98}" dt="2022-01-11T20:46:48.463" v="290" actId="1076"/>
          <ac:cxnSpMkLst>
            <pc:docMk/>
            <pc:sldMk cId="510962177" sldId="273"/>
            <ac:cxnSpMk id="93" creationId="{54378571-56FB-4DC5-8407-8B42BA4EBAA7}"/>
          </ac:cxnSpMkLst>
        </pc:cxnChg>
        <pc:cxnChg chg="add mod">
          <ac:chgData name="COC du Comité Yvelines" userId="S::5878000.coc@ffhandball.net::010bec54-d14a-4e41-aba0-e0f127ca8c84" providerId="AD" clId="Web-{57440ECB-D697-DF1C-BFEE-D40D7B8FCD98}" dt="2022-01-11T20:47:14.307" v="294" actId="14100"/>
          <ac:cxnSpMkLst>
            <pc:docMk/>
            <pc:sldMk cId="510962177" sldId="273"/>
            <ac:cxnSpMk id="94" creationId="{0DC356E8-EB61-4FA4-8749-192A0EF82869}"/>
          </ac:cxnSpMkLst>
        </pc:cxnChg>
        <pc:cxnChg chg="add mod">
          <ac:chgData name="COC du Comité Yvelines" userId="S::5878000.coc@ffhandball.net::010bec54-d14a-4e41-aba0-e0f127ca8c84" providerId="AD" clId="Web-{57440ECB-D697-DF1C-BFEE-D40D7B8FCD98}" dt="2022-01-11T20:47:19.058" v="295" actId="14100"/>
          <ac:cxnSpMkLst>
            <pc:docMk/>
            <pc:sldMk cId="510962177" sldId="273"/>
            <ac:cxnSpMk id="95" creationId="{D0EE2419-A1F7-42EC-8F27-FCEEB830171B}"/>
          </ac:cxnSpMkLst>
        </pc:cxnChg>
        <pc:cxnChg chg="add del mod">
          <ac:chgData name="COC du Comité Yvelines" userId="S::5878000.coc@ffhandball.net::010bec54-d14a-4e41-aba0-e0f127ca8c84" providerId="AD" clId="Web-{57440ECB-D697-DF1C-BFEE-D40D7B8FCD98}" dt="2022-01-11T20:48:05.621" v="300"/>
          <ac:cxnSpMkLst>
            <pc:docMk/>
            <pc:sldMk cId="510962177" sldId="273"/>
            <ac:cxnSpMk id="96" creationId="{20082189-7A24-4903-A9F4-D15947F076AE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49:30.092" v="310"/>
          <ac:cxnSpMkLst>
            <pc:docMk/>
            <pc:sldMk cId="510962177" sldId="273"/>
            <ac:cxnSpMk id="126" creationId="{8161200E-FA20-49C6-93B6-3E087BF68105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44:32.835" v="274"/>
          <ac:cxnSpMkLst>
            <pc:docMk/>
            <pc:sldMk cId="510962177" sldId="273"/>
            <ac:cxnSpMk id="127" creationId="{F2C48914-6D46-40DA-9FBC-CC46E4844921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44:28.538" v="273"/>
          <ac:cxnSpMkLst>
            <pc:docMk/>
            <pc:sldMk cId="510962177" sldId="273"/>
            <ac:cxnSpMk id="128" creationId="{3AD2B14A-3B5C-4B8F-B6A7-0B7066A2158A}"/>
          </ac:cxnSpMkLst>
        </pc:cxnChg>
        <pc:cxnChg chg="del mod">
          <ac:chgData name="COC du Comité Yvelines" userId="S::5878000.coc@ffhandball.net::010bec54-d14a-4e41-aba0-e0f127ca8c84" providerId="AD" clId="Web-{57440ECB-D697-DF1C-BFEE-D40D7B8FCD98}" dt="2022-01-11T20:49:27.670" v="309"/>
          <ac:cxnSpMkLst>
            <pc:docMk/>
            <pc:sldMk cId="510962177" sldId="273"/>
            <ac:cxnSpMk id="129" creationId="{6DA4EE9A-CA12-43FE-8465-58C49DABF38D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49:42.218" v="313"/>
          <ac:cxnSpMkLst>
            <pc:docMk/>
            <pc:sldMk cId="510962177" sldId="273"/>
            <ac:cxnSpMk id="143" creationId="{68984B70-16B0-4C06-99EC-0FFA80FDDF2D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41:07.580" v="246"/>
          <ac:cxnSpMkLst>
            <pc:docMk/>
            <pc:sldMk cId="510962177" sldId="273"/>
            <ac:cxnSpMk id="144" creationId="{D2441CEC-3C78-4681-945B-A6A58F14673D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47:56.105" v="299"/>
          <ac:cxnSpMkLst>
            <pc:docMk/>
            <pc:sldMk cId="510962177" sldId="273"/>
            <ac:cxnSpMk id="145" creationId="{C65C06AE-CC37-420F-A4B8-B48EDF908B12}"/>
          </ac:cxnSpMkLst>
        </pc:cxnChg>
        <pc:cxnChg chg="del mod">
          <ac:chgData name="COC du Comité Yvelines" userId="S::5878000.coc@ffhandball.net::010bec54-d14a-4e41-aba0-e0f127ca8c84" providerId="AD" clId="Web-{57440ECB-D697-DF1C-BFEE-D40D7B8FCD98}" dt="2022-01-11T20:49:37.874" v="312"/>
          <ac:cxnSpMkLst>
            <pc:docMk/>
            <pc:sldMk cId="510962177" sldId="273"/>
            <ac:cxnSpMk id="146" creationId="{BA8B773B-D633-4F87-AB2D-EAB4FE1A61CB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41:34.581" v="250"/>
          <ac:cxnSpMkLst>
            <pc:docMk/>
            <pc:sldMk cId="510962177" sldId="273"/>
            <ac:cxnSpMk id="147" creationId="{74B3436E-8A19-466C-86FC-076B18EE4C7D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47:38.480" v="296"/>
          <ac:cxnSpMkLst>
            <pc:docMk/>
            <pc:sldMk cId="510962177" sldId="273"/>
            <ac:cxnSpMk id="148" creationId="{5F67E82B-A9BC-4550-B2E3-EB079963D988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47:41.730" v="297"/>
          <ac:cxnSpMkLst>
            <pc:docMk/>
            <pc:sldMk cId="510962177" sldId="273"/>
            <ac:cxnSpMk id="149" creationId="{C0EE071E-8BC7-4394-BD2B-0C207C796182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49:45.671" v="314"/>
          <ac:cxnSpMkLst>
            <pc:docMk/>
            <pc:sldMk cId="510962177" sldId="273"/>
            <ac:cxnSpMk id="150" creationId="{71A9733C-29F1-47FE-A85E-5B69658AC5A8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31.615" v="115"/>
          <ac:cxnSpMkLst>
            <pc:docMk/>
            <pc:sldMk cId="510962177" sldId="273"/>
            <ac:cxnSpMk id="151" creationId="{AF107594-B6B3-44C4-BB44-A2252BE4C8E5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28.084" v="113"/>
          <ac:cxnSpMkLst>
            <pc:docMk/>
            <pc:sldMk cId="510962177" sldId="273"/>
            <ac:cxnSpMk id="152" creationId="{461F1AC9-13C0-4BC7-BB1C-F380256BDEE1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29.974" v="114"/>
          <ac:cxnSpMkLst>
            <pc:docMk/>
            <pc:sldMk cId="510962177" sldId="273"/>
            <ac:cxnSpMk id="153" creationId="{8ED76F27-13EC-4D5A-9618-80F674121868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26.959" v="112"/>
          <ac:cxnSpMkLst>
            <pc:docMk/>
            <pc:sldMk cId="510962177" sldId="273"/>
            <ac:cxnSpMk id="154" creationId="{0179D790-D345-4039-9BE4-96ACA3734ADB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24.568" v="111"/>
          <ac:cxnSpMkLst>
            <pc:docMk/>
            <pc:sldMk cId="510962177" sldId="273"/>
            <ac:cxnSpMk id="155" creationId="{4D174E20-64CF-4369-8C06-DFCAE89B1207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20.381" v="109"/>
          <ac:cxnSpMkLst>
            <pc:docMk/>
            <pc:sldMk cId="510962177" sldId="273"/>
            <ac:cxnSpMk id="156" creationId="{68113BD5-7CB0-40F5-BB4D-58BF93A1C98A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23.396" v="110"/>
          <ac:cxnSpMkLst>
            <pc:docMk/>
            <pc:sldMk cId="510962177" sldId="273"/>
            <ac:cxnSpMk id="157" creationId="{FDB3B4F6-D45A-4760-9C94-72BDC80A4560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18.802" v="108"/>
          <ac:cxnSpMkLst>
            <pc:docMk/>
            <pc:sldMk cId="510962177" sldId="273"/>
            <ac:cxnSpMk id="158" creationId="{170A5382-C9E0-44B9-81DC-4E524FDD9D8B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15.927" v="107"/>
          <ac:cxnSpMkLst>
            <pc:docMk/>
            <pc:sldMk cId="510962177" sldId="273"/>
            <ac:cxnSpMk id="159" creationId="{63E1523A-D08C-46ED-965B-C96B0DB33A73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12.240" v="105"/>
          <ac:cxnSpMkLst>
            <pc:docMk/>
            <pc:sldMk cId="510962177" sldId="273"/>
            <ac:cxnSpMk id="160" creationId="{6CAF0020-81D3-48F1-A103-C0D3701B915C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14.208" v="106"/>
          <ac:cxnSpMkLst>
            <pc:docMk/>
            <pc:sldMk cId="510962177" sldId="273"/>
            <ac:cxnSpMk id="161" creationId="{3FA2D0AC-E14F-4494-B7C2-6C2A0A1D4A8A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11.224" v="104"/>
          <ac:cxnSpMkLst>
            <pc:docMk/>
            <pc:sldMk cId="510962177" sldId="273"/>
            <ac:cxnSpMk id="162" creationId="{D41F6FA0-07F0-4D76-9FCA-5F2ABC54C175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07.349" v="102"/>
          <ac:cxnSpMkLst>
            <pc:docMk/>
            <pc:sldMk cId="510962177" sldId="273"/>
            <ac:cxnSpMk id="163" creationId="{54404C70-8EB5-4526-8BAA-FBC71EB55583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09.130" v="103"/>
          <ac:cxnSpMkLst>
            <pc:docMk/>
            <pc:sldMk cId="510962177" sldId="273"/>
            <ac:cxnSpMk id="164" creationId="{21ED75FC-CB21-4576-89DE-EA35685FF64C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05.161" v="101"/>
          <ac:cxnSpMkLst>
            <pc:docMk/>
            <pc:sldMk cId="510962177" sldId="273"/>
            <ac:cxnSpMk id="165" creationId="{55C2A24B-2A7F-4E73-A968-3D3C12F07711}"/>
          </ac:cxnSpMkLst>
        </pc:cxnChg>
        <pc:cxnChg chg="del">
          <ac:chgData name="COC du Comité Yvelines" userId="S::5878000.coc@ffhandball.net::010bec54-d14a-4e41-aba0-e0f127ca8c84" providerId="AD" clId="Web-{57440ECB-D697-DF1C-BFEE-D40D7B8FCD98}" dt="2022-01-11T20:23:01.646" v="100"/>
          <ac:cxnSpMkLst>
            <pc:docMk/>
            <pc:sldMk cId="510962177" sldId="273"/>
            <ac:cxnSpMk id="166" creationId="{4487A0B7-AAC6-42B0-AF2A-7ED6C799DBFE}"/>
          </ac:cxnSpMkLst>
        </pc:cxnChg>
        <pc:cxnChg chg="mod">
          <ac:chgData name="COC du Comité Yvelines" userId="S::5878000.coc@ffhandball.net::010bec54-d14a-4e41-aba0-e0f127ca8c84" providerId="AD" clId="Web-{57440ECB-D697-DF1C-BFEE-D40D7B8FCD98}" dt="2022-01-11T20:37:07.903" v="225" actId="14100"/>
          <ac:cxnSpMkLst>
            <pc:docMk/>
            <pc:sldMk cId="510962177" sldId="273"/>
            <ac:cxnSpMk id="167" creationId="{A9678935-8105-459E-A6E8-4CB30E45DF15}"/>
          </ac:cxnSpMkLst>
        </pc:cxnChg>
        <pc:cxnChg chg="mod">
          <ac:chgData name="COC du Comité Yvelines" userId="S::5878000.coc@ffhandball.net::010bec54-d14a-4e41-aba0-e0f127ca8c84" providerId="AD" clId="Web-{57440ECB-D697-DF1C-BFEE-D40D7B8FCD98}" dt="2022-01-11T20:44:11.694" v="271" actId="14100"/>
          <ac:cxnSpMkLst>
            <pc:docMk/>
            <pc:sldMk cId="510962177" sldId="273"/>
            <ac:cxnSpMk id="173" creationId="{73F48BE9-C354-457B-891D-A496D0F871B4}"/>
          </ac:cxnSpMkLst>
        </pc:cxnChg>
      </pc:sldChg>
    </pc:docChg>
  </pc:docChgLst>
  <pc:docChgLst>
    <pc:chgData name="PETIOT Audrey" userId="b73db555-c343-4cfa-b3f3-b0bc9eb7fa0f" providerId="ADAL" clId="{872ADA5A-6091-45EA-AB38-C4F72519A5F3}"/>
    <pc:docChg chg="modSld">
      <pc:chgData name="PETIOT Audrey" userId="b73db555-c343-4cfa-b3f3-b0bc9eb7fa0f" providerId="ADAL" clId="{872ADA5A-6091-45EA-AB38-C4F72519A5F3}" dt="2023-04-18T10:31:43.695" v="1"/>
      <pc:docMkLst>
        <pc:docMk/>
      </pc:docMkLst>
      <pc:sldChg chg="modSp mod">
        <pc:chgData name="PETIOT Audrey" userId="b73db555-c343-4cfa-b3f3-b0bc9eb7fa0f" providerId="ADAL" clId="{872ADA5A-6091-45EA-AB38-C4F72519A5F3}" dt="2023-04-18T10:31:43.695" v="1"/>
        <pc:sldMkLst>
          <pc:docMk/>
          <pc:sldMk cId="2747279459" sldId="313"/>
        </pc:sldMkLst>
        <pc:spChg chg="mod">
          <ac:chgData name="PETIOT Audrey" userId="b73db555-c343-4cfa-b3f3-b0bc9eb7fa0f" providerId="ADAL" clId="{872ADA5A-6091-45EA-AB38-C4F72519A5F3}" dt="2023-04-18T10:31:37.399" v="0" actId="1076"/>
          <ac:spMkLst>
            <pc:docMk/>
            <pc:sldMk cId="2747279459" sldId="313"/>
            <ac:spMk id="41" creationId="{2673C3D1-889B-4677-B219-8EC698797D54}"/>
          </ac:spMkLst>
        </pc:spChg>
        <pc:spChg chg="mod">
          <ac:chgData name="PETIOT Audrey" userId="b73db555-c343-4cfa-b3f3-b0bc9eb7fa0f" providerId="ADAL" clId="{872ADA5A-6091-45EA-AB38-C4F72519A5F3}" dt="2023-04-18T10:31:43.695" v="1"/>
          <ac:spMkLst>
            <pc:docMk/>
            <pc:sldMk cId="2747279459" sldId="313"/>
            <ac:spMk id="88" creationId="{62450673-3359-4D06-B0D7-9185BA43DB3D}"/>
          </ac:spMkLst>
        </pc:spChg>
      </pc:sldChg>
    </pc:docChg>
  </pc:docChgLst>
  <pc:docChgLst>
    <pc:chgData name="COC du Comité Yvelines" userId="S::5878000.coc@ffhandball.net::010bec54-d14a-4e41-aba0-e0f127ca8c84" providerId="AD" clId="Web-{209F510D-A071-1D24-C93C-CE44B736498F}"/>
    <pc:docChg chg="addSld delSld modSld sldOrd">
      <pc:chgData name="COC du Comité Yvelines" userId="S::5878000.coc@ffhandball.net::010bec54-d14a-4e41-aba0-e0f127ca8c84" providerId="AD" clId="Web-{209F510D-A071-1D24-C93C-CE44B736498F}" dt="2022-01-12T12:57:37.819" v="652" actId="20577"/>
      <pc:docMkLst>
        <pc:docMk/>
      </pc:docMkLst>
      <pc:sldChg chg="addSp modSp">
        <pc:chgData name="COC du Comité Yvelines" userId="S::5878000.coc@ffhandball.net::010bec54-d14a-4e41-aba0-e0f127ca8c84" providerId="AD" clId="Web-{209F510D-A071-1D24-C93C-CE44B736498F}" dt="2022-01-12T12:44:47.145" v="289" actId="20577"/>
        <pc:sldMkLst>
          <pc:docMk/>
          <pc:sldMk cId="3138411720" sldId="256"/>
        </pc:sldMkLst>
        <pc:spChg chg="mod">
          <ac:chgData name="COC du Comité Yvelines" userId="S::5878000.coc@ffhandball.net::010bec54-d14a-4e41-aba0-e0f127ca8c84" providerId="AD" clId="Web-{209F510D-A071-1D24-C93C-CE44B736498F}" dt="2022-01-12T12:44:47.145" v="289" actId="20577"/>
          <ac:spMkLst>
            <pc:docMk/>
            <pc:sldMk cId="3138411720" sldId="256"/>
            <ac:spMk id="2" creationId="{AB464D46-8131-48F4-80B5-394D3286C779}"/>
          </ac:spMkLst>
        </pc:spChg>
        <pc:spChg chg="add">
          <ac:chgData name="COC du Comité Yvelines" userId="S::5878000.coc@ffhandball.net::010bec54-d14a-4e41-aba0-e0f127ca8c84" providerId="AD" clId="Web-{209F510D-A071-1D24-C93C-CE44B736498F}" dt="2022-01-12T12:34:56.131" v="205"/>
          <ac:spMkLst>
            <pc:docMk/>
            <pc:sldMk cId="3138411720" sldId="256"/>
            <ac:spMk id="3" creationId="{516B3F7F-A2F8-43B8-9B10-873A011B6C19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5:00.271" v="207" actId="1076"/>
          <ac:spMkLst>
            <pc:docMk/>
            <pc:sldMk cId="3138411720" sldId="256"/>
            <ac:spMk id="5" creationId="{3F5A8BBC-252B-4962-9092-0F17780B0EBE}"/>
          </ac:spMkLst>
        </pc:spChg>
        <pc:spChg chg="add">
          <ac:chgData name="COC du Comité Yvelines" userId="S::5878000.coc@ffhandball.net::010bec54-d14a-4e41-aba0-e0f127ca8c84" providerId="AD" clId="Web-{209F510D-A071-1D24-C93C-CE44B736498F}" dt="2022-01-12T12:35:07.272" v="208"/>
          <ac:spMkLst>
            <pc:docMk/>
            <pc:sldMk cId="3138411720" sldId="256"/>
            <ac:spMk id="6" creationId="{1BFE2CA1-8628-4C66-ADF8-52FFB1203F4C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5:13.881" v="210" actId="1076"/>
          <ac:spMkLst>
            <pc:docMk/>
            <pc:sldMk cId="3138411720" sldId="256"/>
            <ac:spMk id="7" creationId="{08F3BE18-BEBF-44E6-BED8-AD5A7BDE6CD1}"/>
          </ac:spMkLst>
        </pc:spChg>
        <pc:spChg chg="add">
          <ac:chgData name="COC du Comité Yvelines" userId="S::5878000.coc@ffhandball.net::010bec54-d14a-4e41-aba0-e0f127ca8c84" providerId="AD" clId="Web-{209F510D-A071-1D24-C93C-CE44B736498F}" dt="2022-01-12T12:35:42.569" v="211"/>
          <ac:spMkLst>
            <pc:docMk/>
            <pc:sldMk cId="3138411720" sldId="256"/>
            <ac:spMk id="8" creationId="{8954433D-66AE-4F2A-98BB-9CD6F14C7297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5:50.726" v="213" actId="1076"/>
          <ac:spMkLst>
            <pc:docMk/>
            <pc:sldMk cId="3138411720" sldId="256"/>
            <ac:spMk id="9" creationId="{B978FC7C-5ACB-49C4-9592-80C534FD2961}"/>
          </ac:spMkLst>
        </pc:spChg>
      </pc:sldChg>
      <pc:sldChg chg="addSp modSp">
        <pc:chgData name="COC du Comité Yvelines" userId="S::5878000.coc@ffhandball.net::010bec54-d14a-4e41-aba0-e0f127ca8c84" providerId="AD" clId="Web-{209F510D-A071-1D24-C93C-CE44B736498F}" dt="2022-01-12T12:44:35.426" v="283" actId="20577"/>
        <pc:sldMkLst>
          <pc:docMk/>
          <pc:sldMk cId="0" sldId="259"/>
        </pc:sldMkLst>
        <pc:spChg chg="mod">
          <ac:chgData name="COC du Comité Yvelines" userId="S::5878000.coc@ffhandball.net::010bec54-d14a-4e41-aba0-e0f127ca8c84" providerId="AD" clId="Web-{209F510D-A071-1D24-C93C-CE44B736498F}" dt="2022-01-12T12:44:35.426" v="283" actId="20577"/>
          <ac:spMkLst>
            <pc:docMk/>
            <pc:sldMk cId="0" sldId="259"/>
            <ac:spMk id="2" creationId="{1CFCA6B4-B5C2-42B5-833A-82FBEFCDDB35}"/>
          </ac:spMkLst>
        </pc:spChg>
        <pc:spChg chg="add">
          <ac:chgData name="COC du Comité Yvelines" userId="S::5878000.coc@ffhandball.net::010bec54-d14a-4e41-aba0-e0f127ca8c84" providerId="AD" clId="Web-{209F510D-A071-1D24-C93C-CE44B736498F}" dt="2022-01-12T12:31:53.736" v="156"/>
          <ac:spMkLst>
            <pc:docMk/>
            <pc:sldMk cId="0" sldId="259"/>
            <ac:spMk id="3" creationId="{BB82AC75-236A-4805-A932-813E938AD7B5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2:02.455" v="158" actId="1076"/>
          <ac:spMkLst>
            <pc:docMk/>
            <pc:sldMk cId="0" sldId="259"/>
            <ac:spMk id="24" creationId="{022FB09A-8A8B-4560-B1C0-1DEBF345D71A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2:23.987" v="165" actId="20577"/>
          <ac:spMkLst>
            <pc:docMk/>
            <pc:sldMk cId="0" sldId="259"/>
            <ac:spMk id="104" creationId="{F36A3A52-EDAB-44DD-B163-2E9508AB7D60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2:34.456" v="167" actId="1076"/>
          <ac:spMkLst>
            <pc:docMk/>
            <pc:sldMk cId="0" sldId="259"/>
            <ac:spMk id="105" creationId="{2FCADFB4-97CC-4531-ADC5-516F2AFAE49A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2:54.362" v="175" actId="20577"/>
          <ac:spMkLst>
            <pc:docMk/>
            <pc:sldMk cId="0" sldId="259"/>
            <ac:spMk id="106" creationId="{870D44A9-151F-42AE-95F2-C5D073C682D9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3:04.003" v="177" actId="1076"/>
          <ac:spMkLst>
            <pc:docMk/>
            <pc:sldMk cId="0" sldId="259"/>
            <ac:spMk id="107" creationId="{3BD046F8-5C78-4649-9BD1-58D3AC3B7581}"/>
          </ac:spMkLst>
        </pc:spChg>
      </pc:sldChg>
      <pc:sldChg chg="addSp modSp">
        <pc:chgData name="COC du Comité Yvelines" userId="S::5878000.coc@ffhandball.net::010bec54-d14a-4e41-aba0-e0f127ca8c84" providerId="AD" clId="Web-{209F510D-A071-1D24-C93C-CE44B736498F}" dt="2022-01-12T12:44:21.707" v="277" actId="20577"/>
        <pc:sldMkLst>
          <pc:docMk/>
          <pc:sldMk cId="0" sldId="260"/>
        </pc:sldMkLst>
        <pc:spChg chg="mod">
          <ac:chgData name="COC du Comité Yvelines" userId="S::5878000.coc@ffhandball.net::010bec54-d14a-4e41-aba0-e0f127ca8c84" providerId="AD" clId="Web-{209F510D-A071-1D24-C93C-CE44B736498F}" dt="2022-01-12T12:44:21.707" v="277" actId="20577"/>
          <ac:spMkLst>
            <pc:docMk/>
            <pc:sldMk cId="0" sldId="260"/>
            <ac:spMk id="2" creationId="{9870277C-8FB3-432B-9602-126715CFCBAB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1:05.750" v="151" actId="1076"/>
          <ac:spMkLst>
            <pc:docMk/>
            <pc:sldMk cId="0" sldId="260"/>
            <ac:spMk id="3" creationId="{1D4C847A-EFBC-4E83-93E9-5451A55A9103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1:15.172" v="152" actId="1076"/>
          <ac:spMkLst>
            <pc:docMk/>
            <pc:sldMk cId="0" sldId="260"/>
            <ac:spMk id="24" creationId="{51E861C9-DAC5-43C1-B9B3-904B72AB5BAC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40:20.295" v="259" actId="1076"/>
          <ac:spMkLst>
            <pc:docMk/>
            <pc:sldMk cId="0" sldId="260"/>
            <ac:spMk id="104" creationId="{7103CD25-6F44-42F6-88F8-D13E5C1E1B4C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1:18.344" v="153" actId="1076"/>
          <ac:spMkLst>
            <pc:docMk/>
            <pc:sldMk cId="0" sldId="260"/>
            <ac:spMk id="105" creationId="{B1FD3E31-E6E4-4820-B482-A50CC0614030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1:23.224" v="154" actId="1076"/>
          <ac:spMkLst>
            <pc:docMk/>
            <pc:sldMk cId="0" sldId="260"/>
            <ac:spMk id="106" creationId="{CC963384-2271-4467-A550-4DB16108D819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0:28.468" v="141" actId="1076"/>
          <ac:spMkLst>
            <pc:docMk/>
            <pc:sldMk cId="0" sldId="260"/>
            <ac:spMk id="107" creationId="{6B50E4A1-0A45-4172-AA65-8B90709B4B3E}"/>
          </ac:spMkLst>
        </pc:spChg>
      </pc:sldChg>
      <pc:sldChg chg="addSp modSp">
        <pc:chgData name="COC du Comité Yvelines" userId="S::5878000.coc@ffhandball.net::010bec54-d14a-4e41-aba0-e0f127ca8c84" providerId="AD" clId="Web-{209F510D-A071-1D24-C93C-CE44B736498F}" dt="2022-01-12T12:44:29.051" v="280" actId="20577"/>
        <pc:sldMkLst>
          <pc:docMk/>
          <pc:sldMk cId="0" sldId="261"/>
        </pc:sldMkLst>
        <pc:spChg chg="mod">
          <ac:chgData name="COC du Comité Yvelines" userId="S::5878000.coc@ffhandball.net::010bec54-d14a-4e41-aba0-e0f127ca8c84" providerId="AD" clId="Web-{209F510D-A071-1D24-C93C-CE44B736498F}" dt="2022-01-12T12:44:29.051" v="280" actId="20577"/>
          <ac:spMkLst>
            <pc:docMk/>
            <pc:sldMk cId="0" sldId="261"/>
            <ac:spMk id="2" creationId="{5A3478AC-353C-404C-9A05-AA2FC6B7F105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9:57.700" v="253" actId="1076"/>
          <ac:spMkLst>
            <pc:docMk/>
            <pc:sldMk cId="0" sldId="261"/>
            <ac:spMk id="3" creationId="{2011B8BF-6800-4C2F-9347-C36F3A7E4A97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40:00.513" v="254" actId="1076"/>
          <ac:spMkLst>
            <pc:docMk/>
            <pc:sldMk cId="0" sldId="261"/>
            <ac:spMk id="24" creationId="{F355F959-D772-440E-B284-036839A29178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40:02.669" v="255" actId="1076"/>
          <ac:spMkLst>
            <pc:docMk/>
            <pc:sldMk cId="0" sldId="261"/>
            <ac:spMk id="104" creationId="{AC3AD56A-4ED0-40D6-AFA4-E57CC24876A0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40:04.998" v="256" actId="1076"/>
          <ac:spMkLst>
            <pc:docMk/>
            <pc:sldMk cId="0" sldId="261"/>
            <ac:spMk id="105" creationId="{12950F99-4980-4BDD-9E6B-7007F825F9AD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40:07.326" v="257" actId="1076"/>
          <ac:spMkLst>
            <pc:docMk/>
            <pc:sldMk cId="0" sldId="261"/>
            <ac:spMk id="106" creationId="{27D95F76-7504-443C-A909-130C17344AAF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40:10.216" v="258" actId="1076"/>
          <ac:spMkLst>
            <pc:docMk/>
            <pc:sldMk cId="0" sldId="261"/>
            <ac:spMk id="107" creationId="{2EEA6DA6-45CF-46F9-BE43-F09BEFF66BBD}"/>
          </ac:spMkLst>
        </pc:spChg>
      </pc:sldChg>
      <pc:sldChg chg="addSp modSp">
        <pc:chgData name="COC du Comité Yvelines" userId="S::5878000.coc@ffhandball.net::010bec54-d14a-4e41-aba0-e0f127ca8c84" providerId="AD" clId="Web-{209F510D-A071-1D24-C93C-CE44B736498F}" dt="2022-01-12T12:44:15.925" v="274" actId="20577"/>
        <pc:sldMkLst>
          <pc:docMk/>
          <pc:sldMk cId="0" sldId="263"/>
        </pc:sldMkLst>
        <pc:spChg chg="mod">
          <ac:chgData name="COC du Comité Yvelines" userId="S::5878000.coc@ffhandball.net::010bec54-d14a-4e41-aba0-e0f127ca8c84" providerId="AD" clId="Web-{209F510D-A071-1D24-C93C-CE44B736498F}" dt="2022-01-12T12:44:15.925" v="274" actId="20577"/>
          <ac:spMkLst>
            <pc:docMk/>
            <pc:sldMk cId="0" sldId="263"/>
            <ac:spMk id="2" creationId="{05D1F693-EBF5-4C90-962C-8558037CEF89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40:25.514" v="260" actId="1076"/>
          <ac:spMkLst>
            <pc:docMk/>
            <pc:sldMk cId="0" sldId="263"/>
            <ac:spMk id="3" creationId="{CECF4AFE-35AE-42B0-952C-5B4C3869B27C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40:37.639" v="265" actId="1076"/>
          <ac:spMkLst>
            <pc:docMk/>
            <pc:sldMk cId="0" sldId="263"/>
            <ac:spMk id="24" creationId="{09DEE331-3345-44CF-A68F-21B3E7AF6DBE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40:28.045" v="261" actId="1076"/>
          <ac:spMkLst>
            <pc:docMk/>
            <pc:sldMk cId="0" sldId="263"/>
            <ac:spMk id="104" creationId="{6C0382C6-4493-4335-9F7C-4980B396A3D4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40:30.959" v="262" actId="1076"/>
          <ac:spMkLst>
            <pc:docMk/>
            <pc:sldMk cId="0" sldId="263"/>
            <ac:spMk id="106" creationId="{66C1B5A5-220E-4C83-AD97-7FE238F73A6D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40:33.186" v="263" actId="1076"/>
          <ac:spMkLst>
            <pc:docMk/>
            <pc:sldMk cId="0" sldId="263"/>
            <ac:spMk id="108" creationId="{C528EAC0-CBF5-4ADA-A6AF-98F453E3F0F8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40:35.529" v="264" actId="1076"/>
          <ac:spMkLst>
            <pc:docMk/>
            <pc:sldMk cId="0" sldId="263"/>
            <ac:spMk id="110" creationId="{D59213F5-B9DA-4E96-A9FE-20C13C93D907}"/>
          </ac:spMkLst>
        </pc:spChg>
      </pc:sldChg>
      <pc:sldChg chg="addSp modSp">
        <pc:chgData name="COC du Comité Yvelines" userId="S::5878000.coc@ffhandball.net::010bec54-d14a-4e41-aba0-e0f127ca8c84" providerId="AD" clId="Web-{209F510D-A071-1D24-C93C-CE44B736498F}" dt="2022-01-12T12:44:41.645" v="286" actId="20577"/>
        <pc:sldMkLst>
          <pc:docMk/>
          <pc:sldMk cId="0" sldId="267"/>
        </pc:sldMkLst>
        <pc:spChg chg="mod">
          <ac:chgData name="COC du Comité Yvelines" userId="S::5878000.coc@ffhandball.net::010bec54-d14a-4e41-aba0-e0f127ca8c84" providerId="AD" clId="Web-{209F510D-A071-1D24-C93C-CE44B736498F}" dt="2022-01-12T12:44:41.645" v="286" actId="20577"/>
          <ac:spMkLst>
            <pc:docMk/>
            <pc:sldMk cId="0" sldId="267"/>
            <ac:spMk id="2" creationId="{EC4EBDA0-DFFD-4EF8-9490-A8995B56F039}"/>
          </ac:spMkLst>
        </pc:spChg>
        <pc:spChg chg="add">
          <ac:chgData name="COC du Comité Yvelines" userId="S::5878000.coc@ffhandball.net::010bec54-d14a-4e41-aba0-e0f127ca8c84" providerId="AD" clId="Web-{209F510D-A071-1D24-C93C-CE44B736498F}" dt="2022-01-12T12:33:22.019" v="178"/>
          <ac:spMkLst>
            <pc:docMk/>
            <pc:sldMk cId="0" sldId="267"/>
            <ac:spMk id="3" creationId="{726B580B-E29C-4DB4-9039-E1A2AD4D67D9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3:29.222" v="180" actId="1076"/>
          <ac:spMkLst>
            <pc:docMk/>
            <pc:sldMk cId="0" sldId="267"/>
            <ac:spMk id="24" creationId="{688FB432-D1C5-4B31-A876-C17E5674C2EF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3:49.223" v="192" actId="1076"/>
          <ac:spMkLst>
            <pc:docMk/>
            <pc:sldMk cId="0" sldId="267"/>
            <ac:spMk id="104" creationId="{5793D499-9DDB-4281-893E-011310E3FB92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3:56.332" v="194" actId="1076"/>
          <ac:spMkLst>
            <pc:docMk/>
            <pc:sldMk cId="0" sldId="267"/>
            <ac:spMk id="105" creationId="{9CB792DD-4449-4342-89DD-DC562B8C7A0C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4:20.896" v="202" actId="20577"/>
          <ac:spMkLst>
            <pc:docMk/>
            <pc:sldMk cId="0" sldId="267"/>
            <ac:spMk id="106" creationId="{7D225882-7CA7-4B8E-981D-7FC64E90BBC6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4:29.740" v="204" actId="1076"/>
          <ac:spMkLst>
            <pc:docMk/>
            <pc:sldMk cId="0" sldId="267"/>
            <ac:spMk id="107" creationId="{DDE0690C-1D8B-4A78-AAE2-0129908F6E78}"/>
          </ac:spMkLst>
        </pc:spChg>
      </pc:sldChg>
      <pc:sldChg chg="modSp">
        <pc:chgData name="COC du Comité Yvelines" userId="S::5878000.coc@ffhandball.net::010bec54-d14a-4e41-aba0-e0f127ca8c84" providerId="AD" clId="Web-{209F510D-A071-1D24-C93C-CE44B736498F}" dt="2022-01-12T12:44:10.847" v="271" actId="20577"/>
        <pc:sldMkLst>
          <pc:docMk/>
          <pc:sldMk cId="820175489" sldId="270"/>
        </pc:sldMkLst>
        <pc:spChg chg="mod">
          <ac:chgData name="COC du Comité Yvelines" userId="S::5878000.coc@ffhandball.net::010bec54-d14a-4e41-aba0-e0f127ca8c84" providerId="AD" clId="Web-{209F510D-A071-1D24-C93C-CE44B736498F}" dt="2022-01-12T12:44:10.847" v="271" actId="20577"/>
          <ac:spMkLst>
            <pc:docMk/>
            <pc:sldMk cId="820175489" sldId="270"/>
            <ac:spMk id="2" creationId="{B0ABFF69-9BAF-4AFB-B022-A2487898CBB4}"/>
          </ac:spMkLst>
        </pc:spChg>
      </pc:sldChg>
      <pc:sldChg chg="addSp modSp">
        <pc:chgData name="COC du Comité Yvelines" userId="S::5878000.coc@ffhandball.net::010bec54-d14a-4e41-aba0-e0f127ca8c84" providerId="AD" clId="Web-{209F510D-A071-1D24-C93C-CE44B736498F}" dt="2022-01-12T12:45:08.145" v="302" actId="20577"/>
        <pc:sldMkLst>
          <pc:docMk/>
          <pc:sldMk cId="510962177" sldId="273"/>
        </pc:sldMkLst>
        <pc:spChg chg="mod">
          <ac:chgData name="COC du Comité Yvelines" userId="S::5878000.coc@ffhandball.net::010bec54-d14a-4e41-aba0-e0f127ca8c84" providerId="AD" clId="Web-{209F510D-A071-1D24-C93C-CE44B736498F}" dt="2022-01-12T12:45:08.145" v="302" actId="20577"/>
          <ac:spMkLst>
            <pc:docMk/>
            <pc:sldMk cId="510962177" sldId="273"/>
            <ac:spMk id="3" creationId="{1EDBD53D-8CAD-44DB-BC79-10DDF96B86F7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9:26.293" v="252" actId="1076"/>
          <ac:spMkLst>
            <pc:docMk/>
            <pc:sldMk cId="510962177" sldId="273"/>
            <ac:spMk id="4" creationId="{0C28E174-FC8F-4D65-89AE-29E24F5A8140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6:40.852" v="233" actId="1076"/>
          <ac:spMkLst>
            <pc:docMk/>
            <pc:sldMk cId="510962177" sldId="273"/>
            <ac:spMk id="60" creationId="{B243F36B-CC9C-4AC5-88A4-8A40381580E1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7:34.572" v="236" actId="20577"/>
          <ac:spMkLst>
            <pc:docMk/>
            <pc:sldMk cId="510962177" sldId="273"/>
            <ac:spMk id="61" creationId="{DD861AF6-2D28-4E5D-BAA4-CE2F889C5CD7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9:11.965" v="249" actId="20577"/>
          <ac:spMkLst>
            <pc:docMk/>
            <pc:sldMk cId="510962177" sldId="273"/>
            <ac:spMk id="62" creationId="{EEBDEB8C-D25E-4D1A-8D08-8ED7CC3418FA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39:22.481" v="251" actId="1076"/>
          <ac:spMkLst>
            <pc:docMk/>
            <pc:sldMk cId="510962177" sldId="273"/>
            <ac:spMk id="63" creationId="{B877A44F-C7B0-4FAE-ADC0-64C2AD3181BD}"/>
          </ac:spMkLst>
        </pc:spChg>
        <pc:spChg chg="mod">
          <ac:chgData name="COC du Comité Yvelines" userId="S::5878000.coc@ffhandball.net::010bec54-d14a-4e41-aba0-e0f127ca8c84" providerId="AD" clId="Web-{209F510D-A071-1D24-C93C-CE44B736498F}" dt="2022-01-12T12:41:09.218" v="268" actId="1076"/>
          <ac:spMkLst>
            <pc:docMk/>
            <pc:sldMk cId="510962177" sldId="273"/>
            <ac:spMk id="182" creationId="{659497A1-7044-44EF-A09F-2D4034279B98}"/>
          </ac:spMkLst>
        </pc:spChg>
      </pc:sldChg>
      <pc:sldChg chg="addSp delSp modSp">
        <pc:chgData name="COC du Comité Yvelines" userId="S::5878000.coc@ffhandball.net::010bec54-d14a-4e41-aba0-e0f127ca8c84" providerId="AD" clId="Web-{209F510D-A071-1D24-C93C-CE44B736498F}" dt="2022-01-12T12:28:35.106" v="117" actId="1076"/>
        <pc:sldMkLst>
          <pc:docMk/>
          <pc:sldMk cId="1988832254" sldId="274"/>
        </pc:sldMkLst>
        <pc:spChg chg="add del">
          <ac:chgData name="COC du Comité Yvelines" userId="S::5878000.coc@ffhandball.net::010bec54-d14a-4e41-aba0-e0f127ca8c84" providerId="AD" clId="Web-{209F510D-A071-1D24-C93C-CE44B736498F}" dt="2022-01-12T12:20:32.926" v="12"/>
          <ac:spMkLst>
            <pc:docMk/>
            <pc:sldMk cId="1988832254" sldId="274"/>
            <ac:spMk id="3" creationId="{9C26B148-A5F5-462C-BBE0-6B0CD45B348E}"/>
          </ac:spMkLst>
        </pc:spChg>
        <pc:spChg chg="add del mod">
          <ac:chgData name="COC du Comité Yvelines" userId="S::5878000.coc@ffhandball.net::010bec54-d14a-4e41-aba0-e0f127ca8c84" providerId="AD" clId="Web-{209F510D-A071-1D24-C93C-CE44B736498F}" dt="2022-01-12T12:20:30.298" v="11"/>
          <ac:spMkLst>
            <pc:docMk/>
            <pc:sldMk cId="1988832254" sldId="274"/>
            <ac:spMk id="5" creationId="{CFBB3A0B-30E5-4671-92A8-97FAD390CA85}"/>
          </ac:spMkLst>
        </pc:spChg>
        <pc:spChg chg="add del">
          <ac:chgData name="COC du Comité Yvelines" userId="S::5878000.coc@ffhandball.net::010bec54-d14a-4e41-aba0-e0f127ca8c84" providerId="AD" clId="Web-{209F510D-A071-1D24-C93C-CE44B736498F}" dt="2022-01-12T12:20:27.423" v="9"/>
          <ac:spMkLst>
            <pc:docMk/>
            <pc:sldMk cId="1988832254" sldId="274"/>
            <ac:spMk id="6" creationId="{9691B90C-8443-4DB3-9D68-838F831F1139}"/>
          </ac:spMkLst>
        </pc:spChg>
        <pc:spChg chg="add del">
          <ac:chgData name="COC du Comité Yvelines" userId="S::5878000.coc@ffhandball.net::010bec54-d14a-4e41-aba0-e0f127ca8c84" providerId="AD" clId="Web-{209F510D-A071-1D24-C93C-CE44B736498F}" dt="2022-01-12T12:20:26.735" v="8"/>
          <ac:spMkLst>
            <pc:docMk/>
            <pc:sldMk cId="1988832254" sldId="274"/>
            <ac:spMk id="7" creationId="{9D0C7077-BDD4-4625-86F4-8CAE513FDCDD}"/>
          </ac:spMkLst>
        </pc:spChg>
        <pc:spChg chg="add del">
          <ac:chgData name="COC du Comité Yvelines" userId="S::5878000.coc@ffhandball.net::010bec54-d14a-4e41-aba0-e0f127ca8c84" providerId="AD" clId="Web-{209F510D-A071-1D24-C93C-CE44B736498F}" dt="2022-01-12T12:20:25.641" v="7"/>
          <ac:spMkLst>
            <pc:docMk/>
            <pc:sldMk cId="1988832254" sldId="274"/>
            <ac:spMk id="8" creationId="{72205618-0F37-4D06-95EF-3E7248E739CB}"/>
          </ac:spMkLst>
        </pc:spChg>
        <pc:spChg chg="add del">
          <ac:chgData name="COC du Comité Yvelines" userId="S::5878000.coc@ffhandball.net::010bec54-d14a-4e41-aba0-e0f127ca8c84" providerId="AD" clId="Web-{209F510D-A071-1D24-C93C-CE44B736498F}" dt="2022-01-12T12:20:35.032" v="13"/>
          <ac:spMkLst>
            <pc:docMk/>
            <pc:sldMk cId="1988832254" sldId="274"/>
            <ac:spMk id="9" creationId="{0A696DC2-F0F3-49B9-B871-8901061CA277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21:19.893" v="19" actId="20577"/>
          <ac:spMkLst>
            <pc:docMk/>
            <pc:sldMk cId="1988832254" sldId="274"/>
            <ac:spMk id="10" creationId="{97474714-3153-4C44-B857-8CB051C3F062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27:03.463" v="94" actId="1076"/>
          <ac:spMkLst>
            <pc:docMk/>
            <pc:sldMk cId="1988832254" sldId="274"/>
            <ac:spMk id="111" creationId="{35F373BB-2F34-4996-841D-2C5A09F2F5AE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27:49.324" v="103" actId="20577"/>
          <ac:spMkLst>
            <pc:docMk/>
            <pc:sldMk cId="1988832254" sldId="274"/>
            <ac:spMk id="112" creationId="{0DB5A926-152D-45C7-ABA7-BA79B8F4F426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27:59.855" v="106" actId="20577"/>
          <ac:spMkLst>
            <pc:docMk/>
            <pc:sldMk cId="1988832254" sldId="274"/>
            <ac:spMk id="113" creationId="{86E72CCE-EF7F-48E5-A55D-F2201E031699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28:26.325" v="115" actId="20577"/>
          <ac:spMkLst>
            <pc:docMk/>
            <pc:sldMk cId="1988832254" sldId="274"/>
            <ac:spMk id="118" creationId="{6D8A7690-10CE-4D80-B510-376F58C18985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28:35.106" v="117" actId="1076"/>
          <ac:spMkLst>
            <pc:docMk/>
            <pc:sldMk cId="1988832254" sldId="274"/>
            <ac:spMk id="119" creationId="{88E22C75-0AAE-4E07-8E2D-47705AE2A931}"/>
          </ac:spMkLst>
        </pc:spChg>
      </pc:sldChg>
      <pc:sldChg chg="addSp delSp modSp new ord">
        <pc:chgData name="COC du Comité Yvelines" userId="S::5878000.coc@ffhandball.net::010bec54-d14a-4e41-aba0-e0f127ca8c84" providerId="AD" clId="Web-{209F510D-A071-1D24-C93C-CE44B736498F}" dt="2022-01-12T12:57:37.819" v="652" actId="20577"/>
        <pc:sldMkLst>
          <pc:docMk/>
          <pc:sldMk cId="1667077067" sldId="275"/>
        </pc:sldMkLst>
        <pc:spChg chg="mod">
          <ac:chgData name="COC du Comité Yvelines" userId="S::5878000.coc@ffhandball.net::010bec54-d14a-4e41-aba0-e0f127ca8c84" providerId="AD" clId="Web-{209F510D-A071-1D24-C93C-CE44B736498F}" dt="2022-01-12T12:54:57.269" v="604" actId="20577"/>
          <ac:spMkLst>
            <pc:docMk/>
            <pc:sldMk cId="1667077067" sldId="275"/>
            <ac:spMk id="2" creationId="{535AF2DF-12C3-433B-AE1E-BF561504BD57}"/>
          </ac:spMkLst>
        </pc:spChg>
        <pc:spChg chg="del mod">
          <ac:chgData name="COC du Comité Yvelines" userId="S::5878000.coc@ffhandball.net::010bec54-d14a-4e41-aba0-e0f127ca8c84" providerId="AD" clId="Web-{209F510D-A071-1D24-C93C-CE44B736498F}" dt="2022-01-12T12:46:55.367" v="327"/>
          <ac:spMkLst>
            <pc:docMk/>
            <pc:sldMk cId="1667077067" sldId="275"/>
            <ac:spMk id="3" creationId="{7738BD2B-34C1-481C-A2C8-A6D2891A9E10}"/>
          </ac:spMkLst>
        </pc:spChg>
        <pc:spChg chg="add mod">
          <ac:chgData name="COC du Comité Yvelines" userId="S::5878000.coc@ffhandball.net::010bec54-d14a-4e41-aba0-e0f127ca8c84" providerId="AD" clId="Web-{209F510D-A071-1D24-C93C-CE44B736498F}" dt="2022-01-12T12:57:37.819" v="652" actId="20577"/>
          <ac:spMkLst>
            <pc:docMk/>
            <pc:sldMk cId="1667077067" sldId="275"/>
            <ac:spMk id="5" creationId="{EA92B225-655D-4B48-89A4-F927CB76E944}"/>
          </ac:spMkLst>
        </pc:spChg>
      </pc:sldChg>
      <pc:sldChg chg="addSp delSp modSp new del">
        <pc:chgData name="COC du Comité Yvelines" userId="S::5878000.coc@ffhandball.net::010bec54-d14a-4e41-aba0-e0f127ca8c84" providerId="AD" clId="Web-{209F510D-A071-1D24-C93C-CE44B736498F}" dt="2022-01-12T12:56:56.818" v="633"/>
        <pc:sldMkLst>
          <pc:docMk/>
          <pc:sldMk cId="1762248782" sldId="276"/>
        </pc:sldMkLst>
        <pc:spChg chg="del">
          <ac:chgData name="COC du Comité Yvelines" userId="S::5878000.coc@ffhandball.net::010bec54-d14a-4e41-aba0-e0f127ca8c84" providerId="AD" clId="Web-{209F510D-A071-1D24-C93C-CE44B736498F}" dt="2022-01-12T12:56:06.567" v="607"/>
          <ac:spMkLst>
            <pc:docMk/>
            <pc:sldMk cId="1762248782" sldId="276"/>
            <ac:spMk id="2" creationId="{DA82ED8B-7881-4B8C-B258-B1AF46E555DE}"/>
          </ac:spMkLst>
        </pc:spChg>
        <pc:spChg chg="del mod">
          <ac:chgData name="COC du Comité Yvelines" userId="S::5878000.coc@ffhandball.net::010bec54-d14a-4e41-aba0-e0f127ca8c84" providerId="AD" clId="Web-{209F510D-A071-1D24-C93C-CE44B736498F}" dt="2022-01-12T12:56:47.677" v="631"/>
          <ac:spMkLst>
            <pc:docMk/>
            <pc:sldMk cId="1762248782" sldId="276"/>
            <ac:spMk id="3" creationId="{132F012E-0862-4B6A-9957-2DCBFEFEBED3}"/>
          </ac:spMkLst>
        </pc:spChg>
        <pc:spChg chg="add del mod">
          <ac:chgData name="COC du Comité Yvelines" userId="S::5878000.coc@ffhandball.net::010bec54-d14a-4e41-aba0-e0f127ca8c84" providerId="AD" clId="Web-{209F510D-A071-1D24-C93C-CE44B736498F}" dt="2022-01-12T12:56:50.193" v="632"/>
          <ac:spMkLst>
            <pc:docMk/>
            <pc:sldMk cId="1762248782" sldId="276"/>
            <ac:spMk id="5" creationId="{36A5E908-3875-4B24-A338-93801E994273}"/>
          </ac:spMkLst>
        </pc:spChg>
      </pc:sldChg>
    </pc:docChg>
  </pc:docChgLst>
  <pc:docChgLst>
    <pc:chgData name="SUARD DAMIEN (COMITÉ DES YVELINES)" userId="8caf6131-42bf-47d0-a54c-b2e171bcd592" providerId="ADAL" clId="{348819E6-D2FF-4BEC-872E-93E8B2B6AF52}"/>
    <pc:docChg chg="undo custSel delSld modSld">
      <pc:chgData name="SUARD DAMIEN (COMITÉ DES YVELINES)" userId="8caf6131-42bf-47d0-a54c-b2e171bcd592" providerId="ADAL" clId="{348819E6-D2FF-4BEC-872E-93E8B2B6AF52}" dt="2022-02-22T07:45:33.954" v="285" actId="20577"/>
      <pc:docMkLst>
        <pc:docMk/>
      </pc:docMkLst>
      <pc:sldChg chg="modSp mod">
        <pc:chgData name="SUARD DAMIEN (COMITÉ DES YVELINES)" userId="8caf6131-42bf-47d0-a54c-b2e171bcd592" providerId="ADAL" clId="{348819E6-D2FF-4BEC-872E-93E8B2B6AF52}" dt="2022-02-21T07:47:59.422" v="97" actId="20577"/>
        <pc:sldMkLst>
          <pc:docMk/>
          <pc:sldMk cId="0" sldId="259"/>
        </pc:sldMkLst>
        <pc:spChg chg="mod">
          <ac:chgData name="SUARD DAMIEN (COMITÉ DES YVELINES)" userId="8caf6131-42bf-47d0-a54c-b2e171bcd592" providerId="ADAL" clId="{348819E6-D2FF-4BEC-872E-93E8B2B6AF52}" dt="2022-02-21T07:47:59.422" v="97" actId="20577"/>
          <ac:spMkLst>
            <pc:docMk/>
            <pc:sldMk cId="0" sldId="259"/>
            <ac:spMk id="47" creationId="{FA6447C2-FF47-400C-9579-B96FDAD64B3D}"/>
          </ac:spMkLst>
        </pc:spChg>
      </pc:sldChg>
      <pc:sldChg chg="modSp mod">
        <pc:chgData name="SUARD DAMIEN (COMITÉ DES YVELINES)" userId="8caf6131-42bf-47d0-a54c-b2e171bcd592" providerId="ADAL" clId="{348819E6-D2FF-4BEC-872E-93E8B2B6AF52}" dt="2022-02-21T07:50:06.180" v="124" actId="20577"/>
        <pc:sldMkLst>
          <pc:docMk/>
          <pc:sldMk cId="0" sldId="261"/>
        </pc:sldMkLst>
        <pc:spChg chg="mod">
          <ac:chgData name="SUARD DAMIEN (COMITÉ DES YVELINES)" userId="8caf6131-42bf-47d0-a54c-b2e171bcd592" providerId="ADAL" clId="{348819E6-D2FF-4BEC-872E-93E8B2B6AF52}" dt="2022-02-21T07:50:06.180" v="124" actId="20577"/>
          <ac:spMkLst>
            <pc:docMk/>
            <pc:sldMk cId="0" sldId="261"/>
            <ac:spMk id="38" creationId="{1752D4CB-BBEB-47C6-BFC4-A59607118924}"/>
          </ac:spMkLst>
        </pc:spChg>
        <pc:spChg chg="mod">
          <ac:chgData name="SUARD DAMIEN (COMITÉ DES YVELINES)" userId="8caf6131-42bf-47d0-a54c-b2e171bcd592" providerId="ADAL" clId="{348819E6-D2FF-4BEC-872E-93E8B2B6AF52}" dt="2022-02-21T07:49:55.803" v="121" actId="20577"/>
          <ac:spMkLst>
            <pc:docMk/>
            <pc:sldMk cId="0" sldId="261"/>
            <ac:spMk id="47" creationId="{FA6447C2-FF47-400C-9579-B96FDAD64B3D}"/>
          </ac:spMkLst>
        </pc:spChg>
      </pc:sldChg>
      <pc:sldChg chg="modSp mod">
        <pc:chgData name="SUARD DAMIEN (COMITÉ DES YVELINES)" userId="8caf6131-42bf-47d0-a54c-b2e171bcd592" providerId="ADAL" clId="{348819E6-D2FF-4BEC-872E-93E8B2B6AF52}" dt="2022-02-21T07:47:06.994" v="76" actId="20577"/>
        <pc:sldMkLst>
          <pc:docMk/>
          <pc:sldMk cId="0" sldId="267"/>
        </pc:sldMkLst>
        <pc:spChg chg="mod">
          <ac:chgData name="SUARD DAMIEN (COMITÉ DES YVELINES)" userId="8caf6131-42bf-47d0-a54c-b2e171bcd592" providerId="ADAL" clId="{348819E6-D2FF-4BEC-872E-93E8B2B6AF52}" dt="2022-02-21T07:47:06.994" v="76" actId="20577"/>
          <ac:spMkLst>
            <pc:docMk/>
            <pc:sldMk cId="0" sldId="267"/>
            <ac:spMk id="41" creationId="{2673C3D1-889B-4677-B219-8EC698797D54}"/>
          </ac:spMkLst>
        </pc:spChg>
      </pc:sldChg>
      <pc:sldChg chg="modSp mod">
        <pc:chgData name="SUARD DAMIEN (COMITÉ DES YVELINES)" userId="8caf6131-42bf-47d0-a54c-b2e171bcd592" providerId="ADAL" clId="{348819E6-D2FF-4BEC-872E-93E8B2B6AF52}" dt="2022-02-21T07:42:26.064" v="41" actId="113"/>
        <pc:sldMkLst>
          <pc:docMk/>
          <pc:sldMk cId="606013869" sldId="268"/>
        </pc:sldMkLst>
        <pc:spChg chg="mod">
          <ac:chgData name="SUARD DAMIEN (COMITÉ DES YVELINES)" userId="8caf6131-42bf-47d0-a54c-b2e171bcd592" providerId="ADAL" clId="{348819E6-D2FF-4BEC-872E-93E8B2B6AF52}" dt="2022-02-18T11:22:08.085" v="6" actId="20577"/>
          <ac:spMkLst>
            <pc:docMk/>
            <pc:sldMk cId="606013869" sldId="268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348819E6-D2FF-4BEC-872E-93E8B2B6AF52}" dt="2022-02-21T07:42:26.064" v="41" actId="113"/>
          <ac:spMkLst>
            <pc:docMk/>
            <pc:sldMk cId="606013869" sldId="268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348819E6-D2FF-4BEC-872E-93E8B2B6AF52}" dt="2022-02-21T07:41:50.949" v="29" actId="108"/>
          <ac:spMkLst>
            <pc:docMk/>
            <pc:sldMk cId="606013869" sldId="268"/>
            <ac:spMk id="404" creationId="{DBD87FBB-3AD6-4B73-9A67-B23C121F1B1E}"/>
          </ac:spMkLst>
        </pc:spChg>
      </pc:sldChg>
      <pc:sldChg chg="modSp mod">
        <pc:chgData name="SUARD DAMIEN (COMITÉ DES YVELINES)" userId="8caf6131-42bf-47d0-a54c-b2e171bcd592" providerId="ADAL" clId="{348819E6-D2FF-4BEC-872E-93E8B2B6AF52}" dt="2022-02-22T07:45:33.954" v="285" actId="20577"/>
        <pc:sldMkLst>
          <pc:docMk/>
          <pc:sldMk cId="1368593463" sldId="271"/>
        </pc:sldMkLst>
        <pc:spChg chg="mod">
          <ac:chgData name="SUARD DAMIEN (COMITÉ DES YVELINES)" userId="8caf6131-42bf-47d0-a54c-b2e171bcd592" providerId="ADAL" clId="{348819E6-D2FF-4BEC-872E-93E8B2B6AF52}" dt="2022-02-22T07:45:33.954" v="285" actId="20577"/>
          <ac:spMkLst>
            <pc:docMk/>
            <pc:sldMk cId="1368593463" sldId="271"/>
            <ac:spMk id="9" creationId="{8025BD24-D8E3-45BC-A313-DBD7CC91B14D}"/>
          </ac:spMkLst>
        </pc:spChg>
      </pc:sldChg>
      <pc:sldChg chg="modSp mod">
        <pc:chgData name="SUARD DAMIEN (COMITÉ DES YVELINES)" userId="8caf6131-42bf-47d0-a54c-b2e171bcd592" providerId="ADAL" clId="{348819E6-D2FF-4BEC-872E-93E8B2B6AF52}" dt="2022-02-21T07:45:57.032" v="66" actId="115"/>
        <pc:sldMkLst>
          <pc:docMk/>
          <pc:sldMk cId="510962177" sldId="273"/>
        </pc:sldMkLst>
        <pc:spChg chg="mod">
          <ac:chgData name="SUARD DAMIEN (COMITÉ DES YVELINES)" userId="8caf6131-42bf-47d0-a54c-b2e171bcd592" providerId="ADAL" clId="{348819E6-D2FF-4BEC-872E-93E8B2B6AF52}" dt="2022-02-21T07:45:57.032" v="66" actId="115"/>
          <ac:spMkLst>
            <pc:docMk/>
            <pc:sldMk cId="510962177" sldId="273"/>
            <ac:spMk id="54" creationId="{78254CF2-2AA2-4463-8AA3-8F74BF1A3B80}"/>
          </ac:spMkLst>
        </pc:spChg>
        <pc:spChg chg="mod">
          <ac:chgData name="SUARD DAMIEN (COMITÉ DES YVELINES)" userId="8caf6131-42bf-47d0-a54c-b2e171bcd592" providerId="ADAL" clId="{348819E6-D2FF-4BEC-872E-93E8B2B6AF52}" dt="2022-02-21T07:45:51.344" v="65" actId="115"/>
          <ac:spMkLst>
            <pc:docMk/>
            <pc:sldMk cId="510962177" sldId="273"/>
            <ac:spMk id="90" creationId="{5E058114-9561-4E4A-A745-73AEC5315317}"/>
          </ac:spMkLst>
        </pc:spChg>
      </pc:sldChg>
      <pc:sldChg chg="modSp del mod">
        <pc:chgData name="SUARD DAMIEN (COMITÉ DES YVELINES)" userId="8caf6131-42bf-47d0-a54c-b2e171bcd592" providerId="ADAL" clId="{348819E6-D2FF-4BEC-872E-93E8B2B6AF52}" dt="2022-02-22T07:43:02.495" v="274" actId="47"/>
        <pc:sldMkLst>
          <pc:docMk/>
          <pc:sldMk cId="2176920665" sldId="279"/>
        </pc:sldMkLst>
        <pc:spChg chg="mod">
          <ac:chgData name="SUARD DAMIEN (COMITÉ DES YVELINES)" userId="8caf6131-42bf-47d0-a54c-b2e171bcd592" providerId="ADAL" clId="{348819E6-D2FF-4BEC-872E-93E8B2B6AF52}" dt="2022-02-22T07:42:33.773" v="263" actId="404"/>
          <ac:spMkLst>
            <pc:docMk/>
            <pc:sldMk cId="2176920665" sldId="279"/>
            <ac:spMk id="9" creationId="{55E0201B-243D-41D9-B8F2-E981C3B4F7A7}"/>
          </ac:spMkLst>
        </pc:spChg>
        <pc:spChg chg="mod">
          <ac:chgData name="SUARD DAMIEN (COMITÉ DES YVELINES)" userId="8caf6131-42bf-47d0-a54c-b2e171bcd592" providerId="ADAL" clId="{348819E6-D2FF-4BEC-872E-93E8B2B6AF52}" dt="2022-02-22T07:42:36.586" v="265" actId="403"/>
          <ac:spMkLst>
            <pc:docMk/>
            <pc:sldMk cId="2176920665" sldId="279"/>
            <ac:spMk id="10" creationId="{98218384-F845-4A76-943C-835CC9C25256}"/>
          </ac:spMkLst>
        </pc:spChg>
      </pc:sldChg>
      <pc:sldChg chg="modSp mod">
        <pc:chgData name="SUARD DAMIEN (COMITÉ DES YVELINES)" userId="8caf6131-42bf-47d0-a54c-b2e171bcd592" providerId="ADAL" clId="{348819E6-D2FF-4BEC-872E-93E8B2B6AF52}" dt="2022-02-22T07:42:54.297" v="273" actId="20577"/>
        <pc:sldMkLst>
          <pc:docMk/>
          <pc:sldMk cId="2806043114" sldId="281"/>
        </pc:sldMkLst>
        <pc:spChg chg="mod">
          <ac:chgData name="SUARD DAMIEN (COMITÉ DES YVELINES)" userId="8caf6131-42bf-47d0-a54c-b2e171bcd592" providerId="ADAL" clId="{348819E6-D2FF-4BEC-872E-93E8B2B6AF52}" dt="2022-02-22T07:42:54.297" v="273" actId="20577"/>
          <ac:spMkLst>
            <pc:docMk/>
            <pc:sldMk cId="2806043114" sldId="281"/>
            <ac:spMk id="35" creationId="{3365C7C0-F752-43D7-BC80-678429743E24}"/>
          </ac:spMkLst>
        </pc:spChg>
      </pc:sldChg>
      <pc:sldChg chg="delSp modSp mod">
        <pc:chgData name="SUARD DAMIEN (COMITÉ DES YVELINES)" userId="8caf6131-42bf-47d0-a54c-b2e171bcd592" providerId="ADAL" clId="{348819E6-D2FF-4BEC-872E-93E8B2B6AF52}" dt="2022-02-22T07:43:17.582" v="275" actId="207"/>
        <pc:sldMkLst>
          <pc:docMk/>
          <pc:sldMk cId="2466190961" sldId="283"/>
        </pc:sldMkLst>
        <pc:spChg chg="mod ord">
          <ac:chgData name="SUARD DAMIEN (COMITÉ DES YVELINES)" userId="8caf6131-42bf-47d0-a54c-b2e171bcd592" providerId="ADAL" clId="{348819E6-D2FF-4BEC-872E-93E8B2B6AF52}" dt="2022-02-22T07:41:08.176" v="242" actId="14100"/>
          <ac:spMkLst>
            <pc:docMk/>
            <pc:sldMk cId="2466190961" sldId="283"/>
            <ac:spMk id="2" creationId="{6C81DD84-8571-421A-9A67-9BD2E483BD8F}"/>
          </ac:spMkLst>
        </pc:spChg>
        <pc:spChg chg="mod">
          <ac:chgData name="SUARD DAMIEN (COMITÉ DES YVELINES)" userId="8caf6131-42bf-47d0-a54c-b2e171bcd592" providerId="ADAL" clId="{348819E6-D2FF-4BEC-872E-93E8B2B6AF52}" dt="2022-02-21T07:44:54.465" v="63" actId="113"/>
          <ac:spMkLst>
            <pc:docMk/>
            <pc:sldMk cId="2466190961" sldId="283"/>
            <ac:spMk id="34" creationId="{69445146-ABE5-40C5-B58B-80195C313BA6}"/>
          </ac:spMkLst>
        </pc:spChg>
        <pc:spChg chg="mod">
          <ac:chgData name="SUARD DAMIEN (COMITÉ DES YVELINES)" userId="8caf6131-42bf-47d0-a54c-b2e171bcd592" providerId="ADAL" clId="{348819E6-D2FF-4BEC-872E-93E8B2B6AF52}" dt="2022-02-22T07:37:09.858" v="185" actId="20577"/>
          <ac:spMkLst>
            <pc:docMk/>
            <pc:sldMk cId="2466190961" sldId="283"/>
            <ac:spMk id="44" creationId="{00003E31-2538-43B5-B3E9-A6EF35C52A78}"/>
          </ac:spMkLst>
        </pc:spChg>
        <pc:spChg chg="mod">
          <ac:chgData name="SUARD DAMIEN (COMITÉ DES YVELINES)" userId="8caf6131-42bf-47d0-a54c-b2e171bcd592" providerId="ADAL" clId="{348819E6-D2FF-4BEC-872E-93E8B2B6AF52}" dt="2022-02-22T07:33:27.708" v="143" actId="20577"/>
          <ac:spMkLst>
            <pc:docMk/>
            <pc:sldMk cId="2466190961" sldId="283"/>
            <ac:spMk id="45" creationId="{1752D4CB-BBEB-47C6-BFC4-A59607118924}"/>
          </ac:spMkLst>
        </pc:spChg>
        <pc:spChg chg="mod">
          <ac:chgData name="SUARD DAMIEN (COMITÉ DES YVELINES)" userId="8caf6131-42bf-47d0-a54c-b2e171bcd592" providerId="ADAL" clId="{348819E6-D2FF-4BEC-872E-93E8B2B6AF52}" dt="2022-02-22T07:33:31.275" v="144" actId="20577"/>
          <ac:spMkLst>
            <pc:docMk/>
            <pc:sldMk cId="2466190961" sldId="283"/>
            <ac:spMk id="46" creationId="{0ADA36A1-6704-4F08-B452-F06DDFFCB4FF}"/>
          </ac:spMkLst>
        </pc:spChg>
        <pc:spChg chg="del mod">
          <ac:chgData name="SUARD DAMIEN (COMITÉ DES YVELINES)" userId="8caf6131-42bf-47d0-a54c-b2e171bcd592" providerId="ADAL" clId="{348819E6-D2FF-4BEC-872E-93E8B2B6AF52}" dt="2022-02-22T07:39:10.669" v="189" actId="478"/>
          <ac:spMkLst>
            <pc:docMk/>
            <pc:sldMk cId="2466190961" sldId="283"/>
            <ac:spMk id="108" creationId="{8AD8CEE4-257E-4063-938E-B0E2C16837C8}"/>
          </ac:spMkLst>
        </pc:spChg>
        <pc:spChg chg="mod">
          <ac:chgData name="SUARD DAMIEN (COMITÉ DES YVELINES)" userId="8caf6131-42bf-47d0-a54c-b2e171bcd592" providerId="ADAL" clId="{348819E6-D2FF-4BEC-872E-93E8B2B6AF52}" dt="2022-02-22T07:43:17.582" v="275" actId="207"/>
          <ac:spMkLst>
            <pc:docMk/>
            <pc:sldMk cId="2466190961" sldId="283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348819E6-D2FF-4BEC-872E-93E8B2B6AF52}" dt="2022-02-22T07:36:43.791" v="180" actId="20577"/>
          <ac:spMkLst>
            <pc:docMk/>
            <pc:sldMk cId="2466190961" sldId="283"/>
            <ac:spMk id="182" creationId="{659497A1-7044-44EF-A09F-2D4034279B98}"/>
          </ac:spMkLst>
        </pc:spChg>
      </pc:sldChg>
      <pc:sldChg chg="addSp delSp modSp mod">
        <pc:chgData name="SUARD DAMIEN (COMITÉ DES YVELINES)" userId="8caf6131-42bf-47d0-a54c-b2e171bcd592" providerId="ADAL" clId="{348819E6-D2FF-4BEC-872E-93E8B2B6AF52}" dt="2022-02-22T07:43:40.438" v="277" actId="1036"/>
        <pc:sldMkLst>
          <pc:docMk/>
          <pc:sldMk cId="4185945710" sldId="284"/>
        </pc:sldMkLst>
        <pc:spChg chg="del">
          <ac:chgData name="SUARD DAMIEN (COMITÉ DES YVELINES)" userId="8caf6131-42bf-47d0-a54c-b2e171bcd592" providerId="ADAL" clId="{348819E6-D2FF-4BEC-872E-93E8B2B6AF52}" dt="2022-02-22T07:41:28.290" v="243" actId="478"/>
          <ac:spMkLst>
            <pc:docMk/>
            <pc:sldMk cId="4185945710" sldId="284"/>
            <ac:spMk id="23" creationId="{8AD8CEE4-257E-4063-938E-B0E2C16837C8}"/>
          </ac:spMkLst>
        </pc:spChg>
        <pc:spChg chg="add mod">
          <ac:chgData name="SUARD DAMIEN (COMITÉ DES YVELINES)" userId="8caf6131-42bf-47d0-a54c-b2e171bcd592" providerId="ADAL" clId="{348819E6-D2FF-4BEC-872E-93E8B2B6AF52}" dt="2022-02-22T07:41:28.888" v="244"/>
          <ac:spMkLst>
            <pc:docMk/>
            <pc:sldMk cId="4185945710" sldId="284"/>
            <ac:spMk id="59" creationId="{8B500A0C-65E1-4DCC-A17C-7A0B4C164588}"/>
          </ac:spMkLst>
        </pc:spChg>
        <pc:spChg chg="mod">
          <ac:chgData name="SUARD DAMIEN (COMITÉ DES YVELINES)" userId="8caf6131-42bf-47d0-a54c-b2e171bcd592" providerId="ADAL" clId="{348819E6-D2FF-4BEC-872E-93E8B2B6AF52}" dt="2022-02-22T07:43:40.438" v="277" actId="1036"/>
          <ac:spMkLst>
            <pc:docMk/>
            <pc:sldMk cId="4185945710" sldId="284"/>
            <ac:spMk id="100" creationId="{345452EE-CBE8-4720-BCB0-90C4B59AF5CA}"/>
          </ac:spMkLst>
        </pc:spChg>
      </pc:sldChg>
      <pc:sldChg chg="addSp delSp modSp mod">
        <pc:chgData name="SUARD DAMIEN (COMITÉ DES YVELINES)" userId="8caf6131-42bf-47d0-a54c-b2e171bcd592" providerId="ADAL" clId="{348819E6-D2FF-4BEC-872E-93E8B2B6AF52}" dt="2022-02-22T07:43:47.488" v="278" actId="207"/>
        <pc:sldMkLst>
          <pc:docMk/>
          <pc:sldMk cId="2984524065" sldId="285"/>
        </pc:sldMkLst>
        <pc:spChg chg="del">
          <ac:chgData name="SUARD DAMIEN (COMITÉ DES YVELINES)" userId="8caf6131-42bf-47d0-a54c-b2e171bcd592" providerId="ADAL" clId="{348819E6-D2FF-4BEC-872E-93E8B2B6AF52}" dt="2022-02-22T07:41:43.391" v="246" actId="478"/>
          <ac:spMkLst>
            <pc:docMk/>
            <pc:sldMk cId="2984524065" sldId="285"/>
            <ac:spMk id="23" creationId="{8AD8CEE4-257E-4063-938E-B0E2C16837C8}"/>
          </ac:spMkLst>
        </pc:spChg>
        <pc:spChg chg="mod">
          <ac:chgData name="SUARD DAMIEN (COMITÉ DES YVELINES)" userId="8caf6131-42bf-47d0-a54c-b2e171bcd592" providerId="ADAL" clId="{348819E6-D2FF-4BEC-872E-93E8B2B6AF52}" dt="2022-02-21T07:48:07.086" v="117" actId="20577"/>
          <ac:spMkLst>
            <pc:docMk/>
            <pc:sldMk cId="2984524065" sldId="285"/>
            <ac:spMk id="47" creationId="{FA6447C2-FF47-400C-9579-B96FDAD64B3D}"/>
          </ac:spMkLst>
        </pc:spChg>
        <pc:spChg chg="add mod">
          <ac:chgData name="SUARD DAMIEN (COMITÉ DES YVELINES)" userId="8caf6131-42bf-47d0-a54c-b2e171bcd592" providerId="ADAL" clId="{348819E6-D2FF-4BEC-872E-93E8B2B6AF52}" dt="2022-02-22T07:41:43.917" v="247"/>
          <ac:spMkLst>
            <pc:docMk/>
            <pc:sldMk cId="2984524065" sldId="285"/>
            <ac:spMk id="59" creationId="{A589CA7B-4BA1-4BED-80E7-E2EE524D91F7}"/>
          </ac:spMkLst>
        </pc:spChg>
        <pc:spChg chg="mod">
          <ac:chgData name="SUARD DAMIEN (COMITÉ DES YVELINES)" userId="8caf6131-42bf-47d0-a54c-b2e171bcd592" providerId="ADAL" clId="{348819E6-D2FF-4BEC-872E-93E8B2B6AF52}" dt="2022-02-22T07:43:47.488" v="278" actId="207"/>
          <ac:spMkLst>
            <pc:docMk/>
            <pc:sldMk cId="2984524065" sldId="285"/>
            <ac:spMk id="100" creationId="{345452EE-CBE8-4720-BCB0-90C4B59AF5CA}"/>
          </ac:spMkLst>
        </pc:spChg>
      </pc:sldChg>
      <pc:sldChg chg="addSp delSp modSp mod">
        <pc:chgData name="SUARD DAMIEN (COMITÉ DES YVELINES)" userId="8caf6131-42bf-47d0-a54c-b2e171bcd592" providerId="ADAL" clId="{348819E6-D2FF-4BEC-872E-93E8B2B6AF52}" dt="2022-02-22T07:43:54.876" v="279" actId="207"/>
        <pc:sldMkLst>
          <pc:docMk/>
          <pc:sldMk cId="447385228" sldId="286"/>
        </pc:sldMkLst>
        <pc:spChg chg="del mod">
          <ac:chgData name="SUARD DAMIEN (COMITÉ DES YVELINES)" userId="8caf6131-42bf-47d0-a54c-b2e171bcd592" providerId="ADAL" clId="{348819E6-D2FF-4BEC-872E-93E8B2B6AF52}" dt="2022-02-22T07:41:55.167" v="250" actId="478"/>
          <ac:spMkLst>
            <pc:docMk/>
            <pc:sldMk cId="447385228" sldId="286"/>
            <ac:spMk id="23" creationId="{8AD8CEE4-257E-4063-938E-B0E2C16837C8}"/>
          </ac:spMkLst>
        </pc:spChg>
        <pc:spChg chg="add mod">
          <ac:chgData name="SUARD DAMIEN (COMITÉ DES YVELINES)" userId="8caf6131-42bf-47d0-a54c-b2e171bcd592" providerId="ADAL" clId="{348819E6-D2FF-4BEC-872E-93E8B2B6AF52}" dt="2022-02-22T07:41:56.734" v="251"/>
          <ac:spMkLst>
            <pc:docMk/>
            <pc:sldMk cId="447385228" sldId="286"/>
            <ac:spMk id="59" creationId="{4DF59792-A563-4DF2-9ADD-280D9DA845CE}"/>
          </ac:spMkLst>
        </pc:spChg>
        <pc:spChg chg="mod">
          <ac:chgData name="SUARD DAMIEN (COMITÉ DES YVELINES)" userId="8caf6131-42bf-47d0-a54c-b2e171bcd592" providerId="ADAL" clId="{348819E6-D2FF-4BEC-872E-93E8B2B6AF52}" dt="2022-02-22T07:43:54.876" v="279" actId="207"/>
          <ac:spMkLst>
            <pc:docMk/>
            <pc:sldMk cId="447385228" sldId="286"/>
            <ac:spMk id="100" creationId="{345452EE-CBE8-4720-BCB0-90C4B59AF5CA}"/>
          </ac:spMkLst>
        </pc:spChg>
      </pc:sldChg>
    </pc:docChg>
  </pc:docChgLst>
  <pc:docChgLst>
    <pc:chgData name="SUARD DAMIEN (COMITÉ DES YVELINES)" userId="8caf6131-42bf-47d0-a54c-b2e171bcd592" providerId="ADAL" clId="{38967E12-8B6C-4356-B873-35F09B57CD83}"/>
    <pc:docChg chg="undo custSel modSld">
      <pc:chgData name="SUARD DAMIEN (COMITÉ DES YVELINES)" userId="8caf6131-42bf-47d0-a54c-b2e171bcd592" providerId="ADAL" clId="{38967E12-8B6C-4356-B873-35F09B57CD83}" dt="2022-12-22T08:49:35.256" v="1632" actId="20577"/>
      <pc:docMkLst>
        <pc:docMk/>
      </pc:docMkLst>
      <pc:sldChg chg="modSp mod">
        <pc:chgData name="SUARD DAMIEN (COMITÉ DES YVELINES)" userId="8caf6131-42bf-47d0-a54c-b2e171bcd592" providerId="ADAL" clId="{38967E12-8B6C-4356-B873-35F09B57CD83}" dt="2022-12-19T09:10:20.756" v="1613" actId="6549"/>
        <pc:sldMkLst>
          <pc:docMk/>
          <pc:sldMk cId="606013869" sldId="268"/>
        </pc:sldMkLst>
        <pc:spChg chg="mod">
          <ac:chgData name="SUARD DAMIEN (COMITÉ DES YVELINES)" userId="8caf6131-42bf-47d0-a54c-b2e171bcd592" providerId="ADAL" clId="{38967E12-8B6C-4356-B873-35F09B57CD83}" dt="2022-12-14T10:55:18.713" v="1316"/>
          <ac:spMkLst>
            <pc:docMk/>
            <pc:sldMk cId="606013869" sldId="268"/>
            <ac:spMk id="119" creationId="{E914D7FF-2DB1-4F90-9220-61113A7F050E}"/>
          </ac:spMkLst>
        </pc:spChg>
        <pc:spChg chg="mod">
          <ac:chgData name="SUARD DAMIEN (COMITÉ DES YVELINES)" userId="8caf6131-42bf-47d0-a54c-b2e171bcd592" providerId="ADAL" clId="{38967E12-8B6C-4356-B873-35F09B57CD83}" dt="2022-12-19T09:10:20.756" v="1613" actId="6549"/>
          <ac:spMkLst>
            <pc:docMk/>
            <pc:sldMk cId="606013869" sldId="268"/>
            <ac:spMk id="188" creationId="{454494EE-0B80-47D8-ADF2-15FFFC71F95C}"/>
          </ac:spMkLst>
        </pc:spChg>
        <pc:spChg chg="mod">
          <ac:chgData name="SUARD DAMIEN (COMITÉ DES YVELINES)" userId="8caf6131-42bf-47d0-a54c-b2e171bcd592" providerId="ADAL" clId="{38967E12-8B6C-4356-B873-35F09B57CD83}" dt="2022-12-19T09:09:54.700" v="1606" actId="404"/>
          <ac:spMkLst>
            <pc:docMk/>
            <pc:sldMk cId="606013869" sldId="268"/>
            <ac:spMk id="190" creationId="{1B98788F-B470-47CB-B471-AF3B593BA3D7}"/>
          </ac:spMkLst>
        </pc:spChg>
        <pc:spChg chg="mod">
          <ac:chgData name="SUARD DAMIEN (COMITÉ DES YVELINES)" userId="8caf6131-42bf-47d0-a54c-b2e171bcd592" providerId="ADAL" clId="{38967E12-8B6C-4356-B873-35F09B57CD83}" dt="2022-12-12T09:32:34.018" v="818" actId="20577"/>
          <ac:spMkLst>
            <pc:docMk/>
            <pc:sldMk cId="606013869" sldId="268"/>
            <ac:spMk id="192" creationId="{01BD510C-36E5-4453-8108-7759A09CF428}"/>
          </ac:spMkLst>
        </pc:spChg>
        <pc:spChg chg="mod">
          <ac:chgData name="SUARD DAMIEN (COMITÉ DES YVELINES)" userId="8caf6131-42bf-47d0-a54c-b2e171bcd592" providerId="ADAL" clId="{38967E12-8B6C-4356-B873-35F09B57CD83}" dt="2022-12-12T09:33:07.835" v="837" actId="20577"/>
          <ac:spMkLst>
            <pc:docMk/>
            <pc:sldMk cId="606013869" sldId="268"/>
            <ac:spMk id="195" creationId="{38C3D103-EED6-4818-A167-A189BF3650A0}"/>
          </ac:spMkLst>
        </pc:spChg>
        <pc:spChg chg="mod">
          <ac:chgData name="SUARD DAMIEN (COMITÉ DES YVELINES)" userId="8caf6131-42bf-47d0-a54c-b2e171bcd592" providerId="ADAL" clId="{38967E12-8B6C-4356-B873-35F09B57CD83}" dt="2022-12-14T10:56:08.993" v="1347" actId="404"/>
          <ac:spMkLst>
            <pc:docMk/>
            <pc:sldMk cId="606013869" sldId="268"/>
            <ac:spMk id="200" creationId="{016773E8-7C1A-42F1-887B-91761D8E7B0E}"/>
          </ac:spMkLst>
        </pc:spChg>
        <pc:spChg chg="mod">
          <ac:chgData name="SUARD DAMIEN (COMITÉ DES YVELINES)" userId="8caf6131-42bf-47d0-a54c-b2e171bcd592" providerId="ADAL" clId="{38967E12-8B6C-4356-B873-35F09B57CD83}" dt="2022-12-12T09:33:30.267" v="842" actId="20577"/>
          <ac:spMkLst>
            <pc:docMk/>
            <pc:sldMk cId="606013869" sldId="268"/>
            <ac:spMk id="202" creationId="{75A1A27E-9413-455A-A314-35CE0832D52A}"/>
          </ac:spMkLst>
        </pc:spChg>
        <pc:spChg chg="mod">
          <ac:chgData name="SUARD DAMIEN (COMITÉ DES YVELINES)" userId="8caf6131-42bf-47d0-a54c-b2e171bcd592" providerId="ADAL" clId="{38967E12-8B6C-4356-B873-35F09B57CD83}" dt="2022-12-12T09:49:58.668" v="966" actId="20577"/>
          <ac:spMkLst>
            <pc:docMk/>
            <pc:sldMk cId="606013869" sldId="268"/>
            <ac:spMk id="204" creationId="{C8F49BB1-EBCA-4ED4-8D4B-DAA4310AA373}"/>
          </ac:spMkLst>
        </pc:spChg>
        <pc:spChg chg="mod">
          <ac:chgData name="SUARD DAMIEN (COMITÉ DES YVELINES)" userId="8caf6131-42bf-47d0-a54c-b2e171bcd592" providerId="ADAL" clId="{38967E12-8B6C-4356-B873-35F09B57CD83}" dt="2022-12-12T09:35:37.695" v="872" actId="20577"/>
          <ac:spMkLst>
            <pc:docMk/>
            <pc:sldMk cId="606013869" sldId="268"/>
            <ac:spMk id="324" creationId="{0A6B862D-1FD8-497F-8153-E4ECE92591F4}"/>
          </ac:spMkLst>
        </pc:spChg>
        <pc:spChg chg="mod">
          <ac:chgData name="SUARD DAMIEN (COMITÉ DES YVELINES)" userId="8caf6131-42bf-47d0-a54c-b2e171bcd592" providerId="ADAL" clId="{38967E12-8B6C-4356-B873-35F09B57CD83}" dt="2022-12-12T09:36:06.249" v="877" actId="20577"/>
          <ac:spMkLst>
            <pc:docMk/>
            <pc:sldMk cId="606013869" sldId="268"/>
            <ac:spMk id="326" creationId="{9CD24F21-D1C0-4F95-88CB-F38A282F56D3}"/>
          </ac:spMkLst>
        </pc:spChg>
        <pc:spChg chg="mod">
          <ac:chgData name="SUARD DAMIEN (COMITÉ DES YVELINES)" userId="8caf6131-42bf-47d0-a54c-b2e171bcd592" providerId="ADAL" clId="{38967E12-8B6C-4356-B873-35F09B57CD83}" dt="2022-12-12T09:40:03.181" v="922" actId="20577"/>
          <ac:spMkLst>
            <pc:docMk/>
            <pc:sldMk cId="606013869" sldId="268"/>
            <ac:spMk id="328" creationId="{656985F8-68D5-440A-87F3-8EEF2DEBC0B8}"/>
          </ac:spMkLst>
        </pc:spChg>
        <pc:spChg chg="mod">
          <ac:chgData name="SUARD DAMIEN (COMITÉ DES YVELINES)" userId="8caf6131-42bf-47d0-a54c-b2e171bcd592" providerId="ADAL" clId="{38967E12-8B6C-4356-B873-35F09B57CD83}" dt="2022-12-19T09:04:39.993" v="1590"/>
          <ac:spMkLst>
            <pc:docMk/>
            <pc:sldMk cId="606013869" sldId="268"/>
            <ac:spMk id="329" creationId="{EDBA5600-1D7E-449D-88CA-FF2D6131EC20}"/>
          </ac:spMkLst>
        </pc:spChg>
        <pc:spChg chg="mod">
          <ac:chgData name="SUARD DAMIEN (COMITÉ DES YVELINES)" userId="8caf6131-42bf-47d0-a54c-b2e171bcd592" providerId="ADAL" clId="{38967E12-8B6C-4356-B873-35F09B57CD83}" dt="2022-12-12T09:37:21.900" v="897" actId="20577"/>
          <ac:spMkLst>
            <pc:docMk/>
            <pc:sldMk cId="606013869" sldId="268"/>
            <ac:spMk id="333" creationId="{637FEA0E-1028-4C84-8BB5-1B63807CA6E6}"/>
          </ac:spMkLst>
        </pc:spChg>
        <pc:spChg chg="mod">
          <ac:chgData name="SUARD DAMIEN (COMITÉ DES YVELINES)" userId="8caf6131-42bf-47d0-a54c-b2e171bcd592" providerId="ADAL" clId="{38967E12-8B6C-4356-B873-35F09B57CD83}" dt="2022-12-12T09:23:33.719" v="618" actId="20577"/>
          <ac:spMkLst>
            <pc:docMk/>
            <pc:sldMk cId="606013869" sldId="268"/>
            <ac:spMk id="334" creationId="{77D9AA25-B65E-4729-ADB8-CB9A70E216E7}"/>
          </ac:spMkLst>
        </pc:spChg>
        <pc:spChg chg="mod">
          <ac:chgData name="SUARD DAMIEN (COMITÉ DES YVELINES)" userId="8caf6131-42bf-47d0-a54c-b2e171bcd592" providerId="ADAL" clId="{38967E12-8B6C-4356-B873-35F09B57CD83}" dt="2022-12-12T09:40:49.836" v="944" actId="20577"/>
          <ac:spMkLst>
            <pc:docMk/>
            <pc:sldMk cId="606013869" sldId="268"/>
            <ac:spMk id="336" creationId="{5276F999-9D1C-4E80-8E8A-C541149C868E}"/>
          </ac:spMkLst>
        </pc:spChg>
        <pc:spChg chg="mod">
          <ac:chgData name="SUARD DAMIEN (COMITÉ DES YVELINES)" userId="8caf6131-42bf-47d0-a54c-b2e171bcd592" providerId="ADAL" clId="{38967E12-8B6C-4356-B873-35F09B57CD83}" dt="2022-12-12T09:34:18.712" v="848" actId="255"/>
          <ac:spMkLst>
            <pc:docMk/>
            <pc:sldMk cId="606013869" sldId="268"/>
            <ac:spMk id="338" creationId="{7B7DDF78-F38F-4F80-B553-47125BA596BF}"/>
          </ac:spMkLst>
        </pc:spChg>
      </pc:sldChg>
      <pc:sldChg chg="modSp mod">
        <pc:chgData name="SUARD DAMIEN (COMITÉ DES YVELINES)" userId="8caf6131-42bf-47d0-a54c-b2e171bcd592" providerId="ADAL" clId="{38967E12-8B6C-4356-B873-35F09B57CD83}" dt="2022-12-19T11:22:15.110" v="1626" actId="20577"/>
        <pc:sldMkLst>
          <pc:docMk/>
          <pc:sldMk cId="1368593463" sldId="271"/>
        </pc:sldMkLst>
        <pc:spChg chg="mod">
          <ac:chgData name="SUARD DAMIEN (COMITÉ DES YVELINES)" userId="8caf6131-42bf-47d0-a54c-b2e171bcd592" providerId="ADAL" clId="{38967E12-8B6C-4356-B873-35F09B57CD83}" dt="2022-12-19T11:22:15.110" v="1626" actId="20577"/>
          <ac:spMkLst>
            <pc:docMk/>
            <pc:sldMk cId="1368593463" sldId="271"/>
            <ac:spMk id="9" creationId="{8025BD24-D8E3-45BC-A313-DBD7CC91B14D}"/>
          </ac:spMkLst>
        </pc:spChg>
      </pc:sldChg>
      <pc:sldChg chg="modSp mod">
        <pc:chgData name="SUARD DAMIEN (COMITÉ DES YVELINES)" userId="8caf6131-42bf-47d0-a54c-b2e171bcd592" providerId="ADAL" clId="{38967E12-8B6C-4356-B873-35F09B57CD83}" dt="2022-12-22T08:49:35.256" v="1632" actId="20577"/>
        <pc:sldMkLst>
          <pc:docMk/>
          <pc:sldMk cId="1643474842" sldId="303"/>
        </pc:sldMkLst>
        <pc:spChg chg="mod">
          <ac:chgData name="SUARD DAMIEN (COMITÉ DES YVELINES)" userId="8caf6131-42bf-47d0-a54c-b2e171bcd592" providerId="ADAL" clId="{38967E12-8B6C-4356-B873-35F09B57CD83}" dt="2022-12-19T08:46:14.861" v="1531" actId="403"/>
          <ac:spMkLst>
            <pc:docMk/>
            <pc:sldMk cId="1643474842" sldId="303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38967E12-8B6C-4356-B873-35F09B57CD83}" dt="2022-12-22T08:49:35.256" v="1632" actId="20577"/>
          <ac:spMkLst>
            <pc:docMk/>
            <pc:sldMk cId="1643474842" sldId="303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38967E12-8B6C-4356-B873-35F09B57CD83}" dt="2022-12-19T08:37:38.566" v="1511" actId="403"/>
          <ac:spMkLst>
            <pc:docMk/>
            <pc:sldMk cId="1643474842" sldId="303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38967E12-8B6C-4356-B873-35F09B57CD83}" dt="2022-12-19T08:23:22.527" v="1509" actId="404"/>
          <ac:spMkLst>
            <pc:docMk/>
            <pc:sldMk cId="1643474842" sldId="303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38967E12-8B6C-4356-B873-35F09B57CD83}" dt="2022-12-14T10:54:20.681" v="1285" actId="404"/>
          <ac:spMkLst>
            <pc:docMk/>
            <pc:sldMk cId="1643474842" sldId="303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38967E12-8B6C-4356-B873-35F09B57CD83}" dt="2022-12-14T10:53:53.817" v="1265" actId="404"/>
          <ac:spMkLst>
            <pc:docMk/>
            <pc:sldMk cId="1643474842" sldId="303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38967E12-8B6C-4356-B873-35F09B57CD83}" dt="2022-12-14T10:51:48.448" v="1243" actId="404"/>
          <ac:spMkLst>
            <pc:docMk/>
            <pc:sldMk cId="1643474842" sldId="303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38967E12-8B6C-4356-B873-35F09B57CD83}" dt="2022-12-14T10:50:00.252" v="1190" actId="20577"/>
          <ac:spMkLst>
            <pc:docMk/>
            <pc:sldMk cId="1643474842" sldId="303"/>
            <ac:spMk id="409" creationId="{A0720BA3-C1E8-4AB7-8187-244C2B079567}"/>
          </ac:spMkLst>
        </pc:spChg>
      </pc:sldChg>
      <pc:sldChg chg="modSp mod">
        <pc:chgData name="SUARD DAMIEN (COMITÉ DES YVELINES)" userId="8caf6131-42bf-47d0-a54c-b2e171bcd592" providerId="ADAL" clId="{38967E12-8B6C-4356-B873-35F09B57CD83}" dt="2022-12-13T09:41:58.278" v="1177" actId="404"/>
        <pc:sldMkLst>
          <pc:docMk/>
          <pc:sldMk cId="2692139745" sldId="304"/>
        </pc:sldMkLst>
        <pc:spChg chg="mod">
          <ac:chgData name="SUARD DAMIEN (COMITÉ DES YVELINES)" userId="8caf6131-42bf-47d0-a54c-b2e171bcd592" providerId="ADAL" clId="{38967E12-8B6C-4356-B873-35F09B57CD83}" dt="2022-12-12T10:01:29.533" v="1162" actId="403"/>
          <ac:spMkLst>
            <pc:docMk/>
            <pc:sldMk cId="2692139745" sldId="304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38967E12-8B6C-4356-B873-35F09B57CD83}" dt="2022-12-12T10:01:31.365" v="1163" actId="403"/>
          <ac:spMkLst>
            <pc:docMk/>
            <pc:sldMk cId="2692139745" sldId="304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38967E12-8B6C-4356-B873-35F09B57CD83}" dt="2022-12-12T10:01:27.293" v="1161" actId="403"/>
          <ac:spMkLst>
            <pc:docMk/>
            <pc:sldMk cId="2692139745" sldId="304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38967E12-8B6C-4356-B873-35F09B57CD83}" dt="2022-12-12T10:01:35.589" v="1164" actId="403"/>
          <ac:spMkLst>
            <pc:docMk/>
            <pc:sldMk cId="2692139745" sldId="304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38967E12-8B6C-4356-B873-35F09B57CD83}" dt="2022-12-12T10:01:38.166" v="1165" actId="403"/>
          <ac:spMkLst>
            <pc:docMk/>
            <pc:sldMk cId="2692139745" sldId="304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38967E12-8B6C-4356-B873-35F09B57CD83}" dt="2022-12-12T10:01:40.382" v="1166" actId="403"/>
          <ac:spMkLst>
            <pc:docMk/>
            <pc:sldMk cId="2692139745" sldId="304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38967E12-8B6C-4356-B873-35F09B57CD83}" dt="2022-12-13T09:41:58.278" v="1177" actId="404"/>
          <ac:spMkLst>
            <pc:docMk/>
            <pc:sldMk cId="2692139745" sldId="304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38967E12-8B6C-4356-B873-35F09B57CD83}" dt="2022-12-06T09:03:24.314" v="525" actId="20577"/>
          <ac:spMkLst>
            <pc:docMk/>
            <pc:sldMk cId="2692139745" sldId="304"/>
            <ac:spMk id="334" creationId="{77D9AA25-B65E-4729-ADB8-CB9A70E216E7}"/>
          </ac:spMkLst>
        </pc:spChg>
        <pc:spChg chg="mod">
          <ac:chgData name="SUARD DAMIEN (COMITÉ DES YVELINES)" userId="8caf6131-42bf-47d0-a54c-b2e171bcd592" providerId="ADAL" clId="{38967E12-8B6C-4356-B873-35F09B57CD83}" dt="2022-12-12T10:01:50.440" v="1169" actId="403"/>
          <ac:spMkLst>
            <pc:docMk/>
            <pc:sldMk cId="2692139745" sldId="304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38967E12-8B6C-4356-B873-35F09B57CD83}" dt="2022-12-12T10:01:50.440" v="1169" actId="403"/>
          <ac:spMkLst>
            <pc:docMk/>
            <pc:sldMk cId="2692139745" sldId="304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38967E12-8B6C-4356-B873-35F09B57CD83}" dt="2022-12-12T10:01:50.440" v="1169" actId="403"/>
          <ac:spMkLst>
            <pc:docMk/>
            <pc:sldMk cId="2692139745" sldId="304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38967E12-8B6C-4356-B873-35F09B57CD83}" dt="2022-12-12T10:01:50.440" v="1169" actId="403"/>
          <ac:spMkLst>
            <pc:docMk/>
            <pc:sldMk cId="2692139745" sldId="304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38967E12-8B6C-4356-B873-35F09B57CD83}" dt="2022-12-12T10:01:50.440" v="1169" actId="403"/>
          <ac:spMkLst>
            <pc:docMk/>
            <pc:sldMk cId="2692139745" sldId="304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38967E12-8B6C-4356-B873-35F09B57CD83}" dt="2022-12-12T10:01:50.440" v="1169" actId="403"/>
          <ac:spMkLst>
            <pc:docMk/>
            <pc:sldMk cId="2692139745" sldId="304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38967E12-8B6C-4356-B873-35F09B57CD83}" dt="2022-12-12T10:01:50.440" v="1169" actId="403"/>
          <ac:spMkLst>
            <pc:docMk/>
            <pc:sldMk cId="2692139745" sldId="304"/>
            <ac:spMk id="409" creationId="{A0720BA3-C1E8-4AB7-8187-244C2B079567}"/>
          </ac:spMkLst>
        </pc:spChg>
        <pc:spChg chg="mod">
          <ac:chgData name="SUARD DAMIEN (COMITÉ DES YVELINES)" userId="8caf6131-42bf-47d0-a54c-b2e171bcd592" providerId="ADAL" clId="{38967E12-8B6C-4356-B873-35F09B57CD83}" dt="2022-12-12T10:01:57.973" v="1170" actId="404"/>
          <ac:spMkLst>
            <pc:docMk/>
            <pc:sldMk cId="2692139745" sldId="304"/>
            <ac:spMk id="410" creationId="{2C3DB3C8-677D-4E93-BC2B-902E89DA23C7}"/>
          </ac:spMkLst>
        </pc:spChg>
      </pc:sldChg>
      <pc:sldChg chg="modSp mod">
        <pc:chgData name="SUARD DAMIEN (COMITÉ DES YVELINES)" userId="8caf6131-42bf-47d0-a54c-b2e171bcd592" providerId="ADAL" clId="{38967E12-8B6C-4356-B873-35F09B57CD83}" dt="2022-12-12T12:33:51.763" v="1173" actId="403"/>
        <pc:sldMkLst>
          <pc:docMk/>
          <pc:sldMk cId="68357455" sldId="305"/>
        </pc:sldMkLst>
        <pc:spChg chg="mod">
          <ac:chgData name="SUARD DAMIEN (COMITÉ DES YVELINES)" userId="8caf6131-42bf-47d0-a54c-b2e171bcd592" providerId="ADAL" clId="{38967E12-8B6C-4356-B873-35F09B57CD83}" dt="2022-12-12T09:52:25.086" v="982" actId="404"/>
          <ac:spMkLst>
            <pc:docMk/>
            <pc:sldMk cId="68357455" sldId="305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38967E12-8B6C-4356-B873-35F09B57CD83}" dt="2022-12-12T09:52:20.142" v="980" actId="403"/>
          <ac:spMkLst>
            <pc:docMk/>
            <pc:sldMk cId="68357455" sldId="305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38967E12-8B6C-4356-B873-35F09B57CD83}" dt="2022-12-12T09:52:22.838" v="981" actId="404"/>
          <ac:spMkLst>
            <pc:docMk/>
            <pc:sldMk cId="68357455" sldId="305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38967E12-8B6C-4356-B873-35F09B57CD83}" dt="2022-12-12T09:55:55.737" v="1017" actId="403"/>
          <ac:spMkLst>
            <pc:docMk/>
            <pc:sldMk cId="68357455" sldId="305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38967E12-8B6C-4356-B873-35F09B57CD83}" dt="2022-12-12T09:56:06.998" v="1036" actId="404"/>
          <ac:spMkLst>
            <pc:docMk/>
            <pc:sldMk cId="68357455" sldId="305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38967E12-8B6C-4356-B873-35F09B57CD83}" dt="2022-12-12T12:33:51.763" v="1173" actId="403"/>
          <ac:spMkLst>
            <pc:docMk/>
            <pc:sldMk cId="68357455" sldId="305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38967E12-8B6C-4356-B873-35F09B57CD83}" dt="2022-12-12T09:56:32.213" v="1077" actId="404"/>
          <ac:spMkLst>
            <pc:docMk/>
            <pc:sldMk cId="68357455" sldId="305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38967E12-8B6C-4356-B873-35F09B57CD83}" dt="2022-12-12T09:53:36.270" v="1002" actId="404"/>
          <ac:spMkLst>
            <pc:docMk/>
            <pc:sldMk cId="68357455" sldId="305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38967E12-8B6C-4356-B873-35F09B57CD83}" dt="2022-12-12T09:58:08.678" v="1121" actId="403"/>
          <ac:spMkLst>
            <pc:docMk/>
            <pc:sldMk cId="68357455" sldId="305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38967E12-8B6C-4356-B873-35F09B57CD83}" dt="2022-12-12T09:53:32.886" v="1001" actId="404"/>
          <ac:spMkLst>
            <pc:docMk/>
            <pc:sldMk cId="68357455" sldId="305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38967E12-8B6C-4356-B873-35F09B57CD83}" dt="2022-12-12T09:53:30.238" v="1000" actId="404"/>
          <ac:spMkLst>
            <pc:docMk/>
            <pc:sldMk cId="68357455" sldId="305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38967E12-8B6C-4356-B873-35F09B57CD83}" dt="2022-12-12T09:57:29.207" v="1099" actId="404"/>
          <ac:spMkLst>
            <pc:docMk/>
            <pc:sldMk cId="68357455" sldId="305"/>
            <ac:spMk id="408" creationId="{6EAB6DF4-DE46-4C6F-BBA7-8AE46703BB1F}"/>
          </ac:spMkLst>
        </pc:spChg>
      </pc:sldChg>
      <pc:sldChg chg="modSp mod">
        <pc:chgData name="SUARD DAMIEN (COMITÉ DES YVELINES)" userId="8caf6131-42bf-47d0-a54c-b2e171bcd592" providerId="ADAL" clId="{38967E12-8B6C-4356-B873-35F09B57CD83}" dt="2022-12-19T08:47:44.865" v="1551" actId="20577"/>
        <pc:sldMkLst>
          <pc:docMk/>
          <pc:sldMk cId="95349958" sldId="306"/>
        </pc:sldMkLst>
        <pc:spChg chg="mod">
          <ac:chgData name="SUARD DAMIEN (COMITÉ DES YVELINES)" userId="8caf6131-42bf-47d0-a54c-b2e171bcd592" providerId="ADAL" clId="{38967E12-8B6C-4356-B873-35F09B57CD83}" dt="2022-12-13T09:35:33.257" v="1174" actId="207"/>
          <ac:spMkLst>
            <pc:docMk/>
            <pc:sldMk cId="95349958" sldId="306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38967E12-8B6C-4356-B873-35F09B57CD83}" dt="2022-12-05T12:06:21.991" v="166" actId="20577"/>
          <ac:spMkLst>
            <pc:docMk/>
            <pc:sldMk cId="95349958" sldId="306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38967E12-8B6C-4356-B873-35F09B57CD83}" dt="2022-12-05T12:16:41.495" v="279" actId="20577"/>
          <ac:spMkLst>
            <pc:docMk/>
            <pc:sldMk cId="95349958" sldId="306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38967E12-8B6C-4356-B873-35F09B57CD83}" dt="2022-12-09T13:43:41.834" v="560" actId="20577"/>
          <ac:spMkLst>
            <pc:docMk/>
            <pc:sldMk cId="95349958" sldId="306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38967E12-8B6C-4356-B873-35F09B57CD83}" dt="2022-12-05T12:07:38.477" v="178" actId="20577"/>
          <ac:spMkLst>
            <pc:docMk/>
            <pc:sldMk cId="95349958" sldId="306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38967E12-8B6C-4356-B873-35F09B57CD83}" dt="2022-12-05T12:13:54.669" v="218" actId="20577"/>
          <ac:spMkLst>
            <pc:docMk/>
            <pc:sldMk cId="95349958" sldId="306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38967E12-8B6C-4356-B873-35F09B57CD83}" dt="2022-12-05T12:14:26.032" v="240" actId="6549"/>
          <ac:spMkLst>
            <pc:docMk/>
            <pc:sldMk cId="95349958" sldId="306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38967E12-8B6C-4356-B873-35F09B57CD83}" dt="2022-12-05T12:13:24.066" v="200" actId="20577"/>
          <ac:spMkLst>
            <pc:docMk/>
            <pc:sldMk cId="95349958" sldId="306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38967E12-8B6C-4356-B873-35F09B57CD83}" dt="2022-12-05T12:15:16.673" v="261" actId="20577"/>
          <ac:spMkLst>
            <pc:docMk/>
            <pc:sldMk cId="95349958" sldId="306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38967E12-8B6C-4356-B873-35F09B57CD83}" dt="2022-12-05T12:11:28.249" v="194" actId="20577"/>
          <ac:spMkLst>
            <pc:docMk/>
            <pc:sldMk cId="95349958" sldId="306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38967E12-8B6C-4356-B873-35F09B57CD83}" dt="2022-12-05T12:07:03.933" v="168" actId="255"/>
          <ac:spMkLst>
            <pc:docMk/>
            <pc:sldMk cId="95349958" sldId="306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38967E12-8B6C-4356-B873-35F09B57CD83}" dt="2022-12-19T08:47:44.865" v="1551" actId="20577"/>
          <ac:spMkLst>
            <pc:docMk/>
            <pc:sldMk cId="95349958" sldId="306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38967E12-8B6C-4356-B873-35F09B57CD83}" dt="2022-12-09T13:44:14.282" v="571" actId="20577"/>
          <ac:spMkLst>
            <pc:docMk/>
            <pc:sldMk cId="95349958" sldId="306"/>
            <ac:spMk id="409" creationId="{A0720BA3-C1E8-4AB7-8187-244C2B079567}"/>
          </ac:spMkLst>
        </pc:spChg>
      </pc:sldChg>
      <pc:sldChg chg="modSp mod">
        <pc:chgData name="SUARD DAMIEN (COMITÉ DES YVELINES)" userId="8caf6131-42bf-47d0-a54c-b2e171bcd592" providerId="ADAL" clId="{38967E12-8B6C-4356-B873-35F09B57CD83}" dt="2022-12-19T08:50:53.666" v="1563" actId="20577"/>
        <pc:sldMkLst>
          <pc:docMk/>
          <pc:sldMk cId="1034337920" sldId="307"/>
        </pc:sldMkLst>
        <pc:spChg chg="mod">
          <ac:chgData name="SUARD DAMIEN (COMITÉ DES YVELINES)" userId="8caf6131-42bf-47d0-a54c-b2e171bcd592" providerId="ADAL" clId="{38967E12-8B6C-4356-B873-35F09B57CD83}" dt="2022-12-14T10:57:18.903" v="1393" actId="403"/>
          <ac:spMkLst>
            <pc:docMk/>
            <pc:sldMk cId="1034337920" sldId="307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38967E12-8B6C-4356-B873-35F09B57CD83}" dt="2022-12-14T10:57:03.335" v="1370" actId="403"/>
          <ac:spMkLst>
            <pc:docMk/>
            <pc:sldMk cId="1034337920" sldId="307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38967E12-8B6C-4356-B873-35F09B57CD83}" dt="2022-12-19T08:17:13.417" v="1441" actId="113"/>
          <ac:spMkLst>
            <pc:docMk/>
            <pc:sldMk cId="1034337920" sldId="307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38967E12-8B6C-4356-B873-35F09B57CD83}" dt="2022-12-14T10:57:36.382" v="1414" actId="403"/>
          <ac:spMkLst>
            <pc:docMk/>
            <pc:sldMk cId="1034337920" sldId="307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38967E12-8B6C-4356-B873-35F09B57CD83}" dt="2022-12-19T08:19:34.359" v="1461" actId="403"/>
          <ac:spMkLst>
            <pc:docMk/>
            <pc:sldMk cId="1034337920" sldId="307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38967E12-8B6C-4356-B873-35F09B57CD83}" dt="2022-12-19T08:50:53.666" v="1563" actId="20577"/>
          <ac:spMkLst>
            <pc:docMk/>
            <pc:sldMk cId="1034337920" sldId="307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38967E12-8B6C-4356-B873-35F09B57CD83}" dt="2022-12-14T10:57:51.125" v="1416" actId="404"/>
          <ac:spMkLst>
            <pc:docMk/>
            <pc:sldMk cId="1034337920" sldId="307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38967E12-8B6C-4356-B873-35F09B57CD83}" dt="2022-12-19T08:21:21.193" v="1477" actId="115"/>
          <ac:spMkLst>
            <pc:docMk/>
            <pc:sldMk cId="1034337920" sldId="307"/>
            <ac:spMk id="409" creationId="{A0720BA3-C1E8-4AB7-8187-244C2B079567}"/>
          </ac:spMkLst>
        </pc:spChg>
      </pc:sldChg>
      <pc:sldChg chg="modSp mod">
        <pc:chgData name="SUARD DAMIEN (COMITÉ DES YVELINES)" userId="8caf6131-42bf-47d0-a54c-b2e171bcd592" providerId="ADAL" clId="{38967E12-8B6C-4356-B873-35F09B57CD83}" dt="2022-12-05T12:27:30.773" v="507" actId="403"/>
        <pc:sldMkLst>
          <pc:docMk/>
          <pc:sldMk cId="612967267" sldId="308"/>
        </pc:sldMkLst>
        <pc:spChg chg="mod">
          <ac:chgData name="SUARD DAMIEN (COMITÉ DES YVELINES)" userId="8caf6131-42bf-47d0-a54c-b2e171bcd592" providerId="ADAL" clId="{38967E12-8B6C-4356-B873-35F09B57CD83}" dt="2022-12-05T12:27:25.494" v="506" actId="403"/>
          <ac:spMkLst>
            <pc:docMk/>
            <pc:sldMk cId="612967267" sldId="308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38967E12-8B6C-4356-B873-35F09B57CD83}" dt="2022-12-05T12:19:37.294" v="308" actId="404"/>
          <ac:spMkLst>
            <pc:docMk/>
            <pc:sldMk cId="612967267" sldId="308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38967E12-8B6C-4356-B873-35F09B57CD83}" dt="2022-12-05T12:19:35.126" v="307" actId="113"/>
          <ac:spMkLst>
            <pc:docMk/>
            <pc:sldMk cId="612967267" sldId="308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38967E12-8B6C-4356-B873-35F09B57CD83}" dt="2022-12-05T12:19:39.517" v="309" actId="404"/>
          <ac:spMkLst>
            <pc:docMk/>
            <pc:sldMk cId="612967267" sldId="308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38967E12-8B6C-4356-B873-35F09B57CD83}" dt="2022-12-05T12:19:31.366" v="304" actId="113"/>
          <ac:spMkLst>
            <pc:docMk/>
            <pc:sldMk cId="612967267" sldId="308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38967E12-8B6C-4356-B873-35F09B57CD83}" dt="2022-12-05T12:27:30.773" v="507" actId="403"/>
          <ac:spMkLst>
            <pc:docMk/>
            <pc:sldMk cId="612967267" sldId="308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38967E12-8B6C-4356-B873-35F09B57CD83}" dt="2022-12-05T12:23:13.598" v="366" actId="113"/>
          <ac:spMkLst>
            <pc:docMk/>
            <pc:sldMk cId="612967267" sldId="308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38967E12-8B6C-4356-B873-35F09B57CD83}" dt="2022-12-05T12:19:46.461" v="311" actId="404"/>
          <ac:spMkLst>
            <pc:docMk/>
            <pc:sldMk cId="612967267" sldId="308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38967E12-8B6C-4356-B873-35F09B57CD83}" dt="2022-12-05T12:24:52.703" v="408" actId="115"/>
          <ac:spMkLst>
            <pc:docMk/>
            <pc:sldMk cId="612967267" sldId="308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38967E12-8B6C-4356-B873-35F09B57CD83}" dt="2022-12-05T12:20:02.734" v="333" actId="404"/>
          <ac:spMkLst>
            <pc:docMk/>
            <pc:sldMk cId="612967267" sldId="308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38967E12-8B6C-4356-B873-35F09B57CD83}" dt="2022-12-05T12:26:45.681" v="504" actId="20577"/>
          <ac:spMkLst>
            <pc:docMk/>
            <pc:sldMk cId="612967267" sldId="308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38967E12-8B6C-4356-B873-35F09B57CD83}" dt="2022-12-05T12:25:37.838" v="457" actId="404"/>
          <ac:spMkLst>
            <pc:docMk/>
            <pc:sldMk cId="612967267" sldId="308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38967E12-8B6C-4356-B873-35F09B57CD83}" dt="2022-12-05T12:20:05.838" v="334" actId="404"/>
          <ac:spMkLst>
            <pc:docMk/>
            <pc:sldMk cId="612967267" sldId="308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38967E12-8B6C-4356-B873-35F09B57CD83}" dt="2022-12-05T12:26:36.757" v="491" actId="20577"/>
          <ac:spMkLst>
            <pc:docMk/>
            <pc:sldMk cId="612967267" sldId="308"/>
            <ac:spMk id="409" creationId="{A0720BA3-C1E8-4AB7-8187-244C2B079567}"/>
          </ac:spMkLst>
        </pc:spChg>
        <pc:spChg chg="mod">
          <ac:chgData name="SUARD DAMIEN (COMITÉ DES YVELINES)" userId="8caf6131-42bf-47d0-a54c-b2e171bcd592" providerId="ADAL" clId="{38967E12-8B6C-4356-B873-35F09B57CD83}" dt="2022-12-05T12:20:08.687" v="335" actId="404"/>
          <ac:spMkLst>
            <pc:docMk/>
            <pc:sldMk cId="612967267" sldId="308"/>
            <ac:spMk id="410" creationId="{2C3DB3C8-677D-4E93-BC2B-902E89DA23C7}"/>
          </ac:spMkLst>
        </pc:spChg>
      </pc:sldChg>
      <pc:sldChg chg="modSp mod">
        <pc:chgData name="SUARD DAMIEN (COMITÉ DES YVELINES)" userId="8caf6131-42bf-47d0-a54c-b2e171bcd592" providerId="ADAL" clId="{38967E12-8B6C-4356-B873-35F09B57CD83}" dt="2022-12-19T09:09:25.379" v="1598" actId="404"/>
        <pc:sldMkLst>
          <pc:docMk/>
          <pc:sldMk cId="386525360" sldId="311"/>
        </pc:sldMkLst>
        <pc:spChg chg="mod">
          <ac:chgData name="SUARD DAMIEN (COMITÉ DES YVELINES)" userId="8caf6131-42bf-47d0-a54c-b2e171bcd592" providerId="ADAL" clId="{38967E12-8B6C-4356-B873-35F09B57CD83}" dt="2022-12-14T10:55:07.140" v="1300" actId="403"/>
          <ac:spMkLst>
            <pc:docMk/>
            <pc:sldMk cId="386525360" sldId="311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38967E12-8B6C-4356-B873-35F09B57CD83}" dt="2022-12-13T09:37:15.076" v="1176" actId="403"/>
          <ac:spMkLst>
            <pc:docMk/>
            <pc:sldMk cId="386525360" sldId="311"/>
            <ac:spMk id="11" creationId="{5C6B5FFB-410C-A8D9-1F33-F1D68039F5A8}"/>
          </ac:spMkLst>
        </pc:spChg>
        <pc:spChg chg="mod">
          <ac:chgData name="SUARD DAMIEN (COMITÉ DES YVELINES)" userId="8caf6131-42bf-47d0-a54c-b2e171bcd592" providerId="ADAL" clId="{38967E12-8B6C-4356-B873-35F09B57CD83}" dt="2022-12-19T09:09:25.379" v="1598" actId="404"/>
          <ac:spMkLst>
            <pc:docMk/>
            <pc:sldMk cId="386525360" sldId="311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38967E12-8B6C-4356-B873-35F09B57CD83}" dt="2022-12-19T09:09:20.738" v="1595" actId="20577"/>
          <ac:spMkLst>
            <pc:docMk/>
            <pc:sldMk cId="386525360" sldId="311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38967E12-8B6C-4356-B873-35F09B57CD83}" dt="2022-12-12T09:24:47.279" v="665" actId="20577"/>
          <ac:spMkLst>
            <pc:docMk/>
            <pc:sldMk cId="386525360" sldId="311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38967E12-8B6C-4356-B873-35F09B57CD83}" dt="2022-12-12T09:24:35.506" v="647" actId="20577"/>
          <ac:spMkLst>
            <pc:docMk/>
            <pc:sldMk cId="386525360" sldId="311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38967E12-8B6C-4356-B873-35F09B57CD83}" dt="2022-12-14T10:55:47.050" v="1330" actId="20577"/>
          <ac:spMkLst>
            <pc:docMk/>
            <pc:sldMk cId="386525360" sldId="311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38967E12-8B6C-4356-B873-35F09B57CD83}" dt="2022-12-12T09:24:26.043" v="632" actId="20577"/>
          <ac:spMkLst>
            <pc:docMk/>
            <pc:sldMk cId="386525360" sldId="311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38967E12-8B6C-4356-B873-35F09B57CD83}" dt="2022-12-12T09:28:48.253" v="712" actId="20577"/>
          <ac:spMkLst>
            <pc:docMk/>
            <pc:sldMk cId="386525360" sldId="311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38967E12-8B6C-4356-B873-35F09B57CD83}" dt="2022-12-12T09:27:17.075" v="667"/>
          <ac:spMkLst>
            <pc:docMk/>
            <pc:sldMk cId="386525360" sldId="311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38967E12-8B6C-4356-B873-35F09B57CD83}" dt="2022-12-12T09:29:49.722" v="745" actId="20577"/>
          <ac:spMkLst>
            <pc:docMk/>
            <pc:sldMk cId="386525360" sldId="311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38967E12-8B6C-4356-B873-35F09B57CD83}" dt="2022-12-12T09:29:43.522" v="728" actId="20577"/>
          <ac:spMkLst>
            <pc:docMk/>
            <pc:sldMk cId="386525360" sldId="311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38967E12-8B6C-4356-B873-35F09B57CD83}" dt="2022-12-19T08:57:37.524" v="1577" actId="403"/>
          <ac:spMkLst>
            <pc:docMk/>
            <pc:sldMk cId="386525360" sldId="311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38967E12-8B6C-4356-B873-35F09B57CD83}" dt="2022-12-12T09:28:11.137" v="698" actId="20577"/>
          <ac:spMkLst>
            <pc:docMk/>
            <pc:sldMk cId="386525360" sldId="311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38967E12-8B6C-4356-B873-35F09B57CD83}" dt="2022-12-12T09:27:36.929" v="683" actId="20577"/>
          <ac:spMkLst>
            <pc:docMk/>
            <pc:sldMk cId="386525360" sldId="311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38967E12-8B6C-4356-B873-35F09B57CD83}" dt="2022-12-12T09:23:08.908" v="592" actId="20577"/>
          <ac:spMkLst>
            <pc:docMk/>
            <pc:sldMk cId="386525360" sldId="311"/>
            <ac:spMk id="409" creationId="{A0720BA3-C1E8-4AB7-8187-244C2B079567}"/>
          </ac:spMkLst>
        </pc:spChg>
        <pc:spChg chg="mod">
          <ac:chgData name="SUARD DAMIEN (COMITÉ DES YVELINES)" userId="8caf6131-42bf-47d0-a54c-b2e171bcd592" providerId="ADAL" clId="{38967E12-8B6C-4356-B873-35F09B57CD83}" dt="2022-12-12T09:30:08.782" v="767" actId="20577"/>
          <ac:spMkLst>
            <pc:docMk/>
            <pc:sldMk cId="386525360" sldId="311"/>
            <ac:spMk id="410" creationId="{2C3DB3C8-677D-4E93-BC2B-902E89DA23C7}"/>
          </ac:spMkLst>
        </pc:spChg>
      </pc:sldChg>
    </pc:docChg>
  </pc:docChgLst>
  <pc:docChgLst>
    <pc:chgData name="PETIOT Audrey" userId="b73db555-c343-4cfa-b3f3-b0bc9eb7fa0f" providerId="ADAL" clId="{282AB001-7727-43B5-9E52-6E5A03E892A1}"/>
    <pc:docChg chg="modSld">
      <pc:chgData name="PETIOT Audrey" userId="b73db555-c343-4cfa-b3f3-b0bc9eb7fa0f" providerId="ADAL" clId="{282AB001-7727-43B5-9E52-6E5A03E892A1}" dt="2022-12-19T14:41:42.782" v="1" actId="20577"/>
      <pc:docMkLst>
        <pc:docMk/>
      </pc:docMkLst>
      <pc:sldChg chg="modSp mod">
        <pc:chgData name="PETIOT Audrey" userId="b73db555-c343-4cfa-b3f3-b0bc9eb7fa0f" providerId="ADAL" clId="{282AB001-7727-43B5-9E52-6E5A03E892A1}" dt="2022-12-19T14:41:42.782" v="1" actId="20577"/>
        <pc:sldMkLst>
          <pc:docMk/>
          <pc:sldMk cId="606013869" sldId="268"/>
        </pc:sldMkLst>
        <pc:spChg chg="mod">
          <ac:chgData name="PETIOT Audrey" userId="b73db555-c343-4cfa-b3f3-b0bc9eb7fa0f" providerId="ADAL" clId="{282AB001-7727-43B5-9E52-6E5A03E892A1}" dt="2022-12-19T14:41:42.782" v="1" actId="20577"/>
          <ac:spMkLst>
            <pc:docMk/>
            <pc:sldMk cId="606013869" sldId="268"/>
            <ac:spMk id="195" creationId="{38C3D103-EED6-4818-A167-A189BF3650A0}"/>
          </ac:spMkLst>
        </pc:spChg>
      </pc:sldChg>
    </pc:docChg>
  </pc:docChgLst>
  <pc:docChgLst>
    <pc:chgData name="SUARD DAMIEN (COMITÉ DES YVELINES)" userId="8caf6131-42bf-47d0-a54c-b2e171bcd592" providerId="ADAL" clId="{27001615-237E-4BB9-B35F-B9DA158BEE21}"/>
    <pc:docChg chg="undo redo custSel delSld modSld sldOrd">
      <pc:chgData name="SUARD DAMIEN (COMITÉ DES YVELINES)" userId="8caf6131-42bf-47d0-a54c-b2e171bcd592" providerId="ADAL" clId="{27001615-237E-4BB9-B35F-B9DA158BEE21}" dt="2022-01-14T10:17:30.627" v="1627" actId="1035"/>
      <pc:docMkLst>
        <pc:docMk/>
      </pc:docMkLst>
      <pc:sldChg chg="addSp delSp modSp mod ord">
        <pc:chgData name="SUARD DAMIEN (COMITÉ DES YVELINES)" userId="8caf6131-42bf-47d0-a54c-b2e171bcd592" providerId="ADAL" clId="{27001615-237E-4BB9-B35F-B9DA158BEE21}" dt="2022-01-12T14:01:42.876" v="1188"/>
        <pc:sldMkLst>
          <pc:docMk/>
          <pc:sldMk cId="3138411720" sldId="256"/>
        </pc:sldMkLst>
        <pc:spChg chg="del mod">
          <ac:chgData name="SUARD DAMIEN (COMITÉ DES YVELINES)" userId="8caf6131-42bf-47d0-a54c-b2e171bcd592" providerId="ADAL" clId="{27001615-237E-4BB9-B35F-B9DA158BEE21}" dt="2022-01-12T14:01:41.757" v="1187" actId="478"/>
          <ac:spMkLst>
            <pc:docMk/>
            <pc:sldMk cId="3138411720" sldId="256"/>
            <ac:spMk id="2" creationId="{AB464D46-8131-48F4-80B5-394D3286C779}"/>
          </ac:spMkLst>
        </pc:spChg>
        <pc:spChg chg="del mod">
          <ac:chgData name="SUARD DAMIEN (COMITÉ DES YVELINES)" userId="8caf6131-42bf-47d0-a54c-b2e171bcd592" providerId="ADAL" clId="{27001615-237E-4BB9-B35F-B9DA158BEE21}" dt="2022-01-12T13:59:07.427" v="1133" actId="478"/>
          <ac:spMkLst>
            <pc:docMk/>
            <pc:sldMk cId="3138411720" sldId="256"/>
            <ac:spMk id="3" creationId="{516B3F7F-A2F8-43B8-9B10-873A011B6C19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4" creationId="{38DF9AE0-8E06-46F0-BCE6-B1CCB2ED03D1}"/>
          </ac:spMkLst>
        </pc:spChg>
        <pc:spChg chg="del">
          <ac:chgData name="SUARD DAMIEN (COMITÉ DES YVELINES)" userId="8caf6131-42bf-47d0-a54c-b2e171bcd592" providerId="ADAL" clId="{27001615-237E-4BB9-B35F-B9DA158BEE21}" dt="2022-01-12T13:59:07.427" v="1133" actId="478"/>
          <ac:spMkLst>
            <pc:docMk/>
            <pc:sldMk cId="3138411720" sldId="256"/>
            <ac:spMk id="5" creationId="{3F5A8BBC-252B-4962-9092-0F17780B0EBE}"/>
          </ac:spMkLst>
        </pc:spChg>
        <pc:spChg chg="del">
          <ac:chgData name="SUARD DAMIEN (COMITÉ DES YVELINES)" userId="8caf6131-42bf-47d0-a54c-b2e171bcd592" providerId="ADAL" clId="{27001615-237E-4BB9-B35F-B9DA158BEE21}" dt="2022-01-12T13:59:07.427" v="1133" actId="478"/>
          <ac:spMkLst>
            <pc:docMk/>
            <pc:sldMk cId="3138411720" sldId="256"/>
            <ac:spMk id="6" creationId="{1BFE2CA1-8628-4C66-ADF8-52FFB1203F4C}"/>
          </ac:spMkLst>
        </pc:spChg>
        <pc:spChg chg="del">
          <ac:chgData name="SUARD DAMIEN (COMITÉ DES YVELINES)" userId="8caf6131-42bf-47d0-a54c-b2e171bcd592" providerId="ADAL" clId="{27001615-237E-4BB9-B35F-B9DA158BEE21}" dt="2022-01-12T13:59:07.427" v="1133" actId="478"/>
          <ac:spMkLst>
            <pc:docMk/>
            <pc:sldMk cId="3138411720" sldId="256"/>
            <ac:spMk id="7" creationId="{08F3BE18-BEBF-44E6-BED8-AD5A7BDE6CD1}"/>
          </ac:spMkLst>
        </pc:spChg>
        <pc:spChg chg="del">
          <ac:chgData name="SUARD DAMIEN (COMITÉ DES YVELINES)" userId="8caf6131-42bf-47d0-a54c-b2e171bcd592" providerId="ADAL" clId="{27001615-237E-4BB9-B35F-B9DA158BEE21}" dt="2022-01-12T13:59:07.427" v="1133" actId="478"/>
          <ac:spMkLst>
            <pc:docMk/>
            <pc:sldMk cId="3138411720" sldId="256"/>
            <ac:spMk id="8" creationId="{8954433D-66AE-4F2A-98BB-9CD6F14C7297}"/>
          </ac:spMkLst>
        </pc:spChg>
        <pc:spChg chg="del">
          <ac:chgData name="SUARD DAMIEN (COMITÉ DES YVELINES)" userId="8caf6131-42bf-47d0-a54c-b2e171bcd592" providerId="ADAL" clId="{27001615-237E-4BB9-B35F-B9DA158BEE21}" dt="2022-01-12T13:59:07.427" v="1133" actId="478"/>
          <ac:spMkLst>
            <pc:docMk/>
            <pc:sldMk cId="3138411720" sldId="256"/>
            <ac:spMk id="9" creationId="{B978FC7C-5ACB-49C4-9592-80C534FD2961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29" creationId="{999EEA29-92AE-4E67-9D8C-B9AD39E60E36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30" creationId="{D94F77C0-C16F-4925-882C-4FCE482BE507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31" creationId="{A8EEA663-2378-40DD-A43D-7AC026DFDE73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33" creationId="{6C5F706D-7995-4897-B2C2-C6C71DC2C268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34" creationId="{69445146-ABE5-40C5-B58B-80195C313BA6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35" creationId="{3365C7C0-F752-43D7-BC80-678429743E24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36" creationId="{877DC393-5316-4705-AD21-8079EF6F9E64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37" creationId="{76008189-87CD-4A4D-9C25-1EB1BA2A204A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38" creationId="{9DF9115D-55B2-44D3-B1D9-7876E5A00A97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43" creationId="{B9889E48-8E5D-49C0-9A94-8C63B14279CA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44" creationId="{00003E31-2538-43B5-B3E9-A6EF35C52A78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45" creationId="{1752D4CB-BBEB-47C6-BFC4-A59607118924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46" creationId="{0ADA36A1-6704-4F08-B452-F06DDFFCB4FF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47" creationId="{1654AFCA-BBD4-41B4-8E65-E2980B2A1BA6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48" creationId="{F78B3225-019F-425A-8905-F7B4C8017D6B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49" creationId="{8707B182-092C-48D9-A915-63FD0456B967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50" creationId="{A40707E1-7211-45EB-8587-468C1BAAF250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51" creationId="{9AA93A83-6066-4953-9B87-83C864DBDC3F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52" creationId="{D422684E-B5D8-4832-A1D9-C47DE66D216E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53" creationId="{FA6447C2-FF47-400C-9579-B96FDAD64B3D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54" creationId="{78254CF2-2AA2-4463-8AA3-8F74BF1A3B80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55" creationId="{BB6F0CBA-DA8D-4669-A101-4ACEC499E912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56" creationId="{6F236002-06BE-453B-948B-1E114B9EBB73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57" creationId="{09A5C5B2-2463-45FA-A29D-B0E516B9216C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101" creationId="{2CDE2E11-CCBD-4C1E-8958-21B93003E539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102" creationId="{EF0B44DC-36DE-4244-ACD7-DBBAE54BF9CF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103" creationId="{2511FAD7-89A7-4717-B782-F86C6037AC37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105" creationId="{1A8B8D05-36F6-42B5-AFA1-71FED8DB99DF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106" creationId="{59429AFC-2D28-42AF-AAC2-3982A563507B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107" creationId="{FAAB70EE-38FF-4FF0-AB68-D1D145547183}"/>
          </ac:spMkLst>
        </pc:spChg>
        <pc:spChg chg="mod">
          <ac:chgData name="SUARD DAMIEN (COMITÉ DES YVELINES)" userId="8caf6131-42bf-47d0-a54c-b2e171bcd592" providerId="ADAL" clId="{27001615-237E-4BB9-B35F-B9DA158BEE21}" dt="2022-01-12T10:04:26.334" v="549" actId="207"/>
          <ac:spMkLst>
            <pc:docMk/>
            <pc:sldMk cId="3138411720" sldId="256"/>
            <ac:spMk id="108" creationId="{8AD8CEE4-257E-4063-938E-B0E2C16837C8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109" creationId="{345452EE-CBE8-4720-BCB0-90C4B59AF5CA}"/>
          </ac:spMkLst>
        </pc:spChg>
        <pc:spChg chg="add mod">
          <ac:chgData name="SUARD DAMIEN (COMITÉ DES YVELINES)" userId="8caf6131-42bf-47d0-a54c-b2e171bcd592" providerId="ADAL" clId="{27001615-237E-4BB9-B35F-B9DA158BEE21}" dt="2022-01-12T13:59:08.565" v="1134"/>
          <ac:spMkLst>
            <pc:docMk/>
            <pc:sldMk cId="3138411720" sldId="256"/>
            <ac:spMk id="110" creationId="{CDB6E548-940F-48B6-8072-F4A56785148B}"/>
          </ac:spMkLst>
        </pc:spChg>
        <pc:spChg chg="add mod">
          <ac:chgData name="SUARD DAMIEN (COMITÉ DES YVELINES)" userId="8caf6131-42bf-47d0-a54c-b2e171bcd592" providerId="ADAL" clId="{27001615-237E-4BB9-B35F-B9DA158BEE21}" dt="2022-01-12T13:59:08.565" v="1134"/>
          <ac:spMkLst>
            <pc:docMk/>
            <pc:sldMk cId="3138411720" sldId="256"/>
            <ac:spMk id="111" creationId="{3E858F6F-B812-45A2-9FE7-E929AE3D28DA}"/>
          </ac:spMkLst>
        </pc:spChg>
        <pc:spChg chg="add mod">
          <ac:chgData name="SUARD DAMIEN (COMITÉ DES YVELINES)" userId="8caf6131-42bf-47d0-a54c-b2e171bcd592" providerId="ADAL" clId="{27001615-237E-4BB9-B35F-B9DA158BEE21}" dt="2022-01-12T13:59:08.565" v="1134"/>
          <ac:spMkLst>
            <pc:docMk/>
            <pc:sldMk cId="3138411720" sldId="256"/>
            <ac:spMk id="112" creationId="{BEF186B3-D15E-4A74-A33C-D08D76DA7D3E}"/>
          </ac:spMkLst>
        </pc:spChg>
        <pc:spChg chg="add mod">
          <ac:chgData name="SUARD DAMIEN (COMITÉ DES YVELINES)" userId="8caf6131-42bf-47d0-a54c-b2e171bcd592" providerId="ADAL" clId="{27001615-237E-4BB9-B35F-B9DA158BEE21}" dt="2022-01-12T13:59:08.565" v="1134"/>
          <ac:spMkLst>
            <pc:docMk/>
            <pc:sldMk cId="3138411720" sldId="256"/>
            <ac:spMk id="113" creationId="{66841836-5CE4-4EB3-BD29-7C961EF00972}"/>
          </ac:spMkLst>
        </pc:spChg>
        <pc:spChg chg="add mod">
          <ac:chgData name="SUARD DAMIEN (COMITÉ DES YVELINES)" userId="8caf6131-42bf-47d0-a54c-b2e171bcd592" providerId="ADAL" clId="{27001615-237E-4BB9-B35F-B9DA158BEE21}" dt="2022-01-12T13:59:08.565" v="1134"/>
          <ac:spMkLst>
            <pc:docMk/>
            <pc:sldMk cId="3138411720" sldId="256"/>
            <ac:spMk id="118" creationId="{2E338E52-3093-466B-9ECF-3EF9AAFA8EA0}"/>
          </ac:spMkLst>
        </pc:spChg>
        <pc:spChg chg="add mod">
          <ac:chgData name="SUARD DAMIEN (COMITÉ DES YVELINES)" userId="8caf6131-42bf-47d0-a54c-b2e171bcd592" providerId="ADAL" clId="{27001615-237E-4BB9-B35F-B9DA158BEE21}" dt="2022-01-12T13:59:08.565" v="1134"/>
          <ac:spMkLst>
            <pc:docMk/>
            <pc:sldMk cId="3138411720" sldId="256"/>
            <ac:spMk id="119" creationId="{88235A11-4A5D-453E-9C51-4F6374A70BDB}"/>
          </ac:spMkLst>
        </pc:spChg>
        <pc:spChg chg="add mod">
          <ac:chgData name="SUARD DAMIEN (COMITÉ DES YVELINES)" userId="8caf6131-42bf-47d0-a54c-b2e171bcd592" providerId="ADAL" clId="{27001615-237E-4BB9-B35F-B9DA158BEE21}" dt="2022-01-12T14:01:42.876" v="1188"/>
          <ac:spMkLst>
            <pc:docMk/>
            <pc:sldMk cId="3138411720" sldId="256"/>
            <ac:spMk id="120" creationId="{D7BAA49E-0790-4802-B3E4-F38CDB406115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172" creationId="{FEE44256-4AB2-46E6-9312-16DD5433E6AF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175" creationId="{F4235FA7-783B-4258-A02E-15BB2DFB4468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181" creationId="{7A5608EB-5DC4-4105-9DA0-474CB623765D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182" creationId="{659497A1-7044-44EF-A09F-2D4034279B98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197" creationId="{7150CF8A-52FD-4AED-B841-BEDB7934B89D}"/>
          </ac:spMkLst>
        </pc:spChg>
        <pc:spChg chg="mod">
          <ac:chgData name="SUARD DAMIEN (COMITÉ DES YVELINES)" userId="8caf6131-42bf-47d0-a54c-b2e171bcd592" providerId="ADAL" clId="{27001615-237E-4BB9-B35F-B9DA158BEE21}" dt="2022-01-12T09:57:58.635" v="490" actId="2711"/>
          <ac:spMkLst>
            <pc:docMk/>
            <pc:sldMk cId="3138411720" sldId="256"/>
            <ac:spMk id="198" creationId="{1722CD39-BF7F-4D6C-ABC4-A425BEA84661}"/>
          </ac:spMkLst>
        </pc:spChg>
      </pc:sldChg>
      <pc:sldChg chg="del">
        <pc:chgData name="SUARD DAMIEN (COMITÉ DES YVELINES)" userId="8caf6131-42bf-47d0-a54c-b2e171bcd592" providerId="ADAL" clId="{27001615-237E-4BB9-B35F-B9DA158BEE21}" dt="2022-01-11T18:37:42.169" v="15" actId="47"/>
        <pc:sldMkLst>
          <pc:docMk/>
          <pc:sldMk cId="0" sldId="258"/>
        </pc:sldMkLst>
      </pc:sldChg>
      <pc:sldChg chg="addSp delSp modSp mod ord">
        <pc:chgData name="SUARD DAMIEN (COMITÉ DES YVELINES)" userId="8caf6131-42bf-47d0-a54c-b2e171bcd592" providerId="ADAL" clId="{27001615-237E-4BB9-B35F-B9DA158BEE21}" dt="2022-01-12T14:15:13.362" v="1348" actId="20577"/>
        <pc:sldMkLst>
          <pc:docMk/>
          <pc:sldMk cId="0" sldId="259"/>
        </pc:sldMkLst>
        <pc:spChg chg="del">
          <ac:chgData name="SUARD DAMIEN (COMITÉ DES YVELINES)" userId="8caf6131-42bf-47d0-a54c-b2e171bcd592" providerId="ADAL" clId="{27001615-237E-4BB9-B35F-B9DA158BEE21}" dt="2022-01-12T14:01:54.842" v="1195" actId="478"/>
          <ac:spMkLst>
            <pc:docMk/>
            <pc:sldMk cId="0" sldId="259"/>
            <ac:spMk id="2" creationId="{1CFCA6B4-B5C2-42B5-833A-82FBEFCDDB35}"/>
          </ac:spMkLst>
        </pc:spChg>
        <pc:spChg chg="del">
          <ac:chgData name="SUARD DAMIEN (COMITÉ DES YVELINES)" userId="8caf6131-42bf-47d0-a54c-b2e171bcd592" providerId="ADAL" clId="{27001615-237E-4BB9-B35F-B9DA158BEE21}" dt="2022-01-12T13:58:52.490" v="1129" actId="478"/>
          <ac:spMkLst>
            <pc:docMk/>
            <pc:sldMk cId="0" sldId="259"/>
            <ac:spMk id="3" creationId="{BB82AC75-236A-4805-A932-813E938AD7B5}"/>
          </ac:spMkLst>
        </pc:spChg>
        <pc:spChg chg="mod">
          <ac:chgData name="SUARD DAMIEN (COMITÉ DES YVELINES)" userId="8caf6131-42bf-47d0-a54c-b2e171bcd592" providerId="ADAL" clId="{27001615-237E-4BB9-B35F-B9DA158BEE21}" dt="2022-01-12T10:04:15.150" v="547" actId="207"/>
          <ac:spMkLst>
            <pc:docMk/>
            <pc:sldMk cId="0" sldId="259"/>
            <ac:spMk id="23" creationId="{8AD8CEE4-257E-4063-938E-B0E2C16837C8}"/>
          </ac:spMkLst>
        </pc:spChg>
        <pc:spChg chg="del">
          <ac:chgData name="SUARD DAMIEN (COMITÉ DES YVELINES)" userId="8caf6131-42bf-47d0-a54c-b2e171bcd592" providerId="ADAL" clId="{27001615-237E-4BB9-B35F-B9DA158BEE21}" dt="2022-01-12T13:58:52.490" v="1129" actId="478"/>
          <ac:spMkLst>
            <pc:docMk/>
            <pc:sldMk cId="0" sldId="259"/>
            <ac:spMk id="24" creationId="{022FB09A-8A8B-4560-B1C0-1DEBF345D71A}"/>
          </ac:spMkLst>
        </pc:spChg>
        <pc:spChg chg="mod">
          <ac:chgData name="SUARD DAMIEN (COMITÉ DES YVELINES)" userId="8caf6131-42bf-47d0-a54c-b2e171bcd592" providerId="ADAL" clId="{27001615-237E-4BB9-B35F-B9DA158BEE21}" dt="2022-01-12T13:39:54.665" v="557" actId="6549"/>
          <ac:spMkLst>
            <pc:docMk/>
            <pc:sldMk cId="0" sldId="259"/>
            <ac:spMk id="39" creationId="{1654AFCA-BBD4-41B4-8E65-E2980B2A1BA6}"/>
          </ac:spMkLst>
        </pc:spChg>
        <pc:spChg chg="mod">
          <ac:chgData name="SUARD DAMIEN (COMITÉ DES YVELINES)" userId="8caf6131-42bf-47d0-a54c-b2e171bcd592" providerId="ADAL" clId="{27001615-237E-4BB9-B35F-B9DA158BEE21}" dt="2022-01-12T14:14:09.057" v="1343" actId="20577"/>
          <ac:spMkLst>
            <pc:docMk/>
            <pc:sldMk cId="0" sldId="259"/>
            <ac:spMk id="40" creationId="{8707B182-092C-48D9-A915-63FD0456B967}"/>
          </ac:spMkLst>
        </pc:spChg>
        <pc:spChg chg="mod">
          <ac:chgData name="SUARD DAMIEN (COMITÉ DES YVELINES)" userId="8caf6131-42bf-47d0-a54c-b2e171bcd592" providerId="ADAL" clId="{27001615-237E-4BB9-B35F-B9DA158BEE21}" dt="2022-01-12T14:14:01.141" v="1342" actId="20577"/>
          <ac:spMkLst>
            <pc:docMk/>
            <pc:sldMk cId="0" sldId="259"/>
            <ac:spMk id="64" creationId="{A8EEA663-2378-40DD-A43D-7AC026DFDE73}"/>
          </ac:spMkLst>
        </pc:spChg>
        <pc:spChg chg="mod">
          <ac:chgData name="SUARD DAMIEN (COMITÉ DES YVELINES)" userId="8caf6131-42bf-47d0-a54c-b2e171bcd592" providerId="ADAL" clId="{27001615-237E-4BB9-B35F-B9DA158BEE21}" dt="2022-01-12T14:15:05.512" v="1345" actId="20577"/>
          <ac:spMkLst>
            <pc:docMk/>
            <pc:sldMk cId="0" sldId="259"/>
            <ac:spMk id="77" creationId="{00003E31-2538-43B5-B3E9-A6EF35C52A78}"/>
          </ac:spMkLst>
        </pc:spChg>
        <pc:spChg chg="mod">
          <ac:chgData name="SUARD DAMIEN (COMITÉ DES YVELINES)" userId="8caf6131-42bf-47d0-a54c-b2e171bcd592" providerId="ADAL" clId="{27001615-237E-4BB9-B35F-B9DA158BEE21}" dt="2022-01-12T14:15:13.362" v="1348" actId="20577"/>
          <ac:spMkLst>
            <pc:docMk/>
            <pc:sldMk cId="0" sldId="259"/>
            <ac:spMk id="85" creationId="{A40707E1-7211-45EB-8587-468C1BAAF250}"/>
          </ac:spMkLst>
        </pc:spChg>
        <pc:spChg chg="mod">
          <ac:chgData name="SUARD DAMIEN (COMITÉ DES YVELINES)" userId="8caf6131-42bf-47d0-a54c-b2e171bcd592" providerId="ADAL" clId="{27001615-237E-4BB9-B35F-B9DA158BEE21}" dt="2022-01-12T09:53:41.319" v="396" actId="207"/>
          <ac:spMkLst>
            <pc:docMk/>
            <pc:sldMk cId="0" sldId="259"/>
            <ac:spMk id="100" creationId="{345452EE-CBE8-4720-BCB0-90C4B59AF5CA}"/>
          </ac:spMkLst>
        </pc:spChg>
        <pc:spChg chg="del">
          <ac:chgData name="SUARD DAMIEN (COMITÉ DES YVELINES)" userId="8caf6131-42bf-47d0-a54c-b2e171bcd592" providerId="ADAL" clId="{27001615-237E-4BB9-B35F-B9DA158BEE21}" dt="2022-01-12T13:58:52.490" v="1129" actId="478"/>
          <ac:spMkLst>
            <pc:docMk/>
            <pc:sldMk cId="0" sldId="259"/>
            <ac:spMk id="104" creationId="{F36A3A52-EDAB-44DD-B163-2E9508AB7D60}"/>
          </ac:spMkLst>
        </pc:spChg>
        <pc:spChg chg="del">
          <ac:chgData name="SUARD DAMIEN (COMITÉ DES YVELINES)" userId="8caf6131-42bf-47d0-a54c-b2e171bcd592" providerId="ADAL" clId="{27001615-237E-4BB9-B35F-B9DA158BEE21}" dt="2022-01-12T13:58:52.490" v="1129" actId="478"/>
          <ac:spMkLst>
            <pc:docMk/>
            <pc:sldMk cId="0" sldId="259"/>
            <ac:spMk id="105" creationId="{2FCADFB4-97CC-4531-ADC5-516F2AFAE49A}"/>
          </ac:spMkLst>
        </pc:spChg>
        <pc:spChg chg="del">
          <ac:chgData name="SUARD DAMIEN (COMITÉ DES YVELINES)" userId="8caf6131-42bf-47d0-a54c-b2e171bcd592" providerId="ADAL" clId="{27001615-237E-4BB9-B35F-B9DA158BEE21}" dt="2022-01-12T13:58:52.490" v="1129" actId="478"/>
          <ac:spMkLst>
            <pc:docMk/>
            <pc:sldMk cId="0" sldId="259"/>
            <ac:spMk id="106" creationId="{870D44A9-151F-42AE-95F2-C5D073C682D9}"/>
          </ac:spMkLst>
        </pc:spChg>
        <pc:spChg chg="del">
          <ac:chgData name="SUARD DAMIEN (COMITÉ DES YVELINES)" userId="8caf6131-42bf-47d0-a54c-b2e171bcd592" providerId="ADAL" clId="{27001615-237E-4BB9-B35F-B9DA158BEE21}" dt="2022-01-12T13:58:52.490" v="1129" actId="478"/>
          <ac:spMkLst>
            <pc:docMk/>
            <pc:sldMk cId="0" sldId="259"/>
            <ac:spMk id="107" creationId="{3BD046F8-5C78-4649-9BD1-58D3AC3B7581}"/>
          </ac:spMkLst>
        </pc:spChg>
        <pc:spChg chg="add mod">
          <ac:chgData name="SUARD DAMIEN (COMITÉ DES YVELINES)" userId="8caf6131-42bf-47d0-a54c-b2e171bcd592" providerId="ADAL" clId="{27001615-237E-4BB9-B35F-B9DA158BEE21}" dt="2022-01-12T13:58:53.577" v="1130"/>
          <ac:spMkLst>
            <pc:docMk/>
            <pc:sldMk cId="0" sldId="259"/>
            <ac:spMk id="108" creationId="{22C16D5E-E169-4645-9E01-E56165C6D7D1}"/>
          </ac:spMkLst>
        </pc:spChg>
        <pc:spChg chg="add mod">
          <ac:chgData name="SUARD DAMIEN (COMITÉ DES YVELINES)" userId="8caf6131-42bf-47d0-a54c-b2e171bcd592" providerId="ADAL" clId="{27001615-237E-4BB9-B35F-B9DA158BEE21}" dt="2022-01-12T13:58:53.577" v="1130"/>
          <ac:spMkLst>
            <pc:docMk/>
            <pc:sldMk cId="0" sldId="259"/>
            <ac:spMk id="109" creationId="{3F5C60EF-6600-403E-BCA1-CA41E0FF449A}"/>
          </ac:spMkLst>
        </pc:spChg>
        <pc:spChg chg="add mod">
          <ac:chgData name="SUARD DAMIEN (COMITÉ DES YVELINES)" userId="8caf6131-42bf-47d0-a54c-b2e171bcd592" providerId="ADAL" clId="{27001615-237E-4BB9-B35F-B9DA158BEE21}" dt="2022-01-12T13:58:53.577" v="1130"/>
          <ac:spMkLst>
            <pc:docMk/>
            <pc:sldMk cId="0" sldId="259"/>
            <ac:spMk id="110" creationId="{C29BABD9-56B4-4D4A-A668-6786184F9D24}"/>
          </ac:spMkLst>
        </pc:spChg>
        <pc:spChg chg="add mod">
          <ac:chgData name="SUARD DAMIEN (COMITÉ DES YVELINES)" userId="8caf6131-42bf-47d0-a54c-b2e171bcd592" providerId="ADAL" clId="{27001615-237E-4BB9-B35F-B9DA158BEE21}" dt="2022-01-12T13:58:53.577" v="1130"/>
          <ac:spMkLst>
            <pc:docMk/>
            <pc:sldMk cId="0" sldId="259"/>
            <ac:spMk id="111" creationId="{B4418EE0-43F5-4523-BE85-48EE912809F3}"/>
          </ac:spMkLst>
        </pc:spChg>
        <pc:spChg chg="add mod">
          <ac:chgData name="SUARD DAMIEN (COMITÉ DES YVELINES)" userId="8caf6131-42bf-47d0-a54c-b2e171bcd592" providerId="ADAL" clId="{27001615-237E-4BB9-B35F-B9DA158BEE21}" dt="2022-01-12T13:58:53.577" v="1130"/>
          <ac:spMkLst>
            <pc:docMk/>
            <pc:sldMk cId="0" sldId="259"/>
            <ac:spMk id="112" creationId="{DF3F7F4F-68E5-487E-A0EC-6D5450EA39F7}"/>
          </ac:spMkLst>
        </pc:spChg>
        <pc:spChg chg="add mod">
          <ac:chgData name="SUARD DAMIEN (COMITÉ DES YVELINES)" userId="8caf6131-42bf-47d0-a54c-b2e171bcd592" providerId="ADAL" clId="{27001615-237E-4BB9-B35F-B9DA158BEE21}" dt="2022-01-12T13:58:53.577" v="1130"/>
          <ac:spMkLst>
            <pc:docMk/>
            <pc:sldMk cId="0" sldId="259"/>
            <ac:spMk id="113" creationId="{D741CCB5-2A6A-4142-BB2A-B3CF5B5628BE}"/>
          </ac:spMkLst>
        </pc:spChg>
        <pc:spChg chg="add mod">
          <ac:chgData name="SUARD DAMIEN (COMITÉ DES YVELINES)" userId="8caf6131-42bf-47d0-a54c-b2e171bcd592" providerId="ADAL" clId="{27001615-237E-4BB9-B35F-B9DA158BEE21}" dt="2022-01-12T14:01:55.841" v="1196"/>
          <ac:spMkLst>
            <pc:docMk/>
            <pc:sldMk cId="0" sldId="259"/>
            <ac:spMk id="114" creationId="{A3A3D00C-2FCE-43CF-A2EF-BC6E18EBA389}"/>
          </ac:spMkLst>
        </pc:spChg>
      </pc:sldChg>
      <pc:sldChg chg="addSp delSp modSp mod">
        <pc:chgData name="SUARD DAMIEN (COMITÉ DES YVELINES)" userId="8caf6131-42bf-47d0-a54c-b2e171bcd592" providerId="ADAL" clId="{27001615-237E-4BB9-B35F-B9DA158BEE21}" dt="2022-01-13T09:29:04.589" v="1595" actId="20577"/>
        <pc:sldMkLst>
          <pc:docMk/>
          <pc:sldMk cId="0" sldId="260"/>
        </pc:sldMkLst>
        <pc:spChg chg="del">
          <ac:chgData name="SUARD DAMIEN (COMITÉ DES YVELINES)" userId="8caf6131-42bf-47d0-a54c-b2e171bcd592" providerId="ADAL" clId="{27001615-237E-4BB9-B35F-B9DA158BEE21}" dt="2022-01-12T14:02:09.929" v="1199" actId="478"/>
          <ac:spMkLst>
            <pc:docMk/>
            <pc:sldMk cId="0" sldId="260"/>
            <ac:spMk id="2" creationId="{9870277C-8FB3-432B-9602-126715CFCBAB}"/>
          </ac:spMkLst>
        </pc:spChg>
        <pc:spChg chg="add del">
          <ac:chgData name="SUARD DAMIEN (COMITÉ DES YVELINES)" userId="8caf6131-42bf-47d0-a54c-b2e171bcd592" providerId="ADAL" clId="{27001615-237E-4BB9-B35F-B9DA158BEE21}" dt="2022-01-12T13:58:30.043" v="1125" actId="478"/>
          <ac:spMkLst>
            <pc:docMk/>
            <pc:sldMk cId="0" sldId="260"/>
            <ac:spMk id="3" creationId="{1D4C847A-EFBC-4E83-93E9-5451A55A9103}"/>
          </ac:spMkLst>
        </pc:spChg>
        <pc:spChg chg="mod">
          <ac:chgData name="SUARD DAMIEN (COMITÉ DES YVELINES)" userId="8caf6131-42bf-47d0-a54c-b2e171bcd592" providerId="ADAL" clId="{27001615-237E-4BB9-B35F-B9DA158BEE21}" dt="2022-01-13T09:29:01.535" v="1594" actId="20577"/>
          <ac:spMkLst>
            <pc:docMk/>
            <pc:sldMk cId="0" sldId="260"/>
            <ac:spMk id="21" creationId="{59429AFC-2D28-42AF-AAC2-3982A563507B}"/>
          </ac:spMkLst>
        </pc:spChg>
        <pc:spChg chg="mod">
          <ac:chgData name="SUARD DAMIEN (COMITÉ DES YVELINES)" userId="8caf6131-42bf-47d0-a54c-b2e171bcd592" providerId="ADAL" clId="{27001615-237E-4BB9-B35F-B9DA158BEE21}" dt="2022-01-13T09:29:04.589" v="1595" actId="20577"/>
          <ac:spMkLst>
            <pc:docMk/>
            <pc:sldMk cId="0" sldId="260"/>
            <ac:spMk id="22" creationId="{FAAB70EE-38FF-4FF0-AB68-D1D145547183}"/>
          </ac:spMkLst>
        </pc:spChg>
        <pc:spChg chg="mod">
          <ac:chgData name="SUARD DAMIEN (COMITÉ DES YVELINES)" userId="8caf6131-42bf-47d0-a54c-b2e171bcd592" providerId="ADAL" clId="{27001615-237E-4BB9-B35F-B9DA158BEE21}" dt="2022-01-12T10:04:05.314" v="545" actId="207"/>
          <ac:spMkLst>
            <pc:docMk/>
            <pc:sldMk cId="0" sldId="260"/>
            <ac:spMk id="23" creationId="{8AD8CEE4-257E-4063-938E-B0E2C16837C8}"/>
          </ac:spMkLst>
        </pc:spChg>
        <pc:spChg chg="add del">
          <ac:chgData name="SUARD DAMIEN (COMITÉ DES YVELINES)" userId="8caf6131-42bf-47d0-a54c-b2e171bcd592" providerId="ADAL" clId="{27001615-237E-4BB9-B35F-B9DA158BEE21}" dt="2022-01-12T13:58:30.043" v="1125" actId="478"/>
          <ac:spMkLst>
            <pc:docMk/>
            <pc:sldMk cId="0" sldId="260"/>
            <ac:spMk id="24" creationId="{51E861C9-DAC5-43C1-B9B3-904B72AB5BAC}"/>
          </ac:spMkLst>
        </pc:spChg>
        <pc:spChg chg="mod">
          <ac:chgData name="SUARD DAMIEN (COMITÉ DES YVELINES)" userId="8caf6131-42bf-47d0-a54c-b2e171bcd592" providerId="ADAL" clId="{27001615-237E-4BB9-B35F-B9DA158BEE21}" dt="2022-01-12T14:08:01.587" v="1306" actId="20577"/>
          <ac:spMkLst>
            <pc:docMk/>
            <pc:sldMk cId="0" sldId="260"/>
            <ac:spMk id="35" creationId="{3365C7C0-F752-43D7-BC80-678429743E24}"/>
          </ac:spMkLst>
        </pc:spChg>
        <pc:spChg chg="mod">
          <ac:chgData name="SUARD DAMIEN (COMITÉ DES YVELINES)" userId="8caf6131-42bf-47d0-a54c-b2e171bcd592" providerId="ADAL" clId="{27001615-237E-4BB9-B35F-B9DA158BEE21}" dt="2022-01-12T10:03:17.570" v="540" actId="20577"/>
          <ac:spMkLst>
            <pc:docMk/>
            <pc:sldMk cId="0" sldId="260"/>
            <ac:spMk id="40" creationId="{8707B182-092C-48D9-A915-63FD0456B967}"/>
          </ac:spMkLst>
        </pc:spChg>
        <pc:spChg chg="mod">
          <ac:chgData name="SUARD DAMIEN (COMITÉ DES YVELINES)" userId="8caf6131-42bf-47d0-a54c-b2e171bcd592" providerId="ADAL" clId="{27001615-237E-4BB9-B35F-B9DA158BEE21}" dt="2022-01-12T10:02:22.253" v="508" actId="20577"/>
          <ac:spMkLst>
            <pc:docMk/>
            <pc:sldMk cId="0" sldId="260"/>
            <ac:spMk id="64" creationId="{A8EEA663-2378-40DD-A43D-7AC026DFDE73}"/>
          </ac:spMkLst>
        </pc:spChg>
        <pc:spChg chg="add del">
          <ac:chgData name="SUARD DAMIEN (COMITÉ DES YVELINES)" userId="8caf6131-42bf-47d0-a54c-b2e171bcd592" providerId="ADAL" clId="{27001615-237E-4BB9-B35F-B9DA158BEE21}" dt="2022-01-12T10:02:55.490" v="534" actId="478"/>
          <ac:spMkLst>
            <pc:docMk/>
            <pc:sldMk cId="0" sldId="260"/>
            <ac:spMk id="78" creationId="{0ADA36A1-6704-4F08-B452-F06DDFFCB4FF}"/>
          </ac:spMkLst>
        </pc:spChg>
        <pc:spChg chg="mod">
          <ac:chgData name="SUARD DAMIEN (COMITÉ DES YVELINES)" userId="8caf6131-42bf-47d0-a54c-b2e171bcd592" providerId="ADAL" clId="{27001615-237E-4BB9-B35F-B9DA158BEE21}" dt="2022-01-12T10:02:47.863" v="532" actId="20577"/>
          <ac:spMkLst>
            <pc:docMk/>
            <pc:sldMk cId="0" sldId="260"/>
            <ac:spMk id="85" creationId="{A40707E1-7211-45EB-8587-468C1BAAF250}"/>
          </ac:spMkLst>
        </pc:spChg>
        <pc:spChg chg="mod">
          <ac:chgData name="SUARD DAMIEN (COMITÉ DES YVELINES)" userId="8caf6131-42bf-47d0-a54c-b2e171bcd592" providerId="ADAL" clId="{27001615-237E-4BB9-B35F-B9DA158BEE21}" dt="2022-01-12T09:53:30.842" v="394" actId="207"/>
          <ac:spMkLst>
            <pc:docMk/>
            <pc:sldMk cId="0" sldId="260"/>
            <ac:spMk id="100" creationId="{345452EE-CBE8-4720-BCB0-90C4B59AF5CA}"/>
          </ac:spMkLst>
        </pc:spChg>
        <pc:spChg chg="del">
          <ac:chgData name="SUARD DAMIEN (COMITÉ DES YVELINES)" userId="8caf6131-42bf-47d0-a54c-b2e171bcd592" providerId="ADAL" clId="{27001615-237E-4BB9-B35F-B9DA158BEE21}" dt="2022-01-12T10:02:37.670" v="509" actId="478"/>
          <ac:spMkLst>
            <pc:docMk/>
            <pc:sldMk cId="0" sldId="260"/>
            <ac:spMk id="101" creationId="{00000000-0000-0000-0000-000000000000}"/>
          </ac:spMkLst>
        </pc:spChg>
        <pc:spChg chg="add del">
          <ac:chgData name="SUARD DAMIEN (COMITÉ DES YVELINES)" userId="8caf6131-42bf-47d0-a54c-b2e171bcd592" providerId="ADAL" clId="{27001615-237E-4BB9-B35F-B9DA158BEE21}" dt="2022-01-12T13:58:30.043" v="1125" actId="478"/>
          <ac:spMkLst>
            <pc:docMk/>
            <pc:sldMk cId="0" sldId="260"/>
            <ac:spMk id="104" creationId="{7103CD25-6F44-42F6-88F8-D13E5C1E1B4C}"/>
          </ac:spMkLst>
        </pc:spChg>
        <pc:spChg chg="add del">
          <ac:chgData name="SUARD DAMIEN (COMITÉ DES YVELINES)" userId="8caf6131-42bf-47d0-a54c-b2e171bcd592" providerId="ADAL" clId="{27001615-237E-4BB9-B35F-B9DA158BEE21}" dt="2022-01-12T13:58:30.043" v="1125" actId="478"/>
          <ac:spMkLst>
            <pc:docMk/>
            <pc:sldMk cId="0" sldId="260"/>
            <ac:spMk id="105" creationId="{B1FD3E31-E6E4-4820-B482-A50CC0614030}"/>
          </ac:spMkLst>
        </pc:spChg>
        <pc:spChg chg="add del">
          <ac:chgData name="SUARD DAMIEN (COMITÉ DES YVELINES)" userId="8caf6131-42bf-47d0-a54c-b2e171bcd592" providerId="ADAL" clId="{27001615-237E-4BB9-B35F-B9DA158BEE21}" dt="2022-01-12T13:58:30.043" v="1125" actId="478"/>
          <ac:spMkLst>
            <pc:docMk/>
            <pc:sldMk cId="0" sldId="260"/>
            <ac:spMk id="106" creationId="{CC963384-2271-4467-A550-4DB16108D819}"/>
          </ac:spMkLst>
        </pc:spChg>
        <pc:spChg chg="add del">
          <ac:chgData name="SUARD DAMIEN (COMITÉ DES YVELINES)" userId="8caf6131-42bf-47d0-a54c-b2e171bcd592" providerId="ADAL" clId="{27001615-237E-4BB9-B35F-B9DA158BEE21}" dt="2022-01-12T13:58:30.043" v="1125" actId="478"/>
          <ac:spMkLst>
            <pc:docMk/>
            <pc:sldMk cId="0" sldId="260"/>
            <ac:spMk id="107" creationId="{6B50E4A1-0A45-4172-AA65-8B90709B4B3E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8:30.508" v="1126"/>
          <ac:spMkLst>
            <pc:docMk/>
            <pc:sldMk cId="0" sldId="260"/>
            <ac:spMk id="108" creationId="{7FCCA1B6-3937-4E14-B465-D0563F5F67DC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8:30.508" v="1126"/>
          <ac:spMkLst>
            <pc:docMk/>
            <pc:sldMk cId="0" sldId="260"/>
            <ac:spMk id="109" creationId="{6214574F-8FFA-4D90-A9DE-4724A64FD89D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8:30.508" v="1126"/>
          <ac:spMkLst>
            <pc:docMk/>
            <pc:sldMk cId="0" sldId="260"/>
            <ac:spMk id="110" creationId="{3ADC3A4B-498E-49FD-B0DA-5D1D541DBC92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8:30.508" v="1126"/>
          <ac:spMkLst>
            <pc:docMk/>
            <pc:sldMk cId="0" sldId="260"/>
            <ac:spMk id="111" creationId="{A2D8C5F9-DF26-44AD-AB4F-5EA4DF8B8B20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8:30.508" v="1126"/>
          <ac:spMkLst>
            <pc:docMk/>
            <pc:sldMk cId="0" sldId="260"/>
            <ac:spMk id="112" creationId="{009FEEA2-00C7-43DF-A272-EBD977BE8E30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8:30.508" v="1126"/>
          <ac:spMkLst>
            <pc:docMk/>
            <pc:sldMk cId="0" sldId="260"/>
            <ac:spMk id="113" creationId="{3660B1D9-92E0-4CCE-8427-F3130B38BEB2}"/>
          </ac:spMkLst>
        </pc:spChg>
        <pc:spChg chg="add mod">
          <ac:chgData name="SUARD DAMIEN (COMITÉ DES YVELINES)" userId="8caf6131-42bf-47d0-a54c-b2e171bcd592" providerId="ADAL" clId="{27001615-237E-4BB9-B35F-B9DA158BEE21}" dt="2022-01-12T14:02:10.920" v="1200"/>
          <ac:spMkLst>
            <pc:docMk/>
            <pc:sldMk cId="0" sldId="260"/>
            <ac:spMk id="114" creationId="{A98B8F05-1F4E-4CF6-858B-DE53A2542028}"/>
          </ac:spMkLst>
        </pc:spChg>
      </pc:sldChg>
      <pc:sldChg chg="addSp delSp modSp mod">
        <pc:chgData name="SUARD DAMIEN (COMITÉ DES YVELINES)" userId="8caf6131-42bf-47d0-a54c-b2e171bcd592" providerId="ADAL" clId="{27001615-237E-4BB9-B35F-B9DA158BEE21}" dt="2022-01-12T14:19:55.689" v="1414" actId="403"/>
        <pc:sldMkLst>
          <pc:docMk/>
          <pc:sldMk cId="0" sldId="261"/>
        </pc:sldMkLst>
        <pc:spChg chg="del">
          <ac:chgData name="SUARD DAMIEN (COMITÉ DES YVELINES)" userId="8caf6131-42bf-47d0-a54c-b2e171bcd592" providerId="ADAL" clId="{27001615-237E-4BB9-B35F-B9DA158BEE21}" dt="2022-01-12T14:02:01.743" v="1197" actId="478"/>
          <ac:spMkLst>
            <pc:docMk/>
            <pc:sldMk cId="0" sldId="261"/>
            <ac:spMk id="2" creationId="{5A3478AC-353C-404C-9A05-AA2FC6B7F105}"/>
          </ac:spMkLst>
        </pc:spChg>
        <pc:spChg chg="del">
          <ac:chgData name="SUARD DAMIEN (COMITÉ DES YVELINES)" userId="8caf6131-42bf-47d0-a54c-b2e171bcd592" providerId="ADAL" clId="{27001615-237E-4BB9-B35F-B9DA158BEE21}" dt="2022-01-12T13:58:43.548" v="1127" actId="478"/>
          <ac:spMkLst>
            <pc:docMk/>
            <pc:sldMk cId="0" sldId="261"/>
            <ac:spMk id="3" creationId="{2011B8BF-6800-4C2F-9347-C36F3A7E4A97}"/>
          </ac:spMkLst>
        </pc:spChg>
        <pc:spChg chg="mod">
          <ac:chgData name="SUARD DAMIEN (COMITÉ DES YVELINES)" userId="8caf6131-42bf-47d0-a54c-b2e171bcd592" providerId="ADAL" clId="{27001615-237E-4BB9-B35F-B9DA158BEE21}" dt="2022-01-11T18:39:13.065" v="58"/>
          <ac:spMkLst>
            <pc:docMk/>
            <pc:sldMk cId="0" sldId="261"/>
            <ac:spMk id="17" creationId="{2CDE2E11-CCBD-4C1E-8958-21B93003E539}"/>
          </ac:spMkLst>
        </pc:spChg>
        <pc:spChg chg="mod">
          <ac:chgData name="SUARD DAMIEN (COMITÉ DES YVELINES)" userId="8caf6131-42bf-47d0-a54c-b2e171bcd592" providerId="ADAL" clId="{27001615-237E-4BB9-B35F-B9DA158BEE21}" dt="2022-01-11T18:39:05.597" v="56"/>
          <ac:spMkLst>
            <pc:docMk/>
            <pc:sldMk cId="0" sldId="261"/>
            <ac:spMk id="18" creationId="{EF0B44DC-36DE-4244-ACD7-DBBAE54BF9CF}"/>
          </ac:spMkLst>
        </pc:spChg>
        <pc:spChg chg="mod">
          <ac:chgData name="SUARD DAMIEN (COMITÉ DES YVELINES)" userId="8caf6131-42bf-47d0-a54c-b2e171bcd592" providerId="ADAL" clId="{27001615-237E-4BB9-B35F-B9DA158BEE21}" dt="2022-01-12T10:04:10.248" v="546" actId="207"/>
          <ac:spMkLst>
            <pc:docMk/>
            <pc:sldMk cId="0" sldId="261"/>
            <ac:spMk id="23" creationId="{8AD8CEE4-257E-4063-938E-B0E2C16837C8}"/>
          </ac:spMkLst>
        </pc:spChg>
        <pc:spChg chg="del">
          <ac:chgData name="SUARD DAMIEN (COMITÉ DES YVELINES)" userId="8caf6131-42bf-47d0-a54c-b2e171bcd592" providerId="ADAL" clId="{27001615-237E-4BB9-B35F-B9DA158BEE21}" dt="2022-01-12T13:58:43.548" v="1127" actId="478"/>
          <ac:spMkLst>
            <pc:docMk/>
            <pc:sldMk cId="0" sldId="261"/>
            <ac:spMk id="24" creationId="{F355F959-D772-440E-B284-036839A29178}"/>
          </ac:spMkLst>
        </pc:spChg>
        <pc:spChg chg="mod">
          <ac:chgData name="SUARD DAMIEN (COMITÉ DES YVELINES)" userId="8caf6131-42bf-47d0-a54c-b2e171bcd592" providerId="ADAL" clId="{27001615-237E-4BB9-B35F-B9DA158BEE21}" dt="2022-01-12T14:08:46.548" v="1308" actId="20577"/>
          <ac:spMkLst>
            <pc:docMk/>
            <pc:sldMk cId="0" sldId="261"/>
            <ac:spMk id="33" creationId="{38DF9AE0-8E06-46F0-BCE6-B1CCB2ED03D1}"/>
          </ac:spMkLst>
        </pc:spChg>
        <pc:spChg chg="mod">
          <ac:chgData name="SUARD DAMIEN (COMITÉ DES YVELINES)" userId="8caf6131-42bf-47d0-a54c-b2e171bcd592" providerId="ADAL" clId="{27001615-237E-4BB9-B35F-B9DA158BEE21}" dt="2022-01-12T14:08:52.299" v="1310" actId="20577"/>
          <ac:spMkLst>
            <pc:docMk/>
            <pc:sldMk cId="0" sldId="261"/>
            <ac:spMk id="35" creationId="{3365C7C0-F752-43D7-BC80-678429743E24}"/>
          </ac:spMkLst>
        </pc:spChg>
        <pc:spChg chg="mod">
          <ac:chgData name="SUARD DAMIEN (COMITÉ DES YVELINES)" userId="8caf6131-42bf-47d0-a54c-b2e171bcd592" providerId="ADAL" clId="{27001615-237E-4BB9-B35F-B9DA158BEE21}" dt="2022-01-12T14:08:58.431" v="1317" actId="20577"/>
          <ac:spMkLst>
            <pc:docMk/>
            <pc:sldMk cId="0" sldId="261"/>
            <ac:spMk id="36" creationId="{76008189-87CD-4A4D-9C25-1EB1BA2A204A}"/>
          </ac:spMkLst>
        </pc:spChg>
        <pc:spChg chg="mod">
          <ac:chgData name="SUARD DAMIEN (COMITÉ DES YVELINES)" userId="8caf6131-42bf-47d0-a54c-b2e171bcd592" providerId="ADAL" clId="{27001615-237E-4BB9-B35F-B9DA158BEE21}" dt="2022-01-12T14:09:06.976" v="1321" actId="20577"/>
          <ac:spMkLst>
            <pc:docMk/>
            <pc:sldMk cId="0" sldId="261"/>
            <ac:spMk id="37" creationId="{B9889E48-8E5D-49C0-9A94-8C63B14279CA}"/>
          </ac:spMkLst>
        </pc:spChg>
        <pc:spChg chg="mod">
          <ac:chgData name="SUARD DAMIEN (COMITÉ DES YVELINES)" userId="8caf6131-42bf-47d0-a54c-b2e171bcd592" providerId="ADAL" clId="{27001615-237E-4BB9-B35F-B9DA158BEE21}" dt="2022-01-12T14:09:13.934" v="1327" actId="20577"/>
          <ac:spMkLst>
            <pc:docMk/>
            <pc:sldMk cId="0" sldId="261"/>
            <ac:spMk id="38" creationId="{1752D4CB-BBEB-47C6-BFC4-A59607118924}"/>
          </ac:spMkLst>
        </pc:spChg>
        <pc:spChg chg="mod">
          <ac:chgData name="SUARD DAMIEN (COMITÉ DES YVELINES)" userId="8caf6131-42bf-47d0-a54c-b2e171bcd592" providerId="ADAL" clId="{27001615-237E-4BB9-B35F-B9DA158BEE21}" dt="2022-01-12T14:09:20.015" v="1328" actId="20577"/>
          <ac:spMkLst>
            <pc:docMk/>
            <pc:sldMk cId="0" sldId="261"/>
            <ac:spMk id="40" creationId="{8707B182-092C-48D9-A915-63FD0456B967}"/>
          </ac:spMkLst>
        </pc:spChg>
        <pc:spChg chg="mod">
          <ac:chgData name="SUARD DAMIEN (COMITÉ DES YVELINES)" userId="8caf6131-42bf-47d0-a54c-b2e171bcd592" providerId="ADAL" clId="{27001615-237E-4BB9-B35F-B9DA158BEE21}" dt="2022-01-12T14:09:28.559" v="1332" actId="20577"/>
          <ac:spMkLst>
            <pc:docMk/>
            <pc:sldMk cId="0" sldId="261"/>
            <ac:spMk id="70" creationId="{877DC393-5316-4705-AD21-8079EF6F9E64}"/>
          </ac:spMkLst>
        </pc:spChg>
        <pc:spChg chg="mod">
          <ac:chgData name="SUARD DAMIEN (COMITÉ DES YVELINES)" userId="8caf6131-42bf-47d0-a54c-b2e171bcd592" providerId="ADAL" clId="{27001615-237E-4BB9-B35F-B9DA158BEE21}" dt="2022-01-12T14:19:47.592" v="1396" actId="207"/>
          <ac:spMkLst>
            <pc:docMk/>
            <pc:sldMk cId="0" sldId="261"/>
            <ac:spMk id="77" creationId="{00003E31-2538-43B5-B3E9-A6EF35C52A78}"/>
          </ac:spMkLst>
        </pc:spChg>
        <pc:spChg chg="mod">
          <ac:chgData name="SUARD DAMIEN (COMITÉ DES YVELINES)" userId="8caf6131-42bf-47d0-a54c-b2e171bcd592" providerId="ADAL" clId="{27001615-237E-4BB9-B35F-B9DA158BEE21}" dt="2022-01-12T14:19:55.689" v="1414" actId="403"/>
          <ac:spMkLst>
            <pc:docMk/>
            <pc:sldMk cId="0" sldId="261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27001615-237E-4BB9-B35F-B9DA158BEE21}" dt="2022-01-12T09:53:37.029" v="395" actId="207"/>
          <ac:spMkLst>
            <pc:docMk/>
            <pc:sldMk cId="0" sldId="261"/>
            <ac:spMk id="100" creationId="{345452EE-CBE8-4720-BCB0-90C4B59AF5CA}"/>
          </ac:spMkLst>
        </pc:spChg>
        <pc:spChg chg="add del">
          <ac:chgData name="SUARD DAMIEN (COMITÉ DES YVELINES)" userId="8caf6131-42bf-47d0-a54c-b2e171bcd592" providerId="ADAL" clId="{27001615-237E-4BB9-B35F-B9DA158BEE21}" dt="2022-01-11T18:39:21.436" v="59" actId="478"/>
          <ac:spMkLst>
            <pc:docMk/>
            <pc:sldMk cId="0" sldId="261"/>
            <ac:spMk id="101" creationId="{2512F4C1-2CFD-46D3-8C3F-C9BD7D8CA50B}"/>
          </ac:spMkLst>
        </pc:spChg>
        <pc:spChg chg="del">
          <ac:chgData name="SUARD DAMIEN (COMITÉ DES YVELINES)" userId="8caf6131-42bf-47d0-a54c-b2e171bcd592" providerId="ADAL" clId="{27001615-237E-4BB9-B35F-B9DA158BEE21}" dt="2022-01-12T13:58:43.548" v="1127" actId="478"/>
          <ac:spMkLst>
            <pc:docMk/>
            <pc:sldMk cId="0" sldId="261"/>
            <ac:spMk id="104" creationId="{AC3AD56A-4ED0-40D6-AFA4-E57CC24876A0}"/>
          </ac:spMkLst>
        </pc:spChg>
        <pc:spChg chg="del">
          <ac:chgData name="SUARD DAMIEN (COMITÉ DES YVELINES)" userId="8caf6131-42bf-47d0-a54c-b2e171bcd592" providerId="ADAL" clId="{27001615-237E-4BB9-B35F-B9DA158BEE21}" dt="2022-01-12T13:58:43.548" v="1127" actId="478"/>
          <ac:spMkLst>
            <pc:docMk/>
            <pc:sldMk cId="0" sldId="261"/>
            <ac:spMk id="105" creationId="{12950F99-4980-4BDD-9E6B-7007F825F9AD}"/>
          </ac:spMkLst>
        </pc:spChg>
        <pc:spChg chg="del">
          <ac:chgData name="SUARD DAMIEN (COMITÉ DES YVELINES)" userId="8caf6131-42bf-47d0-a54c-b2e171bcd592" providerId="ADAL" clId="{27001615-237E-4BB9-B35F-B9DA158BEE21}" dt="2022-01-12T13:58:43.548" v="1127" actId="478"/>
          <ac:spMkLst>
            <pc:docMk/>
            <pc:sldMk cId="0" sldId="261"/>
            <ac:spMk id="106" creationId="{27D95F76-7504-443C-A909-130C17344AAF}"/>
          </ac:spMkLst>
        </pc:spChg>
        <pc:spChg chg="del">
          <ac:chgData name="SUARD DAMIEN (COMITÉ DES YVELINES)" userId="8caf6131-42bf-47d0-a54c-b2e171bcd592" providerId="ADAL" clId="{27001615-237E-4BB9-B35F-B9DA158BEE21}" dt="2022-01-12T13:58:43.548" v="1127" actId="478"/>
          <ac:spMkLst>
            <pc:docMk/>
            <pc:sldMk cId="0" sldId="261"/>
            <ac:spMk id="107" creationId="{2EEA6DA6-45CF-46F9-BE43-F09BEFF66BBD}"/>
          </ac:spMkLst>
        </pc:spChg>
        <pc:spChg chg="add mod">
          <ac:chgData name="SUARD DAMIEN (COMITÉ DES YVELINES)" userId="8caf6131-42bf-47d0-a54c-b2e171bcd592" providerId="ADAL" clId="{27001615-237E-4BB9-B35F-B9DA158BEE21}" dt="2022-01-12T13:58:44.749" v="1128"/>
          <ac:spMkLst>
            <pc:docMk/>
            <pc:sldMk cId="0" sldId="261"/>
            <ac:spMk id="108" creationId="{969D8526-5B09-4FDA-96B8-7BBEBCF679DE}"/>
          </ac:spMkLst>
        </pc:spChg>
        <pc:spChg chg="add mod">
          <ac:chgData name="SUARD DAMIEN (COMITÉ DES YVELINES)" userId="8caf6131-42bf-47d0-a54c-b2e171bcd592" providerId="ADAL" clId="{27001615-237E-4BB9-B35F-B9DA158BEE21}" dt="2022-01-12T13:58:44.749" v="1128"/>
          <ac:spMkLst>
            <pc:docMk/>
            <pc:sldMk cId="0" sldId="261"/>
            <ac:spMk id="109" creationId="{574A44C6-663A-47DD-AB6F-7DD930CCBEE7}"/>
          </ac:spMkLst>
        </pc:spChg>
        <pc:spChg chg="add mod">
          <ac:chgData name="SUARD DAMIEN (COMITÉ DES YVELINES)" userId="8caf6131-42bf-47d0-a54c-b2e171bcd592" providerId="ADAL" clId="{27001615-237E-4BB9-B35F-B9DA158BEE21}" dt="2022-01-12T13:58:44.749" v="1128"/>
          <ac:spMkLst>
            <pc:docMk/>
            <pc:sldMk cId="0" sldId="261"/>
            <ac:spMk id="110" creationId="{44A7BD89-1D34-495D-B6DB-4D62F645C094}"/>
          </ac:spMkLst>
        </pc:spChg>
        <pc:spChg chg="add mod">
          <ac:chgData name="SUARD DAMIEN (COMITÉ DES YVELINES)" userId="8caf6131-42bf-47d0-a54c-b2e171bcd592" providerId="ADAL" clId="{27001615-237E-4BB9-B35F-B9DA158BEE21}" dt="2022-01-12T13:58:44.749" v="1128"/>
          <ac:spMkLst>
            <pc:docMk/>
            <pc:sldMk cId="0" sldId="261"/>
            <ac:spMk id="111" creationId="{C49A9668-18C7-455A-A854-120974BF2DA4}"/>
          </ac:spMkLst>
        </pc:spChg>
        <pc:spChg chg="add mod">
          <ac:chgData name="SUARD DAMIEN (COMITÉ DES YVELINES)" userId="8caf6131-42bf-47d0-a54c-b2e171bcd592" providerId="ADAL" clId="{27001615-237E-4BB9-B35F-B9DA158BEE21}" dt="2022-01-12T13:58:44.749" v="1128"/>
          <ac:spMkLst>
            <pc:docMk/>
            <pc:sldMk cId="0" sldId="261"/>
            <ac:spMk id="112" creationId="{2276BBE1-B6C6-42D8-8952-D3F8FAE8513A}"/>
          </ac:spMkLst>
        </pc:spChg>
        <pc:spChg chg="add mod">
          <ac:chgData name="SUARD DAMIEN (COMITÉ DES YVELINES)" userId="8caf6131-42bf-47d0-a54c-b2e171bcd592" providerId="ADAL" clId="{27001615-237E-4BB9-B35F-B9DA158BEE21}" dt="2022-01-12T13:58:44.749" v="1128"/>
          <ac:spMkLst>
            <pc:docMk/>
            <pc:sldMk cId="0" sldId="261"/>
            <ac:spMk id="113" creationId="{1C35050C-082F-4706-8A0E-EBB0DF3588FE}"/>
          </ac:spMkLst>
        </pc:spChg>
        <pc:spChg chg="add mod">
          <ac:chgData name="SUARD DAMIEN (COMITÉ DES YVELINES)" userId="8caf6131-42bf-47d0-a54c-b2e171bcd592" providerId="ADAL" clId="{27001615-237E-4BB9-B35F-B9DA158BEE21}" dt="2022-01-12T14:02:02.888" v="1198"/>
          <ac:spMkLst>
            <pc:docMk/>
            <pc:sldMk cId="0" sldId="261"/>
            <ac:spMk id="114" creationId="{597BA335-A393-4A68-A64F-ACF0948DC381}"/>
          </ac:spMkLst>
        </pc:spChg>
      </pc:sldChg>
      <pc:sldChg chg="addSp delSp modSp mod ord">
        <pc:chgData name="SUARD DAMIEN (COMITÉ DES YVELINES)" userId="8caf6131-42bf-47d0-a54c-b2e171bcd592" providerId="ADAL" clId="{27001615-237E-4BB9-B35F-B9DA158BEE21}" dt="2022-01-12T14:29:16.935" v="1461" actId="207"/>
        <pc:sldMkLst>
          <pc:docMk/>
          <pc:sldMk cId="0" sldId="263"/>
        </pc:sldMkLst>
        <pc:spChg chg="del">
          <ac:chgData name="SUARD DAMIEN (COMITÉ DES YVELINES)" userId="8caf6131-42bf-47d0-a54c-b2e171bcd592" providerId="ADAL" clId="{27001615-237E-4BB9-B35F-B9DA158BEE21}" dt="2022-01-12T14:02:14.705" v="1201" actId="478"/>
          <ac:spMkLst>
            <pc:docMk/>
            <pc:sldMk cId="0" sldId="263"/>
            <ac:spMk id="2" creationId="{05D1F693-EBF5-4C90-962C-8558037CEF89}"/>
          </ac:spMkLst>
        </pc:spChg>
        <pc:spChg chg="del mod">
          <ac:chgData name="SUARD DAMIEN (COMITÉ DES YVELINES)" userId="8caf6131-42bf-47d0-a54c-b2e171bcd592" providerId="ADAL" clId="{27001615-237E-4BB9-B35F-B9DA158BEE21}" dt="2022-01-12T13:58:03.014" v="1120" actId="478"/>
          <ac:spMkLst>
            <pc:docMk/>
            <pc:sldMk cId="0" sldId="263"/>
            <ac:spMk id="3" creationId="{CECF4AFE-35AE-42B0-952C-5B4C3869B27C}"/>
          </ac:spMkLst>
        </pc:spChg>
        <pc:spChg chg="mod">
          <ac:chgData name="SUARD DAMIEN (COMITÉ DES YVELINES)" userId="8caf6131-42bf-47d0-a54c-b2e171bcd592" providerId="ADAL" clId="{27001615-237E-4BB9-B35F-B9DA158BEE21}" dt="2022-01-11T18:38:40.016" v="45"/>
          <ac:spMkLst>
            <pc:docMk/>
            <pc:sldMk cId="0" sldId="263"/>
            <ac:spMk id="17" creationId="{2CDE2E11-CCBD-4C1E-8958-21B93003E539}"/>
          </ac:spMkLst>
        </pc:spChg>
        <pc:spChg chg="mod">
          <ac:chgData name="SUARD DAMIEN (COMITÉ DES YVELINES)" userId="8caf6131-42bf-47d0-a54c-b2e171bcd592" providerId="ADAL" clId="{27001615-237E-4BB9-B35F-B9DA158BEE21}" dt="2022-01-11T18:38:34.428" v="44" actId="20577"/>
          <ac:spMkLst>
            <pc:docMk/>
            <pc:sldMk cId="0" sldId="263"/>
            <ac:spMk id="18" creationId="{EF0B44DC-36DE-4244-ACD7-DBBAE54BF9CF}"/>
          </ac:spMkLst>
        </pc:spChg>
        <pc:spChg chg="mod">
          <ac:chgData name="SUARD DAMIEN (COMITÉ DES YVELINES)" userId="8caf6131-42bf-47d0-a54c-b2e171bcd592" providerId="ADAL" clId="{27001615-237E-4BB9-B35F-B9DA158BEE21}" dt="2022-01-12T14:28:33.535" v="1427" actId="14100"/>
          <ac:spMkLst>
            <pc:docMk/>
            <pc:sldMk cId="0" sldId="263"/>
            <ac:spMk id="23" creationId="{8AD8CEE4-257E-4063-938E-B0E2C16837C8}"/>
          </ac:spMkLst>
        </pc:spChg>
        <pc:spChg chg="del">
          <ac:chgData name="SUARD DAMIEN (COMITÉ DES YVELINES)" userId="8caf6131-42bf-47d0-a54c-b2e171bcd592" providerId="ADAL" clId="{27001615-237E-4BB9-B35F-B9DA158BEE21}" dt="2022-01-12T13:57:10.810" v="1108" actId="478"/>
          <ac:spMkLst>
            <pc:docMk/>
            <pc:sldMk cId="0" sldId="263"/>
            <ac:spMk id="24" creationId="{09DEE331-3345-44CF-A68F-21B3E7AF6DBE}"/>
          </ac:spMkLst>
        </pc:spChg>
        <pc:spChg chg="mod">
          <ac:chgData name="SUARD DAMIEN (COMITÉ DES YVELINES)" userId="8caf6131-42bf-47d0-a54c-b2e171bcd592" providerId="ADAL" clId="{27001615-237E-4BB9-B35F-B9DA158BEE21}" dt="2022-01-12T14:07:10.116" v="1283" actId="20577"/>
          <ac:spMkLst>
            <pc:docMk/>
            <pc:sldMk cId="0" sldId="263"/>
            <ac:spMk id="33" creationId="{38DF9AE0-8E06-46F0-BCE6-B1CCB2ED03D1}"/>
          </ac:spMkLst>
        </pc:spChg>
        <pc:spChg chg="mod">
          <ac:chgData name="SUARD DAMIEN (COMITÉ DES YVELINES)" userId="8caf6131-42bf-47d0-a54c-b2e171bcd592" providerId="ADAL" clId="{27001615-237E-4BB9-B35F-B9DA158BEE21}" dt="2022-01-12T14:29:16.935" v="1461" actId="207"/>
          <ac:spMkLst>
            <pc:docMk/>
            <pc:sldMk cId="0" sldId="263"/>
            <ac:spMk id="34" creationId="{6C5F706D-7995-4897-B2C2-C6C71DC2C268}"/>
          </ac:spMkLst>
        </pc:spChg>
        <pc:spChg chg="mod">
          <ac:chgData name="SUARD DAMIEN (COMITÉ DES YVELINES)" userId="8caf6131-42bf-47d0-a54c-b2e171bcd592" providerId="ADAL" clId="{27001615-237E-4BB9-B35F-B9DA158BEE21}" dt="2022-01-12T14:07:04.270" v="1278" actId="20577"/>
          <ac:spMkLst>
            <pc:docMk/>
            <pc:sldMk cId="0" sldId="263"/>
            <ac:spMk id="35" creationId="{3365C7C0-F752-43D7-BC80-678429743E24}"/>
          </ac:spMkLst>
        </pc:spChg>
        <pc:spChg chg="mod">
          <ac:chgData name="SUARD DAMIEN (COMITÉ DES YVELINES)" userId="8caf6131-42bf-47d0-a54c-b2e171bcd592" providerId="ADAL" clId="{27001615-237E-4BB9-B35F-B9DA158BEE21}" dt="2022-01-12T14:06:59.292" v="1276" actId="20577"/>
          <ac:spMkLst>
            <pc:docMk/>
            <pc:sldMk cId="0" sldId="263"/>
            <ac:spMk id="37" creationId="{B9889E48-8E5D-49C0-9A94-8C63B14279CA}"/>
          </ac:spMkLst>
        </pc:spChg>
        <pc:spChg chg="mod">
          <ac:chgData name="SUARD DAMIEN (COMITÉ DES YVELINES)" userId="8caf6131-42bf-47d0-a54c-b2e171bcd592" providerId="ADAL" clId="{27001615-237E-4BB9-B35F-B9DA158BEE21}" dt="2022-01-12T14:28:45.345" v="1428"/>
          <ac:spMkLst>
            <pc:docMk/>
            <pc:sldMk cId="0" sldId="263"/>
            <ac:spMk id="39" creationId="{1654AFCA-BBD4-41B4-8E65-E2980B2A1BA6}"/>
          </ac:spMkLst>
        </pc:spChg>
        <pc:spChg chg="mod">
          <ac:chgData name="SUARD DAMIEN (COMITÉ DES YVELINES)" userId="8caf6131-42bf-47d0-a54c-b2e171bcd592" providerId="ADAL" clId="{27001615-237E-4BB9-B35F-B9DA158BEE21}" dt="2022-01-12T14:06:54.514" v="1273" actId="20577"/>
          <ac:spMkLst>
            <pc:docMk/>
            <pc:sldMk cId="0" sldId="263"/>
            <ac:spMk id="40" creationId="{8707B182-092C-48D9-A915-63FD0456B967}"/>
          </ac:spMkLst>
        </pc:spChg>
        <pc:spChg chg="mod">
          <ac:chgData name="SUARD DAMIEN (COMITÉ DES YVELINES)" userId="8caf6131-42bf-47d0-a54c-b2e171bcd592" providerId="ADAL" clId="{27001615-237E-4BB9-B35F-B9DA158BEE21}" dt="2022-01-12T14:07:46.589" v="1305"/>
          <ac:spMkLst>
            <pc:docMk/>
            <pc:sldMk cId="0" sldId="263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27001615-237E-4BB9-B35F-B9DA158BEE21}" dt="2022-01-12T14:29:04.200" v="1456" actId="404"/>
          <ac:spMkLst>
            <pc:docMk/>
            <pc:sldMk cId="0" sldId="263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27001615-237E-4BB9-B35F-B9DA158BEE21}" dt="2022-01-12T14:06:29.390" v="1262" actId="20577"/>
          <ac:spMkLst>
            <pc:docMk/>
            <pc:sldMk cId="0" sldId="263"/>
            <ac:spMk id="65" creationId="{69445146-ABE5-40C5-B58B-80195C313BA6}"/>
          </ac:spMkLst>
        </pc:spChg>
        <pc:spChg chg="mod">
          <ac:chgData name="SUARD DAMIEN (COMITÉ DES YVELINES)" userId="8caf6131-42bf-47d0-a54c-b2e171bcd592" providerId="ADAL" clId="{27001615-237E-4BB9-B35F-B9DA158BEE21}" dt="2022-01-12T14:06:31.392" v="1264" actId="6549"/>
          <ac:spMkLst>
            <pc:docMk/>
            <pc:sldMk cId="0" sldId="263"/>
            <ac:spMk id="70" creationId="{877DC393-5316-4705-AD21-8079EF6F9E64}"/>
          </ac:spMkLst>
        </pc:spChg>
        <pc:spChg chg="mod">
          <ac:chgData name="SUARD DAMIEN (COMITÉ DES YVELINES)" userId="8caf6131-42bf-47d0-a54c-b2e171bcd592" providerId="ADAL" clId="{27001615-237E-4BB9-B35F-B9DA158BEE21}" dt="2022-01-12T14:06:38.367" v="1270" actId="20577"/>
          <ac:spMkLst>
            <pc:docMk/>
            <pc:sldMk cId="0" sldId="263"/>
            <ac:spMk id="71" creationId="{9DF9115D-55B2-44D3-B1D9-7876E5A00A97}"/>
          </ac:spMkLst>
        </pc:spChg>
        <pc:spChg chg="mod">
          <ac:chgData name="SUARD DAMIEN (COMITÉ DES YVELINES)" userId="8caf6131-42bf-47d0-a54c-b2e171bcd592" providerId="ADAL" clId="{27001615-237E-4BB9-B35F-B9DA158BEE21}" dt="2022-01-12T14:06:43.957" v="1272" actId="20577"/>
          <ac:spMkLst>
            <pc:docMk/>
            <pc:sldMk cId="0" sldId="263"/>
            <ac:spMk id="77" creationId="{00003E31-2538-43B5-B3E9-A6EF35C52A78}"/>
          </ac:spMkLst>
        </pc:spChg>
        <pc:spChg chg="mod">
          <ac:chgData name="SUARD DAMIEN (COMITÉ DES YVELINES)" userId="8caf6131-42bf-47d0-a54c-b2e171bcd592" providerId="ADAL" clId="{27001615-237E-4BB9-B35F-B9DA158BEE21}" dt="2022-01-12T09:53:25.672" v="393" actId="207"/>
          <ac:spMkLst>
            <pc:docMk/>
            <pc:sldMk cId="0" sldId="263"/>
            <ac:spMk id="100" creationId="{345452EE-CBE8-4720-BCB0-90C4B59AF5CA}"/>
          </ac:spMkLst>
        </pc:spChg>
        <pc:spChg chg="del mod">
          <ac:chgData name="SUARD DAMIEN (COMITÉ DES YVELINES)" userId="8caf6131-42bf-47d0-a54c-b2e171bcd592" providerId="ADAL" clId="{27001615-237E-4BB9-B35F-B9DA158BEE21}" dt="2022-01-12T13:57:15.908" v="1111" actId="478"/>
          <ac:spMkLst>
            <pc:docMk/>
            <pc:sldMk cId="0" sldId="263"/>
            <ac:spMk id="104" creationId="{6C0382C6-4493-4335-9F7C-4980B396A3D4}"/>
          </ac:spMkLst>
        </pc:spChg>
        <pc:spChg chg="add mod">
          <ac:chgData name="SUARD DAMIEN (COMITÉ DES YVELINES)" userId="8caf6131-42bf-47d0-a54c-b2e171bcd592" providerId="ADAL" clId="{27001615-237E-4BB9-B35F-B9DA158BEE21}" dt="2022-01-12T13:56:52.341" v="1088" actId="20577"/>
          <ac:spMkLst>
            <pc:docMk/>
            <pc:sldMk cId="0" sldId="263"/>
            <ac:spMk id="105" creationId="{7FD0668E-4DAA-4C03-9205-23ED04988348}"/>
          </ac:spMkLst>
        </pc:spChg>
        <pc:spChg chg="del mod">
          <ac:chgData name="SUARD DAMIEN (COMITÉ DES YVELINES)" userId="8caf6131-42bf-47d0-a54c-b2e171bcd592" providerId="ADAL" clId="{27001615-237E-4BB9-B35F-B9DA158BEE21}" dt="2022-01-12T13:57:14.790" v="1110" actId="478"/>
          <ac:spMkLst>
            <pc:docMk/>
            <pc:sldMk cId="0" sldId="263"/>
            <ac:spMk id="106" creationId="{66C1B5A5-220E-4C83-AD97-7FE238F73A6D}"/>
          </ac:spMkLst>
        </pc:spChg>
        <pc:spChg chg="add mod">
          <ac:chgData name="SUARD DAMIEN (COMITÉ DES YVELINES)" userId="8caf6131-42bf-47d0-a54c-b2e171bcd592" providerId="ADAL" clId="{27001615-237E-4BB9-B35F-B9DA158BEE21}" dt="2022-01-12T13:56:42.537" v="1080" actId="20577"/>
          <ac:spMkLst>
            <pc:docMk/>
            <pc:sldMk cId="0" sldId="263"/>
            <ac:spMk id="107" creationId="{F9DB02A9-48A3-4295-B250-872F217AD881}"/>
          </ac:spMkLst>
        </pc:spChg>
        <pc:spChg chg="del mod">
          <ac:chgData name="SUARD DAMIEN (COMITÉ DES YVELINES)" userId="8caf6131-42bf-47d0-a54c-b2e171bcd592" providerId="ADAL" clId="{27001615-237E-4BB9-B35F-B9DA158BEE21}" dt="2022-01-12T13:57:12.909" v="1109" actId="478"/>
          <ac:spMkLst>
            <pc:docMk/>
            <pc:sldMk cId="0" sldId="263"/>
            <ac:spMk id="108" creationId="{C528EAC0-CBF5-4ADA-A6AF-98F453E3F0F8}"/>
          </ac:spMkLst>
        </pc:spChg>
        <pc:spChg chg="add mod">
          <ac:chgData name="SUARD DAMIEN (COMITÉ DES YVELINES)" userId="8caf6131-42bf-47d0-a54c-b2e171bcd592" providerId="ADAL" clId="{27001615-237E-4BB9-B35F-B9DA158BEE21}" dt="2022-01-12T13:56:35.186" v="1075" actId="20577"/>
          <ac:spMkLst>
            <pc:docMk/>
            <pc:sldMk cId="0" sldId="263"/>
            <ac:spMk id="109" creationId="{2600C6BB-D0B2-4893-8FC6-76F369860168}"/>
          </ac:spMkLst>
        </pc:spChg>
        <pc:spChg chg="del">
          <ac:chgData name="SUARD DAMIEN (COMITÉ DES YVELINES)" userId="8caf6131-42bf-47d0-a54c-b2e171bcd592" providerId="ADAL" clId="{27001615-237E-4BB9-B35F-B9DA158BEE21}" dt="2022-01-12T13:57:27.548" v="1115" actId="478"/>
          <ac:spMkLst>
            <pc:docMk/>
            <pc:sldMk cId="0" sldId="263"/>
            <ac:spMk id="110" creationId="{D59213F5-B9DA-4E96-A9FE-20C13C93D907}"/>
          </ac:spMkLst>
        </pc:spChg>
        <pc:spChg chg="add mod">
          <ac:chgData name="SUARD DAMIEN (COMITÉ DES YVELINES)" userId="8caf6131-42bf-47d0-a54c-b2e171bcd592" providerId="ADAL" clId="{27001615-237E-4BB9-B35F-B9DA158BEE21}" dt="2022-01-12T13:57:57.047" v="1119"/>
          <ac:spMkLst>
            <pc:docMk/>
            <pc:sldMk cId="0" sldId="263"/>
            <ac:spMk id="111" creationId="{F5E6E465-5476-4824-96AB-545E3CB5638E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7:25.581" v="1114" actId="478"/>
          <ac:spMkLst>
            <pc:docMk/>
            <pc:sldMk cId="0" sldId="263"/>
            <ac:spMk id="112" creationId="{E5A4311D-ECCF-4A10-81F6-93FB6A99BB76}"/>
          </ac:spMkLst>
        </pc:spChg>
        <pc:spChg chg="add mod">
          <ac:chgData name="SUARD DAMIEN (COMITÉ DES YVELINES)" userId="8caf6131-42bf-47d0-a54c-b2e171bcd592" providerId="ADAL" clId="{27001615-237E-4BB9-B35F-B9DA158BEE21}" dt="2022-01-12T13:57:35.095" v="1117" actId="1076"/>
          <ac:spMkLst>
            <pc:docMk/>
            <pc:sldMk cId="0" sldId="263"/>
            <ac:spMk id="113" creationId="{81C34573-F0DA-4938-B58D-A07A67336A4B}"/>
          </ac:spMkLst>
        </pc:spChg>
        <pc:spChg chg="add mod">
          <ac:chgData name="SUARD DAMIEN (COMITÉ DES YVELINES)" userId="8caf6131-42bf-47d0-a54c-b2e171bcd592" providerId="ADAL" clId="{27001615-237E-4BB9-B35F-B9DA158BEE21}" dt="2022-01-12T13:57:48.833" v="1118"/>
          <ac:spMkLst>
            <pc:docMk/>
            <pc:sldMk cId="0" sldId="263"/>
            <ac:spMk id="114" creationId="{4F1486C6-70CB-4B0D-8FB4-CF23579793DF}"/>
          </ac:spMkLst>
        </pc:spChg>
        <pc:spChg chg="add mod">
          <ac:chgData name="SUARD DAMIEN (COMITÉ DES YVELINES)" userId="8caf6131-42bf-47d0-a54c-b2e171bcd592" providerId="ADAL" clId="{27001615-237E-4BB9-B35F-B9DA158BEE21}" dt="2022-01-12T14:02:15.711" v="1202"/>
          <ac:spMkLst>
            <pc:docMk/>
            <pc:sldMk cId="0" sldId="263"/>
            <ac:spMk id="115" creationId="{21255A35-E8C2-4CFA-AE37-1C979E759A06}"/>
          </ac:spMkLst>
        </pc:spChg>
      </pc:sldChg>
      <pc:sldChg chg="addSp modSp mod ord">
        <pc:chgData name="SUARD DAMIEN (COMITÉ DES YVELINES)" userId="8caf6131-42bf-47d0-a54c-b2e171bcd592" providerId="ADAL" clId="{27001615-237E-4BB9-B35F-B9DA158BEE21}" dt="2022-01-11T18:37:26.613" v="8"/>
        <pc:sldMkLst>
          <pc:docMk/>
          <pc:sldMk cId="0" sldId="264"/>
        </pc:sldMkLst>
        <pc:spChg chg="add mod">
          <ac:chgData name="SUARD DAMIEN (COMITÉ DES YVELINES)" userId="8caf6131-42bf-47d0-a54c-b2e171bcd592" providerId="ADAL" clId="{27001615-237E-4BB9-B35F-B9DA158BEE21}" dt="2022-01-11T18:37:02.928" v="4" actId="20577"/>
          <ac:spMkLst>
            <pc:docMk/>
            <pc:sldMk cId="0" sldId="264"/>
            <ac:spMk id="100" creationId="{98940F0C-684C-4952-A81D-0F424D4FE91A}"/>
          </ac:spMkLst>
        </pc:spChg>
      </pc:sldChg>
      <pc:sldChg chg="del">
        <pc:chgData name="SUARD DAMIEN (COMITÉ DES YVELINES)" userId="8caf6131-42bf-47d0-a54c-b2e171bcd592" providerId="ADAL" clId="{27001615-237E-4BB9-B35F-B9DA158BEE21}" dt="2022-01-11T18:36:04.532" v="0" actId="47"/>
        <pc:sldMkLst>
          <pc:docMk/>
          <pc:sldMk cId="0" sldId="265"/>
        </pc:sldMkLst>
      </pc:sldChg>
      <pc:sldChg chg="del">
        <pc:chgData name="SUARD DAMIEN (COMITÉ DES YVELINES)" userId="8caf6131-42bf-47d0-a54c-b2e171bcd592" providerId="ADAL" clId="{27001615-237E-4BB9-B35F-B9DA158BEE21}" dt="2022-01-11T18:36:11.591" v="1" actId="47"/>
        <pc:sldMkLst>
          <pc:docMk/>
          <pc:sldMk cId="0" sldId="266"/>
        </pc:sldMkLst>
      </pc:sldChg>
      <pc:sldChg chg="addSp delSp modSp mod ord">
        <pc:chgData name="SUARD DAMIEN (COMITÉ DES YVELINES)" userId="8caf6131-42bf-47d0-a54c-b2e171bcd592" providerId="ADAL" clId="{27001615-237E-4BB9-B35F-B9DA158BEE21}" dt="2022-01-12T14:15:50.441" v="1361" actId="404"/>
        <pc:sldMkLst>
          <pc:docMk/>
          <pc:sldMk cId="0" sldId="267"/>
        </pc:sldMkLst>
        <pc:spChg chg="del">
          <ac:chgData name="SUARD DAMIEN (COMITÉ DES YVELINES)" userId="8caf6131-42bf-47d0-a54c-b2e171bcd592" providerId="ADAL" clId="{27001615-237E-4BB9-B35F-B9DA158BEE21}" dt="2022-01-12T14:01:26.830" v="1180" actId="478"/>
          <ac:spMkLst>
            <pc:docMk/>
            <pc:sldMk cId="0" sldId="267"/>
            <ac:spMk id="2" creationId="{EC4EBDA0-DFFD-4EF8-9490-A8995B56F039}"/>
          </ac:spMkLst>
        </pc:spChg>
        <pc:spChg chg="del">
          <ac:chgData name="SUARD DAMIEN (COMITÉ DES YVELINES)" userId="8caf6131-42bf-47d0-a54c-b2e171bcd592" providerId="ADAL" clId="{27001615-237E-4BB9-B35F-B9DA158BEE21}" dt="2022-01-12T13:59:00.173" v="1131" actId="478"/>
          <ac:spMkLst>
            <pc:docMk/>
            <pc:sldMk cId="0" sldId="267"/>
            <ac:spMk id="3" creationId="{726B580B-E29C-4DB4-9039-E1A2AD4D67D9}"/>
          </ac:spMkLst>
        </pc:spChg>
        <pc:spChg chg="mod">
          <ac:chgData name="SUARD DAMIEN (COMITÉ DES YVELINES)" userId="8caf6131-42bf-47d0-a54c-b2e171bcd592" providerId="ADAL" clId="{27001615-237E-4BB9-B35F-B9DA158BEE21}" dt="2022-01-12T10:04:21.116" v="548" actId="207"/>
          <ac:spMkLst>
            <pc:docMk/>
            <pc:sldMk cId="0" sldId="267"/>
            <ac:spMk id="23" creationId="{8AD8CEE4-257E-4063-938E-B0E2C16837C8}"/>
          </ac:spMkLst>
        </pc:spChg>
        <pc:spChg chg="del">
          <ac:chgData name="SUARD DAMIEN (COMITÉ DES YVELINES)" userId="8caf6131-42bf-47d0-a54c-b2e171bcd592" providerId="ADAL" clId="{27001615-237E-4BB9-B35F-B9DA158BEE21}" dt="2022-01-12T13:59:00.173" v="1131" actId="478"/>
          <ac:spMkLst>
            <pc:docMk/>
            <pc:sldMk cId="0" sldId="267"/>
            <ac:spMk id="24" creationId="{688FB432-D1C5-4B31-A876-C17E5674C2EF}"/>
          </ac:spMkLst>
        </pc:spChg>
        <pc:spChg chg="mod">
          <ac:chgData name="SUARD DAMIEN (COMITÉ DES YVELINES)" userId="8caf6131-42bf-47d0-a54c-b2e171bcd592" providerId="ADAL" clId="{27001615-237E-4BB9-B35F-B9DA158BEE21}" dt="2022-01-12T14:15:21.121" v="1350" actId="20577"/>
          <ac:spMkLst>
            <pc:docMk/>
            <pc:sldMk cId="0" sldId="267"/>
            <ac:spMk id="35" creationId="{3365C7C0-F752-43D7-BC80-678429743E24}"/>
          </ac:spMkLst>
        </pc:spChg>
        <pc:spChg chg="mod">
          <ac:chgData name="SUARD DAMIEN (COMITÉ DES YVELINES)" userId="8caf6131-42bf-47d0-a54c-b2e171bcd592" providerId="ADAL" clId="{27001615-237E-4BB9-B35F-B9DA158BEE21}" dt="2022-01-11T18:39:58.926" v="76" actId="20577"/>
          <ac:spMkLst>
            <pc:docMk/>
            <pc:sldMk cId="0" sldId="267"/>
            <ac:spMk id="36" creationId="{76008189-87CD-4A4D-9C25-1EB1BA2A204A}"/>
          </ac:spMkLst>
        </pc:spChg>
        <pc:spChg chg="mod">
          <ac:chgData name="SUARD DAMIEN (COMITÉ DES YVELINES)" userId="8caf6131-42bf-47d0-a54c-b2e171bcd592" providerId="ADAL" clId="{27001615-237E-4BB9-B35F-B9DA158BEE21}" dt="2022-01-12T14:15:26.138" v="1352" actId="20577"/>
          <ac:spMkLst>
            <pc:docMk/>
            <pc:sldMk cId="0" sldId="267"/>
            <ac:spMk id="38" creationId="{1752D4CB-BBEB-47C6-BFC4-A59607118924}"/>
          </ac:spMkLst>
        </pc:spChg>
        <pc:spChg chg="mod">
          <ac:chgData name="SUARD DAMIEN (COMITÉ DES YVELINES)" userId="8caf6131-42bf-47d0-a54c-b2e171bcd592" providerId="ADAL" clId="{27001615-237E-4BB9-B35F-B9DA158BEE21}" dt="2022-01-12T14:15:44.889" v="1357" actId="404"/>
          <ac:spMkLst>
            <pc:docMk/>
            <pc:sldMk cId="0" sldId="267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27001615-237E-4BB9-B35F-B9DA158BEE21}" dt="2022-01-12T14:15:47.832" v="1359" actId="404"/>
          <ac:spMkLst>
            <pc:docMk/>
            <pc:sldMk cId="0" sldId="267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27001615-237E-4BB9-B35F-B9DA158BEE21}" dt="2022-01-12T14:15:32.907" v="1355" actId="20577"/>
          <ac:spMkLst>
            <pc:docMk/>
            <pc:sldMk cId="0" sldId="267"/>
            <ac:spMk id="70" creationId="{877DC393-5316-4705-AD21-8079EF6F9E64}"/>
          </ac:spMkLst>
        </pc:spChg>
        <pc:spChg chg="mod">
          <ac:chgData name="SUARD DAMIEN (COMITÉ DES YVELINES)" userId="8caf6131-42bf-47d0-a54c-b2e171bcd592" providerId="ADAL" clId="{27001615-237E-4BB9-B35F-B9DA158BEE21}" dt="2022-01-12T14:15:50.441" v="1361" actId="404"/>
          <ac:spMkLst>
            <pc:docMk/>
            <pc:sldMk cId="0" sldId="267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27001615-237E-4BB9-B35F-B9DA158BEE21}" dt="2022-01-11T18:40:29.322" v="96" actId="20577"/>
          <ac:spMkLst>
            <pc:docMk/>
            <pc:sldMk cId="0" sldId="267"/>
            <ac:spMk id="84" creationId="{F78B3225-019F-425A-8905-F7B4C8017D6B}"/>
          </ac:spMkLst>
        </pc:spChg>
        <pc:spChg chg="mod">
          <ac:chgData name="SUARD DAMIEN (COMITÉ DES YVELINES)" userId="8caf6131-42bf-47d0-a54c-b2e171bcd592" providerId="ADAL" clId="{27001615-237E-4BB9-B35F-B9DA158BEE21}" dt="2022-01-12T09:53:48.737" v="397" actId="207"/>
          <ac:spMkLst>
            <pc:docMk/>
            <pc:sldMk cId="0" sldId="267"/>
            <ac:spMk id="100" creationId="{345452EE-CBE8-4720-BCB0-90C4B59AF5CA}"/>
          </ac:spMkLst>
        </pc:spChg>
        <pc:spChg chg="del">
          <ac:chgData name="SUARD DAMIEN (COMITÉ DES YVELINES)" userId="8caf6131-42bf-47d0-a54c-b2e171bcd592" providerId="ADAL" clId="{27001615-237E-4BB9-B35F-B9DA158BEE21}" dt="2022-01-12T13:59:00.173" v="1131" actId="478"/>
          <ac:spMkLst>
            <pc:docMk/>
            <pc:sldMk cId="0" sldId="267"/>
            <ac:spMk id="104" creationId="{5793D499-9DDB-4281-893E-011310E3FB92}"/>
          </ac:spMkLst>
        </pc:spChg>
        <pc:spChg chg="del">
          <ac:chgData name="SUARD DAMIEN (COMITÉ DES YVELINES)" userId="8caf6131-42bf-47d0-a54c-b2e171bcd592" providerId="ADAL" clId="{27001615-237E-4BB9-B35F-B9DA158BEE21}" dt="2022-01-12T13:59:00.173" v="1131" actId="478"/>
          <ac:spMkLst>
            <pc:docMk/>
            <pc:sldMk cId="0" sldId="267"/>
            <ac:spMk id="105" creationId="{9CB792DD-4449-4342-89DD-DC562B8C7A0C}"/>
          </ac:spMkLst>
        </pc:spChg>
        <pc:spChg chg="del">
          <ac:chgData name="SUARD DAMIEN (COMITÉ DES YVELINES)" userId="8caf6131-42bf-47d0-a54c-b2e171bcd592" providerId="ADAL" clId="{27001615-237E-4BB9-B35F-B9DA158BEE21}" dt="2022-01-12T13:59:00.173" v="1131" actId="478"/>
          <ac:spMkLst>
            <pc:docMk/>
            <pc:sldMk cId="0" sldId="267"/>
            <ac:spMk id="106" creationId="{7D225882-7CA7-4B8E-981D-7FC64E90BBC6}"/>
          </ac:spMkLst>
        </pc:spChg>
        <pc:spChg chg="del">
          <ac:chgData name="SUARD DAMIEN (COMITÉ DES YVELINES)" userId="8caf6131-42bf-47d0-a54c-b2e171bcd592" providerId="ADAL" clId="{27001615-237E-4BB9-B35F-B9DA158BEE21}" dt="2022-01-12T13:59:00.173" v="1131" actId="478"/>
          <ac:spMkLst>
            <pc:docMk/>
            <pc:sldMk cId="0" sldId="267"/>
            <ac:spMk id="107" creationId="{DDE0690C-1D8B-4A78-AAE2-0129908F6E78}"/>
          </ac:spMkLst>
        </pc:spChg>
        <pc:spChg chg="add mod">
          <ac:chgData name="SUARD DAMIEN (COMITÉ DES YVELINES)" userId="8caf6131-42bf-47d0-a54c-b2e171bcd592" providerId="ADAL" clId="{27001615-237E-4BB9-B35F-B9DA158BEE21}" dt="2022-01-12T13:59:01.234" v="1132"/>
          <ac:spMkLst>
            <pc:docMk/>
            <pc:sldMk cId="0" sldId="267"/>
            <ac:spMk id="108" creationId="{39E009E1-F27F-4B4E-A2E0-5F25D5277E82}"/>
          </ac:spMkLst>
        </pc:spChg>
        <pc:spChg chg="add mod">
          <ac:chgData name="SUARD DAMIEN (COMITÉ DES YVELINES)" userId="8caf6131-42bf-47d0-a54c-b2e171bcd592" providerId="ADAL" clId="{27001615-237E-4BB9-B35F-B9DA158BEE21}" dt="2022-01-12T13:59:01.234" v="1132"/>
          <ac:spMkLst>
            <pc:docMk/>
            <pc:sldMk cId="0" sldId="267"/>
            <ac:spMk id="109" creationId="{769ECAE6-3E24-4B6F-A0C2-E633B196D423}"/>
          </ac:spMkLst>
        </pc:spChg>
        <pc:spChg chg="add mod">
          <ac:chgData name="SUARD DAMIEN (COMITÉ DES YVELINES)" userId="8caf6131-42bf-47d0-a54c-b2e171bcd592" providerId="ADAL" clId="{27001615-237E-4BB9-B35F-B9DA158BEE21}" dt="2022-01-12T13:59:01.234" v="1132"/>
          <ac:spMkLst>
            <pc:docMk/>
            <pc:sldMk cId="0" sldId="267"/>
            <ac:spMk id="110" creationId="{85A3848A-E622-4809-8593-A8B3D0FE1BB1}"/>
          </ac:spMkLst>
        </pc:spChg>
        <pc:spChg chg="add mod">
          <ac:chgData name="SUARD DAMIEN (COMITÉ DES YVELINES)" userId="8caf6131-42bf-47d0-a54c-b2e171bcd592" providerId="ADAL" clId="{27001615-237E-4BB9-B35F-B9DA158BEE21}" dt="2022-01-12T13:59:01.234" v="1132"/>
          <ac:spMkLst>
            <pc:docMk/>
            <pc:sldMk cId="0" sldId="267"/>
            <ac:spMk id="111" creationId="{BF9D7DEB-99E9-445D-AC23-5B7CA07C6E94}"/>
          </ac:spMkLst>
        </pc:spChg>
        <pc:spChg chg="add mod">
          <ac:chgData name="SUARD DAMIEN (COMITÉ DES YVELINES)" userId="8caf6131-42bf-47d0-a54c-b2e171bcd592" providerId="ADAL" clId="{27001615-237E-4BB9-B35F-B9DA158BEE21}" dt="2022-01-12T13:59:01.234" v="1132"/>
          <ac:spMkLst>
            <pc:docMk/>
            <pc:sldMk cId="0" sldId="267"/>
            <ac:spMk id="112" creationId="{0558D08D-BD99-49F5-95DF-6B8199F07024}"/>
          </ac:spMkLst>
        </pc:spChg>
        <pc:spChg chg="add mod">
          <ac:chgData name="SUARD DAMIEN (COMITÉ DES YVELINES)" userId="8caf6131-42bf-47d0-a54c-b2e171bcd592" providerId="ADAL" clId="{27001615-237E-4BB9-B35F-B9DA158BEE21}" dt="2022-01-12T13:59:01.234" v="1132"/>
          <ac:spMkLst>
            <pc:docMk/>
            <pc:sldMk cId="0" sldId="267"/>
            <ac:spMk id="113" creationId="{3CC1BC83-F3BA-4605-A134-317123DF7EFB}"/>
          </ac:spMkLst>
        </pc:spChg>
        <pc:spChg chg="add mod">
          <ac:chgData name="SUARD DAMIEN (COMITÉ DES YVELINES)" userId="8caf6131-42bf-47d0-a54c-b2e171bcd592" providerId="ADAL" clId="{27001615-237E-4BB9-B35F-B9DA158BEE21}" dt="2022-01-12T14:01:36.159" v="1186" actId="1036"/>
          <ac:spMkLst>
            <pc:docMk/>
            <pc:sldMk cId="0" sldId="267"/>
            <ac:spMk id="114" creationId="{788A0625-F7B3-41AB-8BB9-D0527E745ADE}"/>
          </ac:spMkLst>
        </pc:spChg>
      </pc:sldChg>
      <pc:sldChg chg="addSp delSp modSp mod ord">
        <pc:chgData name="SUARD DAMIEN (COMITÉ DES YVELINES)" userId="8caf6131-42bf-47d0-a54c-b2e171bcd592" providerId="ADAL" clId="{27001615-237E-4BB9-B35F-B9DA158BEE21}" dt="2022-01-12T14:17:54.523" v="1389" actId="1035"/>
        <pc:sldMkLst>
          <pc:docMk/>
          <pc:sldMk cId="606013869" sldId="268"/>
        </pc:sldMkLst>
        <pc:spChg chg="mod">
          <ac:chgData name="SUARD DAMIEN (COMITÉ DES YVELINES)" userId="8caf6131-42bf-47d0-a54c-b2e171bcd592" providerId="ADAL" clId="{27001615-237E-4BB9-B35F-B9DA158BEE21}" dt="2022-01-12T09:49:39.402" v="381" actId="20577"/>
          <ac:spMkLst>
            <pc:docMk/>
            <pc:sldMk cId="606013869" sldId="268"/>
            <ac:spMk id="3" creationId="{2FB66378-79C2-40AE-BA75-33FDB2E6C59E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" creationId="{38DF9AE0-8E06-46F0-BCE6-B1CCB2ED03D1}"/>
          </ac:spMkLst>
        </pc:spChg>
        <pc:spChg chg="del mod">
          <ac:chgData name="SUARD DAMIEN (COMITÉ DES YVELINES)" userId="8caf6131-42bf-47d0-a54c-b2e171bcd592" providerId="ADAL" clId="{27001615-237E-4BB9-B35F-B9DA158BEE21}" dt="2022-01-12T14:02:48.478" v="1210" actId="478"/>
          <ac:spMkLst>
            <pc:docMk/>
            <pc:sldMk cId="606013869" sldId="268"/>
            <ac:spMk id="5" creationId="{BFB63ACC-8C1C-4FA3-82D0-E6A4D7DF8FC9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27001615-237E-4BB9-B35F-B9DA158BEE21}" dt="2022-01-12T13:45:46.537" v="639" actId="1036"/>
          <ac:spMkLst>
            <pc:docMk/>
            <pc:sldMk cId="606013869" sldId="268"/>
            <ac:spMk id="102" creationId="{EF0B44DC-36DE-4244-ACD7-DBBAE54BF9CF}"/>
          </ac:spMkLst>
        </pc:spChg>
        <pc:spChg chg="mod">
          <ac:chgData name="SUARD DAMIEN (COMITÉ DES YVELINES)" userId="8caf6131-42bf-47d0-a54c-b2e171bcd592" providerId="ADAL" clId="{27001615-237E-4BB9-B35F-B9DA158BEE21}" dt="2022-01-12T13:45:46.537" v="639" actId="1036"/>
          <ac:spMkLst>
            <pc:docMk/>
            <pc:sldMk cId="606013869" sldId="268"/>
            <ac:spMk id="103" creationId="{2511FAD7-89A7-4717-B782-F86C6037AC37}"/>
          </ac:spMkLst>
        </pc:spChg>
        <pc:spChg chg="mod">
          <ac:chgData name="SUARD DAMIEN (COMITÉ DES YVELINES)" userId="8caf6131-42bf-47d0-a54c-b2e171bcd592" providerId="ADAL" clId="{27001615-237E-4BB9-B35F-B9DA158BEE21}" dt="2022-01-12T13:45:46.537" v="639" actId="1036"/>
          <ac:spMkLst>
            <pc:docMk/>
            <pc:sldMk cId="606013869" sldId="268"/>
            <ac:spMk id="106" creationId="{59429AFC-2D28-42AF-AAC2-3982A563507B}"/>
          </ac:spMkLst>
        </pc:spChg>
        <pc:spChg chg="mod">
          <ac:chgData name="SUARD DAMIEN (COMITÉ DES YVELINES)" userId="8caf6131-42bf-47d0-a54c-b2e171bcd592" providerId="ADAL" clId="{27001615-237E-4BB9-B35F-B9DA158BEE21}" dt="2022-01-12T10:03:33.777" v="541" actId="207"/>
          <ac:spMkLst>
            <pc:docMk/>
            <pc:sldMk cId="606013869" sldId="268"/>
            <ac:spMk id="108" creationId="{8AD8CEE4-257E-4063-938E-B0E2C16837C8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27001615-237E-4BB9-B35F-B9DA158BEE21}" dt="2022-01-12T13:49:13.369" v="725" actId="20577"/>
          <ac:spMkLst>
            <pc:docMk/>
            <pc:sldMk cId="606013869" sldId="268"/>
            <ac:spMk id="119" creationId="{E914D7FF-2DB1-4F90-9220-61113A7F050E}"/>
          </ac:spMkLst>
        </pc:spChg>
        <pc:spChg chg="mod">
          <ac:chgData name="SUARD DAMIEN (COMITÉ DES YVELINES)" userId="8caf6131-42bf-47d0-a54c-b2e171bcd592" providerId="ADAL" clId="{27001615-237E-4BB9-B35F-B9DA158BEE21}" dt="2022-01-12T13:45:46.537" v="639" actId="1036"/>
          <ac:spMkLst>
            <pc:docMk/>
            <pc:sldMk cId="606013869" sldId="268"/>
            <ac:spMk id="135" creationId="{4E202E5E-ED64-4CAC-B07B-4E34C82CAEF0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72" creationId="{FEE44256-4AB2-46E6-9312-16DD5433E6AF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75" creationId="{F4235FA7-783B-4258-A02E-15BB2DFB4468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81" creationId="{7A5608EB-5DC4-4105-9DA0-474CB623765D}"/>
          </ac:spMkLst>
        </pc:spChg>
        <pc:spChg chg="mod">
          <ac:chgData name="SUARD DAMIEN (COMITÉ DES YVELINES)" userId="8caf6131-42bf-47d0-a54c-b2e171bcd592" providerId="ADAL" clId="{27001615-237E-4BB9-B35F-B9DA158BEE21}" dt="2022-01-12T14:17:54.523" v="1389" actId="1035"/>
          <ac:spMkLst>
            <pc:docMk/>
            <pc:sldMk cId="606013869" sldId="268"/>
            <ac:spMk id="182" creationId="{659497A1-7044-44EF-A09F-2D4034279B98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87" creationId="{3B9DCFB3-DC0E-4CDD-A6BC-0708DD040757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88" creationId="{454494EE-0B80-47D8-ADF2-15FFFC71F95C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89" creationId="{1A36BDE5-99C0-4BFE-A2BC-4A710596EDD2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90" creationId="{1B98788F-B470-47CB-B471-AF3B593BA3D7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91" creationId="{3C820E44-F46F-4B02-89E6-D3D055E89480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92" creationId="{01BD510C-36E5-4453-8108-7759A09CF428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94" creationId="{D759A1B3-7824-4FE0-92BC-2988559576DA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95" creationId="{38C3D103-EED6-4818-A167-A189BF3650A0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97" creationId="{7150CF8A-52FD-4AED-B841-BEDB7934B89D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98" creationId="{1722CD39-BF7F-4D6C-ABC4-A425BEA84661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199" creationId="{9D2FB037-E58A-4F05-A5E9-826F7ECF5532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00" creationId="{016773E8-7C1A-42F1-887B-91761D8E7B0E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01" creationId="{A754FF3E-3390-4804-A2DC-713B1971BF0B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02" creationId="{75A1A27E-9413-455A-A314-35CE0832D52A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03" creationId="{A637421F-6244-4CA7-9CE1-F6A7E58255E6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04" creationId="{C8F49BB1-EBCA-4ED4-8D4B-DAA4310AA373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05" creationId="{B5FBC387-88B0-4831-AAC8-235BE1F98EE1}"/>
          </ac:spMkLst>
        </pc:spChg>
        <pc:spChg chg="mod">
          <ac:chgData name="SUARD DAMIEN (COMITÉ DES YVELINES)" userId="8caf6131-42bf-47d0-a54c-b2e171bcd592" providerId="ADAL" clId="{27001615-237E-4BB9-B35F-B9DA158BEE21}" dt="2022-01-12T14:17:45.582" v="1386" actId="1036"/>
          <ac:spMkLst>
            <pc:docMk/>
            <pc:sldMk cId="606013869" sldId="268"/>
            <ac:spMk id="206" creationId="{EE1CC0FE-8694-4978-8C2D-842FEF81894E}"/>
          </ac:spMkLst>
        </pc:spChg>
        <pc:spChg chg="add del mod">
          <ac:chgData name="SUARD DAMIEN (COMITÉ DES YVELINES)" userId="8caf6131-42bf-47d0-a54c-b2e171bcd592" providerId="ADAL" clId="{27001615-237E-4BB9-B35F-B9DA158BEE21}" dt="2022-01-12T09:49:22.354" v="365" actId="478"/>
          <ac:spMkLst>
            <pc:docMk/>
            <pc:sldMk cId="606013869" sldId="268"/>
            <ac:spMk id="206" creationId="{F1EABB88-6BC0-4F61-9294-56F00A67AAAA}"/>
          </ac:spMkLst>
        </pc:spChg>
        <pc:spChg chg="del mod">
          <ac:chgData name="SUARD DAMIEN (COMITÉ DES YVELINES)" userId="8caf6131-42bf-47d0-a54c-b2e171bcd592" providerId="ADAL" clId="{27001615-237E-4BB9-B35F-B9DA158BEE21}" dt="2022-01-12T13:47:56.596" v="694" actId="478"/>
          <ac:spMkLst>
            <pc:docMk/>
            <pc:sldMk cId="606013869" sldId="268"/>
            <ac:spMk id="207" creationId="{185C47DC-5FC2-43D3-BDD8-7CDC507BF3F2}"/>
          </ac:spMkLst>
        </pc:spChg>
        <pc:spChg chg="del mod">
          <ac:chgData name="SUARD DAMIEN (COMITÉ DES YVELINES)" userId="8caf6131-42bf-47d0-a54c-b2e171bcd592" providerId="ADAL" clId="{27001615-237E-4BB9-B35F-B9DA158BEE21}" dt="2022-01-12T13:48:56.716" v="723" actId="478"/>
          <ac:spMkLst>
            <pc:docMk/>
            <pc:sldMk cId="606013869" sldId="268"/>
            <ac:spMk id="208" creationId="{689B346F-492F-4507-BB01-AB65B4F0FD47}"/>
          </ac:spMkLst>
        </pc:spChg>
        <pc:spChg chg="del mod">
          <ac:chgData name="SUARD DAMIEN (COMITÉ DES YVELINES)" userId="8caf6131-42bf-47d0-a54c-b2e171bcd592" providerId="ADAL" clId="{27001615-237E-4BB9-B35F-B9DA158BEE21}" dt="2022-01-12T13:49:01.865" v="724" actId="478"/>
          <ac:spMkLst>
            <pc:docMk/>
            <pc:sldMk cId="606013869" sldId="268"/>
            <ac:spMk id="209" creationId="{E7D77055-5F1D-4490-B94A-82733409C5DF}"/>
          </ac:spMkLst>
        </pc:spChg>
        <pc:spChg chg="del mod">
          <ac:chgData name="SUARD DAMIEN (COMITÉ DES YVELINES)" userId="8caf6131-42bf-47d0-a54c-b2e171bcd592" providerId="ADAL" clId="{27001615-237E-4BB9-B35F-B9DA158BEE21}" dt="2022-01-12T13:49:32.098" v="729" actId="478"/>
          <ac:spMkLst>
            <pc:docMk/>
            <pc:sldMk cId="606013869" sldId="268"/>
            <ac:spMk id="210" creationId="{9A9C100F-520D-4445-B4CC-D909887C8EF2}"/>
          </ac:spMkLst>
        </pc:spChg>
        <pc:spChg chg="del mod">
          <ac:chgData name="SUARD DAMIEN (COMITÉ DES YVELINES)" userId="8caf6131-42bf-47d0-a54c-b2e171bcd592" providerId="ADAL" clId="{27001615-237E-4BB9-B35F-B9DA158BEE21}" dt="2022-01-12T13:49:28.385" v="728" actId="478"/>
          <ac:spMkLst>
            <pc:docMk/>
            <pc:sldMk cId="606013869" sldId="268"/>
            <ac:spMk id="211" creationId="{3B2C2211-0600-4C76-8814-42FF731E3F2F}"/>
          </ac:spMkLst>
        </pc:spChg>
        <pc:spChg chg="del mod">
          <ac:chgData name="SUARD DAMIEN (COMITÉ DES YVELINES)" userId="8caf6131-42bf-47d0-a54c-b2e171bcd592" providerId="ADAL" clId="{27001615-237E-4BB9-B35F-B9DA158BEE21}" dt="2022-01-12T13:49:21.098" v="727" actId="478"/>
          <ac:spMkLst>
            <pc:docMk/>
            <pc:sldMk cId="606013869" sldId="268"/>
            <ac:spMk id="212" creationId="{C45EBCD8-B4B2-4E74-A618-B3CBB63DF522}"/>
          </ac:spMkLst>
        </pc:spChg>
        <pc:spChg chg="del mod">
          <ac:chgData name="SUARD DAMIEN (COMITÉ DES YVELINES)" userId="8caf6131-42bf-47d0-a54c-b2e171bcd592" providerId="ADAL" clId="{27001615-237E-4BB9-B35F-B9DA158BEE21}" dt="2022-01-12T13:49:17.721" v="726" actId="478"/>
          <ac:spMkLst>
            <pc:docMk/>
            <pc:sldMk cId="606013869" sldId="268"/>
            <ac:spMk id="213" creationId="{D19FC7D4-A135-44B4-911B-0798C44455CC}"/>
          </ac:spMkLst>
        </pc:spChg>
        <pc:spChg chg="add mod">
          <ac:chgData name="SUARD DAMIEN (COMITÉ DES YVELINES)" userId="8caf6131-42bf-47d0-a54c-b2e171bcd592" providerId="ADAL" clId="{27001615-237E-4BB9-B35F-B9DA158BEE21}" dt="2022-01-12T14:17:45.582" v="1386" actId="1036"/>
          <ac:spMkLst>
            <pc:docMk/>
            <pc:sldMk cId="606013869" sldId="268"/>
            <ac:spMk id="214" creationId="{780D9554-2CF4-46CB-BE93-A352DE5AB508}"/>
          </ac:spMkLst>
        </pc:spChg>
        <pc:spChg chg="add mod">
          <ac:chgData name="SUARD DAMIEN (COMITÉ DES YVELINES)" userId="8caf6131-42bf-47d0-a54c-b2e171bcd592" providerId="ADAL" clId="{27001615-237E-4BB9-B35F-B9DA158BEE21}" dt="2022-01-12T14:17:45.582" v="1386" actId="1036"/>
          <ac:spMkLst>
            <pc:docMk/>
            <pc:sldMk cId="606013869" sldId="268"/>
            <ac:spMk id="215" creationId="{1F6C72F2-8A01-48CF-8062-A3E2D55C2EC8}"/>
          </ac:spMkLst>
        </pc:spChg>
        <pc:spChg chg="add mod">
          <ac:chgData name="SUARD DAMIEN (COMITÉ DES YVELINES)" userId="8caf6131-42bf-47d0-a54c-b2e171bcd592" providerId="ADAL" clId="{27001615-237E-4BB9-B35F-B9DA158BEE21}" dt="2022-01-12T14:17:45.582" v="1386" actId="1036"/>
          <ac:spMkLst>
            <pc:docMk/>
            <pc:sldMk cId="606013869" sldId="268"/>
            <ac:spMk id="216" creationId="{FB6C824D-F05C-4C1A-8B63-5EAB93343C60}"/>
          </ac:spMkLst>
        </pc:spChg>
        <pc:spChg chg="add mod">
          <ac:chgData name="SUARD DAMIEN (COMITÉ DES YVELINES)" userId="8caf6131-42bf-47d0-a54c-b2e171bcd592" providerId="ADAL" clId="{27001615-237E-4BB9-B35F-B9DA158BEE21}" dt="2022-01-12T14:17:45.582" v="1386" actId="1036"/>
          <ac:spMkLst>
            <pc:docMk/>
            <pc:sldMk cId="606013869" sldId="268"/>
            <ac:spMk id="217" creationId="{55C62CDD-34CA-4416-9E34-20C6AD357C3B}"/>
          </ac:spMkLst>
        </pc:spChg>
        <pc:spChg chg="add mod">
          <ac:chgData name="SUARD DAMIEN (COMITÉ DES YVELINES)" userId="8caf6131-42bf-47d0-a54c-b2e171bcd592" providerId="ADAL" clId="{27001615-237E-4BB9-B35F-B9DA158BEE21}" dt="2022-01-12T14:17:45.582" v="1386" actId="1036"/>
          <ac:spMkLst>
            <pc:docMk/>
            <pc:sldMk cId="606013869" sldId="268"/>
            <ac:spMk id="218" creationId="{F147D0B6-D39B-43A3-BB50-335A6A7BF967}"/>
          </ac:spMkLst>
        </pc:spChg>
        <pc:spChg chg="add mod">
          <ac:chgData name="SUARD DAMIEN (COMITÉ DES YVELINES)" userId="8caf6131-42bf-47d0-a54c-b2e171bcd592" providerId="ADAL" clId="{27001615-237E-4BB9-B35F-B9DA158BEE21}" dt="2022-01-12T14:17:45.582" v="1386" actId="1036"/>
          <ac:spMkLst>
            <pc:docMk/>
            <pc:sldMk cId="606013869" sldId="268"/>
            <ac:spMk id="219" creationId="{D2A96E40-1E61-43A7-869C-36026FCB6DBE}"/>
          </ac:spMkLst>
        </pc:spChg>
        <pc:spChg chg="add mod">
          <ac:chgData name="SUARD DAMIEN (COMITÉ DES YVELINES)" userId="8caf6131-42bf-47d0-a54c-b2e171bcd592" providerId="ADAL" clId="{27001615-237E-4BB9-B35F-B9DA158BEE21}" dt="2022-01-12T14:17:45.582" v="1386" actId="1036"/>
          <ac:spMkLst>
            <pc:docMk/>
            <pc:sldMk cId="606013869" sldId="268"/>
            <ac:spMk id="220" creationId="{0B9B8356-B973-4209-BC2E-AB90EFAB4E05}"/>
          </ac:spMkLst>
        </pc:spChg>
        <pc:spChg chg="add mod">
          <ac:chgData name="SUARD DAMIEN (COMITÉ DES YVELINES)" userId="8caf6131-42bf-47d0-a54c-b2e171bcd592" providerId="ADAL" clId="{27001615-237E-4BB9-B35F-B9DA158BEE21}" dt="2022-01-12T14:02:49.539" v="1211"/>
          <ac:spMkLst>
            <pc:docMk/>
            <pc:sldMk cId="606013869" sldId="268"/>
            <ac:spMk id="221" creationId="{593C798F-6147-46CE-BDD5-28D4E8FE2C3C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299" creationId="{1F2FB2CB-B176-4270-9D65-AD7440C35468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04" creationId="{70358E88-A337-4799-82D3-B882588BBC36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09" creationId="{5F8E8E5C-477A-4FD1-B059-7A2554E9048A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23" creationId="{E3BF1D76-AA4B-48A6-8E5A-352DC93A6169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24" creationId="{0A6B862D-1FD8-497F-8153-E4ECE92591F4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25" creationId="{5F0D7091-4F57-4352-B401-43CB495A4ADA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26" creationId="{9CD24F21-D1C0-4F95-88CB-F38A282F56D3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27" creationId="{36AB0D55-2DFD-4AD8-AB22-087CA5A5AFB3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28" creationId="{656985F8-68D5-440A-87F3-8EEF2DEBC0B8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29" creationId="{EDBA5600-1D7E-449D-88CA-FF2D6131EC20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30" creationId="{539E987D-2860-4D1F-9C90-AECCA432138F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31" creationId="{E04D6268-11A7-4F5C-881C-44720606E948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32" creationId="{65CF3204-26A5-46C2-8A03-B27DA664284D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33" creationId="{637FEA0E-1028-4C84-8BB5-1B63807CA6E6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34" creationId="{77D9AA25-B65E-4729-ADB8-CB9A70E216E7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35" creationId="{038F4705-7860-47F6-94AB-C09D03864F16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36" creationId="{5276F999-9D1C-4E80-8E8A-C541149C868E}"/>
          </ac:spMkLst>
        </pc:spChg>
        <pc:spChg chg="mod">
          <ac:chgData name="SUARD DAMIEN (COMITÉ DES YVELINES)" userId="8caf6131-42bf-47d0-a54c-b2e171bcd592" providerId="ADAL" clId="{27001615-237E-4BB9-B35F-B9DA158BEE21}" dt="2022-01-12T14:17:35.315" v="1382" actId="20577"/>
          <ac:spMkLst>
            <pc:docMk/>
            <pc:sldMk cId="606013869" sldId="268"/>
            <ac:spMk id="337" creationId="{BCEF2CF4-3F1E-4DA5-A89B-A1A82622B0F3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338" creationId="{7B7DDF78-F38F-4F80-B553-47125BA596BF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09" creationId="{A0720BA3-C1E8-4AB7-8187-244C2B079567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10" creationId="{2C3DB3C8-677D-4E93-BC2B-902E89DA23C7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46" creationId="{B5C1DCC0-8A11-4CE1-8CC8-741AA317A512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47" creationId="{DFC75513-2B3F-4648-ACF5-CF7E1FBD98D1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48" creationId="{9DB1D459-1FAB-4080-9FEA-D77B7D22658C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49" creationId="{B49FB5A5-91D2-41FE-82BE-F6E508538F22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58" creationId="{3780CDE3-D8A3-42F5-B70D-8FF79E070576}"/>
          </ac:spMkLst>
        </pc:spChg>
        <pc:spChg chg="mod">
          <ac:chgData name="SUARD DAMIEN (COMITÉ DES YVELINES)" userId="8caf6131-42bf-47d0-a54c-b2e171bcd592" providerId="ADAL" clId="{27001615-237E-4BB9-B35F-B9DA158BEE21}" dt="2022-01-12T09:57:21.823" v="489" actId="2711"/>
          <ac:spMkLst>
            <pc:docMk/>
            <pc:sldMk cId="606013869" sldId="268"/>
            <ac:spMk id="459" creationId="{205F5A8D-9A84-4557-9B28-5127206F11E5}"/>
          </ac:spMkLst>
        </pc:spChg>
        <pc:spChg chg="mod">
          <ac:chgData name="SUARD DAMIEN (COMITÉ DES YVELINES)" userId="8caf6131-42bf-47d0-a54c-b2e171bcd592" providerId="ADAL" clId="{27001615-237E-4BB9-B35F-B9DA158BEE21}" dt="2022-01-12T13:45:46.537" v="639" actId="1036"/>
          <ac:spMkLst>
            <pc:docMk/>
            <pc:sldMk cId="606013869" sldId="268"/>
            <ac:spMk id="462" creationId="{6E9028B4-256A-4973-B85A-D11C27FE2BCA}"/>
          </ac:spMkLst>
        </pc:spChg>
        <pc:spChg chg="mod">
          <ac:chgData name="SUARD DAMIEN (COMITÉ DES YVELINES)" userId="8caf6131-42bf-47d0-a54c-b2e171bcd592" providerId="ADAL" clId="{27001615-237E-4BB9-B35F-B9DA158BEE21}" dt="2022-01-12T13:45:46.537" v="639" actId="1036"/>
          <ac:spMkLst>
            <pc:docMk/>
            <pc:sldMk cId="606013869" sldId="268"/>
            <ac:spMk id="463" creationId="{03F449AD-3FA3-4DF3-8543-816B4858E005}"/>
          </ac:spMkLst>
        </pc:spChg>
        <pc:spChg chg="mod">
          <ac:chgData name="SUARD DAMIEN (COMITÉ DES YVELINES)" userId="8caf6131-42bf-47d0-a54c-b2e171bcd592" providerId="ADAL" clId="{27001615-237E-4BB9-B35F-B9DA158BEE21}" dt="2022-01-12T13:45:46.537" v="639" actId="1036"/>
          <ac:spMkLst>
            <pc:docMk/>
            <pc:sldMk cId="606013869" sldId="268"/>
            <ac:spMk id="464" creationId="{D507000E-F062-4E6F-9280-53BD0C54BC63}"/>
          </ac:spMkLst>
        </pc:spChg>
        <pc:spChg chg="mod">
          <ac:chgData name="SUARD DAMIEN (COMITÉ DES YVELINES)" userId="8caf6131-42bf-47d0-a54c-b2e171bcd592" providerId="ADAL" clId="{27001615-237E-4BB9-B35F-B9DA158BEE21}" dt="2022-01-12T13:45:46.537" v="639" actId="1036"/>
          <ac:spMkLst>
            <pc:docMk/>
            <pc:sldMk cId="606013869" sldId="268"/>
            <ac:spMk id="465" creationId="{93673F49-C09B-402B-B134-577FF3E8917F}"/>
          </ac:spMkLst>
        </pc:spChg>
      </pc:sldChg>
      <pc:sldChg chg="modSp mod">
        <pc:chgData name="SUARD DAMIEN (COMITÉ DES YVELINES)" userId="8caf6131-42bf-47d0-a54c-b2e171bcd592" providerId="ADAL" clId="{27001615-237E-4BB9-B35F-B9DA158BEE21}" dt="2022-01-11T18:42:28.618" v="130" actId="207"/>
        <pc:sldMkLst>
          <pc:docMk/>
          <pc:sldMk cId="2761368197" sldId="269"/>
        </pc:sldMkLst>
        <pc:spChg chg="mod">
          <ac:chgData name="SUARD DAMIEN (COMITÉ DES YVELINES)" userId="8caf6131-42bf-47d0-a54c-b2e171bcd592" providerId="ADAL" clId="{27001615-237E-4BB9-B35F-B9DA158BEE21}" dt="2022-01-11T18:42:28.618" v="130" actId="207"/>
          <ac:spMkLst>
            <pc:docMk/>
            <pc:sldMk cId="2761368197" sldId="269"/>
            <ac:spMk id="109" creationId="{345452EE-CBE8-4720-BCB0-90C4B59AF5CA}"/>
          </ac:spMkLst>
        </pc:spChg>
      </pc:sldChg>
      <pc:sldChg chg="addSp delSp modSp mod">
        <pc:chgData name="SUARD DAMIEN (COMITÉ DES YVELINES)" userId="8caf6131-42bf-47d0-a54c-b2e171bcd592" providerId="ADAL" clId="{27001615-237E-4BB9-B35F-B9DA158BEE21}" dt="2022-01-12T14:06:22.462" v="1260" actId="20577"/>
        <pc:sldMkLst>
          <pc:docMk/>
          <pc:sldMk cId="820175489" sldId="270"/>
        </pc:sldMkLst>
        <pc:spChg chg="del">
          <ac:chgData name="SUARD DAMIEN (COMITÉ DES YVELINES)" userId="8caf6131-42bf-47d0-a54c-b2e171bcd592" providerId="ADAL" clId="{27001615-237E-4BB9-B35F-B9DA158BEE21}" dt="2022-01-12T14:02:20.018" v="1203" actId="478"/>
          <ac:spMkLst>
            <pc:docMk/>
            <pc:sldMk cId="820175489" sldId="270"/>
            <ac:spMk id="2" creationId="{B0ABFF69-9BAF-4AFB-B022-A2487898CBB4}"/>
          </ac:spMkLst>
        </pc:spChg>
        <pc:spChg chg="del mod">
          <ac:chgData name="SUARD DAMIEN (COMITÉ DES YVELINES)" userId="8caf6131-42bf-47d0-a54c-b2e171bcd592" providerId="ADAL" clId="{27001615-237E-4BB9-B35F-B9DA158BEE21}" dt="2022-01-12T13:53:31.023" v="764" actId="478"/>
          <ac:spMkLst>
            <pc:docMk/>
            <pc:sldMk cId="820175489" sldId="270"/>
            <ac:spMk id="3" creationId="{995DB4C2-9CDB-42B8-BC44-C9CE845936F5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102" creationId="{EF0B44DC-36DE-4244-ACD7-DBBAE54BF9CF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103" creationId="{2511FAD7-89A7-4717-B782-F86C6037AC37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106" creationId="{59429AFC-2D28-42AF-AAC2-3982A563507B}"/>
          </ac:spMkLst>
        </pc:spChg>
        <pc:spChg chg="mod">
          <ac:chgData name="SUARD DAMIEN (COMITÉ DES YVELINES)" userId="8caf6131-42bf-47d0-a54c-b2e171bcd592" providerId="ADAL" clId="{27001615-237E-4BB9-B35F-B9DA158BEE21}" dt="2022-01-12T13:52:10.186" v="743" actId="1035"/>
          <ac:spMkLst>
            <pc:docMk/>
            <pc:sldMk cId="820175489" sldId="270"/>
            <ac:spMk id="108" creationId="{8AD8CEE4-257E-4063-938E-B0E2C16837C8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27001615-237E-4BB9-B35F-B9DA158BEE21}" dt="2022-01-12T10:01:30.894" v="501" actId="255"/>
          <ac:spMkLst>
            <pc:docMk/>
            <pc:sldMk cId="820175489" sldId="270"/>
            <ac:spMk id="119" creationId="{E914D7FF-2DB1-4F90-9220-61113A7F050E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135" creationId="{4E202E5E-ED64-4CAC-B07B-4E34C82CAEF0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172" creationId="{FEE44256-4AB2-46E6-9312-16DD5433E6AF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175" creationId="{F4235FA7-783B-4258-A02E-15BB2DFB4468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181" creationId="{7A5608EB-5DC4-4105-9DA0-474CB623765D}"/>
          </ac:spMkLst>
        </pc:spChg>
        <pc:spChg chg="mod">
          <ac:chgData name="SUARD DAMIEN (COMITÉ DES YVELINES)" userId="8caf6131-42bf-47d0-a54c-b2e171bcd592" providerId="ADAL" clId="{27001615-237E-4BB9-B35F-B9DA158BEE21}" dt="2022-01-12T14:05:08.870" v="1220" actId="20577"/>
          <ac:spMkLst>
            <pc:docMk/>
            <pc:sldMk cId="820175489" sldId="270"/>
            <ac:spMk id="187" creationId="{3B9DCFB3-DC0E-4CDD-A6BC-0708DD040757}"/>
          </ac:spMkLst>
        </pc:spChg>
        <pc:spChg chg="mod">
          <ac:chgData name="SUARD DAMIEN (COMITÉ DES YVELINES)" userId="8caf6131-42bf-47d0-a54c-b2e171bcd592" providerId="ADAL" clId="{27001615-237E-4BB9-B35F-B9DA158BEE21}" dt="2022-01-12T10:01:30.894" v="501" actId="255"/>
          <ac:spMkLst>
            <pc:docMk/>
            <pc:sldMk cId="820175489" sldId="270"/>
            <ac:spMk id="188" creationId="{454494EE-0B80-47D8-ADF2-15FFFC71F95C}"/>
          </ac:spMkLst>
        </pc:spChg>
        <pc:spChg chg="mod">
          <ac:chgData name="SUARD DAMIEN (COMITÉ DES YVELINES)" userId="8caf6131-42bf-47d0-a54c-b2e171bcd592" providerId="ADAL" clId="{27001615-237E-4BB9-B35F-B9DA158BEE21}" dt="2022-01-12T10:01:30.894" v="501" actId="255"/>
          <ac:spMkLst>
            <pc:docMk/>
            <pc:sldMk cId="820175489" sldId="270"/>
            <ac:spMk id="189" creationId="{1A36BDE5-99C0-4BFE-A2BC-4A710596EDD2}"/>
          </ac:spMkLst>
        </pc:spChg>
        <pc:spChg chg="mod">
          <ac:chgData name="SUARD DAMIEN (COMITÉ DES YVELINES)" userId="8caf6131-42bf-47d0-a54c-b2e171bcd592" providerId="ADAL" clId="{27001615-237E-4BB9-B35F-B9DA158BEE21}" dt="2022-01-12T10:01:30.894" v="501" actId="255"/>
          <ac:spMkLst>
            <pc:docMk/>
            <pc:sldMk cId="820175489" sldId="270"/>
            <ac:spMk id="190" creationId="{1B98788F-B470-47CB-B471-AF3B593BA3D7}"/>
          </ac:spMkLst>
        </pc:spChg>
        <pc:spChg chg="mod">
          <ac:chgData name="SUARD DAMIEN (COMITÉ DES YVELINES)" userId="8caf6131-42bf-47d0-a54c-b2e171bcd592" providerId="ADAL" clId="{27001615-237E-4BB9-B35F-B9DA158BEE21}" dt="2022-01-12T10:01:30.894" v="501" actId="255"/>
          <ac:spMkLst>
            <pc:docMk/>
            <pc:sldMk cId="820175489" sldId="270"/>
            <ac:spMk id="191" creationId="{3C820E44-F46F-4B02-89E6-D3D055E89480}"/>
          </ac:spMkLst>
        </pc:spChg>
        <pc:spChg chg="mod">
          <ac:chgData name="SUARD DAMIEN (COMITÉ DES YVELINES)" userId="8caf6131-42bf-47d0-a54c-b2e171bcd592" providerId="ADAL" clId="{27001615-237E-4BB9-B35F-B9DA158BEE21}" dt="2022-01-12T14:05:16.002" v="1224" actId="20577"/>
          <ac:spMkLst>
            <pc:docMk/>
            <pc:sldMk cId="820175489" sldId="270"/>
            <ac:spMk id="192" creationId="{01BD510C-36E5-4453-8108-7759A09CF428}"/>
          </ac:spMkLst>
        </pc:spChg>
        <pc:spChg chg="mod">
          <ac:chgData name="SUARD DAMIEN (COMITÉ DES YVELINES)" userId="8caf6131-42bf-47d0-a54c-b2e171bcd592" providerId="ADAL" clId="{27001615-237E-4BB9-B35F-B9DA158BEE21}" dt="2022-01-12T14:05:31.937" v="1231" actId="20577"/>
          <ac:spMkLst>
            <pc:docMk/>
            <pc:sldMk cId="820175489" sldId="270"/>
            <ac:spMk id="194" creationId="{D759A1B3-7824-4FE0-92BC-2988559576DA}"/>
          </ac:spMkLst>
        </pc:spChg>
        <pc:spChg chg="mod">
          <ac:chgData name="SUARD DAMIEN (COMITÉ DES YVELINES)" userId="8caf6131-42bf-47d0-a54c-b2e171bcd592" providerId="ADAL" clId="{27001615-237E-4BB9-B35F-B9DA158BEE21}" dt="2022-01-12T14:05:23.117" v="1228" actId="20577"/>
          <ac:spMkLst>
            <pc:docMk/>
            <pc:sldMk cId="820175489" sldId="270"/>
            <ac:spMk id="195" creationId="{38C3D103-EED6-4818-A167-A189BF3650A0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197" creationId="{7150CF8A-52FD-4AED-B841-BEDB7934B89D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198" creationId="{1722CD39-BF7F-4D6C-ABC4-A425BEA84661}"/>
          </ac:spMkLst>
        </pc:spChg>
        <pc:spChg chg="mod">
          <ac:chgData name="SUARD DAMIEN (COMITÉ DES YVELINES)" userId="8caf6131-42bf-47d0-a54c-b2e171bcd592" providerId="ADAL" clId="{27001615-237E-4BB9-B35F-B9DA158BEE21}" dt="2022-01-12T10:01:30.894" v="501" actId="255"/>
          <ac:spMkLst>
            <pc:docMk/>
            <pc:sldMk cId="820175489" sldId="270"/>
            <ac:spMk id="199" creationId="{9D2FB037-E58A-4F05-A5E9-826F7ECF5532}"/>
          </ac:spMkLst>
        </pc:spChg>
        <pc:spChg chg="mod">
          <ac:chgData name="SUARD DAMIEN (COMITÉ DES YVELINES)" userId="8caf6131-42bf-47d0-a54c-b2e171bcd592" providerId="ADAL" clId="{27001615-237E-4BB9-B35F-B9DA158BEE21}" dt="2022-01-12T10:01:30.894" v="501" actId="255"/>
          <ac:spMkLst>
            <pc:docMk/>
            <pc:sldMk cId="820175489" sldId="270"/>
            <ac:spMk id="200" creationId="{016773E8-7C1A-42F1-887B-91761D8E7B0E}"/>
          </ac:spMkLst>
        </pc:spChg>
        <pc:spChg chg="mod">
          <ac:chgData name="SUARD DAMIEN (COMITÉ DES YVELINES)" userId="8caf6131-42bf-47d0-a54c-b2e171bcd592" providerId="ADAL" clId="{27001615-237E-4BB9-B35F-B9DA158BEE21}" dt="2022-01-12T10:01:30.894" v="501" actId="255"/>
          <ac:spMkLst>
            <pc:docMk/>
            <pc:sldMk cId="820175489" sldId="270"/>
            <ac:spMk id="201" creationId="{A754FF3E-3390-4804-A2DC-713B1971BF0B}"/>
          </ac:spMkLst>
        </pc:spChg>
        <pc:spChg chg="mod">
          <ac:chgData name="SUARD DAMIEN (COMITÉ DES YVELINES)" userId="8caf6131-42bf-47d0-a54c-b2e171bcd592" providerId="ADAL" clId="{27001615-237E-4BB9-B35F-B9DA158BEE21}" dt="2022-01-12T10:01:30.894" v="501" actId="255"/>
          <ac:spMkLst>
            <pc:docMk/>
            <pc:sldMk cId="820175489" sldId="270"/>
            <ac:spMk id="202" creationId="{75A1A27E-9413-455A-A314-35CE0832D52A}"/>
          </ac:spMkLst>
        </pc:spChg>
        <pc:spChg chg="mod">
          <ac:chgData name="SUARD DAMIEN (COMITÉ DES YVELINES)" userId="8caf6131-42bf-47d0-a54c-b2e171bcd592" providerId="ADAL" clId="{27001615-237E-4BB9-B35F-B9DA158BEE21}" dt="2022-01-12T10:01:30.894" v="501" actId="255"/>
          <ac:spMkLst>
            <pc:docMk/>
            <pc:sldMk cId="820175489" sldId="270"/>
            <ac:spMk id="203" creationId="{A637421F-6244-4CA7-9CE1-F6A7E58255E6}"/>
          </ac:spMkLst>
        </pc:spChg>
        <pc:spChg chg="mod">
          <ac:chgData name="SUARD DAMIEN (COMITÉ DES YVELINES)" userId="8caf6131-42bf-47d0-a54c-b2e171bcd592" providerId="ADAL" clId="{27001615-237E-4BB9-B35F-B9DA158BEE21}" dt="2022-01-12T14:05:36.204" v="1234" actId="20577"/>
          <ac:spMkLst>
            <pc:docMk/>
            <pc:sldMk cId="820175489" sldId="270"/>
            <ac:spMk id="204" creationId="{C8F49BB1-EBCA-4ED4-8D4B-DAA4310AA373}"/>
          </ac:spMkLst>
        </pc:spChg>
        <pc:spChg chg="mod">
          <ac:chgData name="SUARD DAMIEN (COMITÉ DES YVELINES)" userId="8caf6131-42bf-47d0-a54c-b2e171bcd592" providerId="ADAL" clId="{27001615-237E-4BB9-B35F-B9DA158BEE21}" dt="2022-01-12T14:05:44.972" v="1238" actId="20577"/>
          <ac:spMkLst>
            <pc:docMk/>
            <pc:sldMk cId="820175489" sldId="270"/>
            <ac:spMk id="205" creationId="{B5FBC387-88B0-4831-AAC8-235BE1F98EE1}"/>
          </ac:spMkLst>
        </pc:spChg>
        <pc:spChg chg="del mod">
          <ac:chgData name="SUARD DAMIEN (COMITÉ DES YVELINES)" userId="8caf6131-42bf-47d0-a54c-b2e171bcd592" providerId="ADAL" clId="{27001615-237E-4BB9-B35F-B9DA158BEE21}" dt="2022-01-12T13:53:25.414" v="763" actId="478"/>
          <ac:spMkLst>
            <pc:docMk/>
            <pc:sldMk cId="820175489" sldId="270"/>
            <ac:spMk id="206" creationId="{C91E7C4C-0B9D-4BF6-BAAE-37782D02C77A}"/>
          </ac:spMkLst>
        </pc:spChg>
        <pc:spChg chg="del mod">
          <ac:chgData name="SUARD DAMIEN (COMITÉ DES YVELINES)" userId="8caf6131-42bf-47d0-a54c-b2e171bcd592" providerId="ADAL" clId="{27001615-237E-4BB9-B35F-B9DA158BEE21}" dt="2022-01-12T13:53:22.525" v="761" actId="478"/>
          <ac:spMkLst>
            <pc:docMk/>
            <pc:sldMk cId="820175489" sldId="270"/>
            <ac:spMk id="207" creationId="{52780BA0-9BD1-4B2C-A92B-993D1BB2DEE3}"/>
          </ac:spMkLst>
        </pc:spChg>
        <pc:spChg chg="del mod">
          <ac:chgData name="SUARD DAMIEN (COMITÉ DES YVELINES)" userId="8caf6131-42bf-47d0-a54c-b2e171bcd592" providerId="ADAL" clId="{27001615-237E-4BB9-B35F-B9DA158BEE21}" dt="2022-01-12T13:53:23.815" v="762" actId="478"/>
          <ac:spMkLst>
            <pc:docMk/>
            <pc:sldMk cId="820175489" sldId="270"/>
            <ac:spMk id="208" creationId="{836AE90A-6506-4B21-91EF-BD96D32EAC95}"/>
          </ac:spMkLst>
        </pc:spChg>
        <pc:spChg chg="del mod">
          <ac:chgData name="SUARD DAMIEN (COMITÉ DES YVELINES)" userId="8caf6131-42bf-47d0-a54c-b2e171bcd592" providerId="ADAL" clId="{27001615-237E-4BB9-B35F-B9DA158BEE21}" dt="2022-01-12T13:53:37.840" v="766" actId="478"/>
          <ac:spMkLst>
            <pc:docMk/>
            <pc:sldMk cId="820175489" sldId="270"/>
            <ac:spMk id="209" creationId="{4C714B44-9779-432E-B4AE-3CF1D814B028}"/>
          </ac:spMkLst>
        </pc:spChg>
        <pc:spChg chg="del mod">
          <ac:chgData name="SUARD DAMIEN (COMITÉ DES YVELINES)" userId="8caf6131-42bf-47d0-a54c-b2e171bcd592" providerId="ADAL" clId="{27001615-237E-4BB9-B35F-B9DA158BEE21}" dt="2022-01-12T13:53:36.191" v="765" actId="478"/>
          <ac:spMkLst>
            <pc:docMk/>
            <pc:sldMk cId="820175489" sldId="270"/>
            <ac:spMk id="210" creationId="{7B6ADA96-4F50-4387-8325-C4B69216EB04}"/>
          </ac:spMkLst>
        </pc:spChg>
        <pc:spChg chg="del mod">
          <ac:chgData name="SUARD DAMIEN (COMITÉ DES YVELINES)" userId="8caf6131-42bf-47d0-a54c-b2e171bcd592" providerId="ADAL" clId="{27001615-237E-4BB9-B35F-B9DA158BEE21}" dt="2022-01-12T13:53:18.716" v="759" actId="478"/>
          <ac:spMkLst>
            <pc:docMk/>
            <pc:sldMk cId="820175489" sldId="270"/>
            <ac:spMk id="211" creationId="{0AFDCDCA-C9E3-45C2-AB76-B3F387B3AEB7}"/>
          </ac:spMkLst>
        </pc:spChg>
        <pc:spChg chg="del mod">
          <ac:chgData name="SUARD DAMIEN (COMITÉ DES YVELINES)" userId="8caf6131-42bf-47d0-a54c-b2e171bcd592" providerId="ADAL" clId="{27001615-237E-4BB9-B35F-B9DA158BEE21}" dt="2022-01-12T13:53:20.487" v="760" actId="478"/>
          <ac:spMkLst>
            <pc:docMk/>
            <pc:sldMk cId="820175489" sldId="270"/>
            <ac:spMk id="212" creationId="{296CD248-2273-44DA-913E-4D86E7C9BF1B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2:38.718" v="745"/>
          <ac:spMkLst>
            <pc:docMk/>
            <pc:sldMk cId="820175489" sldId="270"/>
            <ac:spMk id="213" creationId="{0E506B94-B0F0-44CB-B9F8-6BE34DB334A9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2:38.718" v="745"/>
          <ac:spMkLst>
            <pc:docMk/>
            <pc:sldMk cId="820175489" sldId="270"/>
            <ac:spMk id="214" creationId="{4E453A28-3E97-4033-A752-AE2115308E54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2:38.718" v="745"/>
          <ac:spMkLst>
            <pc:docMk/>
            <pc:sldMk cId="820175489" sldId="270"/>
            <ac:spMk id="215" creationId="{93D06F4E-1293-4D8A-BFBA-4E093C599B94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2:38.718" v="745"/>
          <ac:spMkLst>
            <pc:docMk/>
            <pc:sldMk cId="820175489" sldId="270"/>
            <ac:spMk id="216" creationId="{4586C03D-3BA0-4AAB-807F-989A23F180EB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2:38.718" v="745"/>
          <ac:spMkLst>
            <pc:docMk/>
            <pc:sldMk cId="820175489" sldId="270"/>
            <ac:spMk id="217" creationId="{47446CE6-F262-4CA5-B635-0F420F932943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2:38.718" v="745"/>
          <ac:spMkLst>
            <pc:docMk/>
            <pc:sldMk cId="820175489" sldId="270"/>
            <ac:spMk id="218" creationId="{74276B34-11C1-4BA9-8609-98A35CB4E9AA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2:38.718" v="745"/>
          <ac:spMkLst>
            <pc:docMk/>
            <pc:sldMk cId="820175489" sldId="270"/>
            <ac:spMk id="219" creationId="{A9562206-AFCD-4239-90D9-354B813AD220}"/>
          </ac:spMkLst>
        </pc:spChg>
        <pc:spChg chg="add del mod">
          <ac:chgData name="SUARD DAMIEN (COMITÉ DES YVELINES)" userId="8caf6131-42bf-47d0-a54c-b2e171bcd592" providerId="ADAL" clId="{27001615-237E-4BB9-B35F-B9DA158BEE21}" dt="2022-01-12T13:52:38.718" v="745"/>
          <ac:spMkLst>
            <pc:docMk/>
            <pc:sldMk cId="820175489" sldId="270"/>
            <ac:spMk id="220" creationId="{D6E8106B-0780-44FB-A7E6-C16C9345D553}"/>
          </ac:spMkLst>
        </pc:spChg>
        <pc:spChg chg="add mod">
          <ac:chgData name="SUARD DAMIEN (COMITÉ DES YVELINES)" userId="8caf6131-42bf-47d0-a54c-b2e171bcd592" providerId="ADAL" clId="{27001615-237E-4BB9-B35F-B9DA158BEE21}" dt="2022-01-12T13:52:53.426" v="754"/>
          <ac:spMkLst>
            <pc:docMk/>
            <pc:sldMk cId="820175489" sldId="270"/>
            <ac:spMk id="221" creationId="{60298E43-627E-4F14-9C7B-5D6400E34449}"/>
          </ac:spMkLst>
        </pc:spChg>
        <pc:spChg chg="add mod">
          <ac:chgData name="SUARD DAMIEN (COMITÉ DES YVELINES)" userId="8caf6131-42bf-47d0-a54c-b2e171bcd592" providerId="ADAL" clId="{27001615-237E-4BB9-B35F-B9DA158BEE21}" dt="2022-01-12T13:53:09.183" v="756" actId="20577"/>
          <ac:spMkLst>
            <pc:docMk/>
            <pc:sldMk cId="820175489" sldId="270"/>
            <ac:spMk id="222" creationId="{688ADE1C-D4C5-44F2-9707-C1DAEF88FC44}"/>
          </ac:spMkLst>
        </pc:spChg>
        <pc:spChg chg="add mod">
          <ac:chgData name="SUARD DAMIEN (COMITÉ DES YVELINES)" userId="8caf6131-42bf-47d0-a54c-b2e171bcd592" providerId="ADAL" clId="{27001615-237E-4BB9-B35F-B9DA158BEE21}" dt="2022-01-12T13:52:53.426" v="754"/>
          <ac:spMkLst>
            <pc:docMk/>
            <pc:sldMk cId="820175489" sldId="270"/>
            <ac:spMk id="223" creationId="{AB12694F-610A-4B72-B0CB-2C949FE85949}"/>
          </ac:spMkLst>
        </pc:spChg>
        <pc:spChg chg="add mod">
          <ac:chgData name="SUARD DAMIEN (COMITÉ DES YVELINES)" userId="8caf6131-42bf-47d0-a54c-b2e171bcd592" providerId="ADAL" clId="{27001615-237E-4BB9-B35F-B9DA158BEE21}" dt="2022-01-12T13:52:53.426" v="754"/>
          <ac:spMkLst>
            <pc:docMk/>
            <pc:sldMk cId="820175489" sldId="270"/>
            <ac:spMk id="224" creationId="{9094F457-EA09-49D9-BCDE-0FDB14330242}"/>
          </ac:spMkLst>
        </pc:spChg>
        <pc:spChg chg="add mod">
          <ac:chgData name="SUARD DAMIEN (COMITÉ DES YVELINES)" userId="8caf6131-42bf-47d0-a54c-b2e171bcd592" providerId="ADAL" clId="{27001615-237E-4BB9-B35F-B9DA158BEE21}" dt="2022-01-12T13:52:53.426" v="754"/>
          <ac:spMkLst>
            <pc:docMk/>
            <pc:sldMk cId="820175489" sldId="270"/>
            <ac:spMk id="225" creationId="{1B46FC25-0DE0-43AE-9E90-00B473D6D49E}"/>
          </ac:spMkLst>
        </pc:spChg>
        <pc:spChg chg="add mod">
          <ac:chgData name="SUARD DAMIEN (COMITÉ DES YVELINES)" userId="8caf6131-42bf-47d0-a54c-b2e171bcd592" providerId="ADAL" clId="{27001615-237E-4BB9-B35F-B9DA158BEE21}" dt="2022-01-12T13:52:53.426" v="754"/>
          <ac:spMkLst>
            <pc:docMk/>
            <pc:sldMk cId="820175489" sldId="270"/>
            <ac:spMk id="226" creationId="{7E18DD0A-FBA7-4538-8219-3FFE656A7B0F}"/>
          </ac:spMkLst>
        </pc:spChg>
        <pc:spChg chg="add mod">
          <ac:chgData name="SUARD DAMIEN (COMITÉ DES YVELINES)" userId="8caf6131-42bf-47d0-a54c-b2e171bcd592" providerId="ADAL" clId="{27001615-237E-4BB9-B35F-B9DA158BEE21}" dt="2022-01-12T13:53:16.103" v="758" actId="20577"/>
          <ac:spMkLst>
            <pc:docMk/>
            <pc:sldMk cId="820175489" sldId="270"/>
            <ac:spMk id="227" creationId="{B6BE554C-F799-4852-A80C-59BFA3A6CB3B}"/>
          </ac:spMkLst>
        </pc:spChg>
        <pc:spChg chg="add mod">
          <ac:chgData name="SUARD DAMIEN (COMITÉ DES YVELINES)" userId="8caf6131-42bf-47d0-a54c-b2e171bcd592" providerId="ADAL" clId="{27001615-237E-4BB9-B35F-B9DA158BEE21}" dt="2022-01-12T13:52:53.426" v="754"/>
          <ac:spMkLst>
            <pc:docMk/>
            <pc:sldMk cId="820175489" sldId="270"/>
            <ac:spMk id="228" creationId="{83BC904A-AFBD-48E6-A837-86CB5083DFFD}"/>
          </ac:spMkLst>
        </pc:spChg>
        <pc:spChg chg="add mod">
          <ac:chgData name="SUARD DAMIEN (COMITÉ DES YVELINES)" userId="8caf6131-42bf-47d0-a54c-b2e171bcd592" providerId="ADAL" clId="{27001615-237E-4BB9-B35F-B9DA158BEE21}" dt="2022-01-12T14:02:21.010" v="1204"/>
          <ac:spMkLst>
            <pc:docMk/>
            <pc:sldMk cId="820175489" sldId="270"/>
            <ac:spMk id="229" creationId="{200CCBDD-F2C4-4797-9F07-AC0EF5BA5801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270" creationId="{FB01B5D4-0DBE-44C2-A91D-3A0970C0EF0E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299" creationId="{1F2FB2CB-B176-4270-9D65-AD7440C35468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304" creationId="{70358E88-A337-4799-82D3-B882588BBC36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309" creationId="{5F8E8E5C-477A-4FD1-B059-7A2554E9048A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27001615-237E-4BB9-B35F-B9DA158BEE21}" dt="2022-01-12T10:01:43.804" v="502" actId="255"/>
          <ac:spMkLst>
            <pc:docMk/>
            <pc:sldMk cId="820175489" sldId="270"/>
            <ac:spMk id="323" creationId="{E3BF1D76-AA4B-48A6-8E5A-352DC93A6169}"/>
          </ac:spMkLst>
        </pc:spChg>
        <pc:spChg chg="mod">
          <ac:chgData name="SUARD DAMIEN (COMITÉ DES YVELINES)" userId="8caf6131-42bf-47d0-a54c-b2e171bcd592" providerId="ADAL" clId="{27001615-237E-4BB9-B35F-B9DA158BEE21}" dt="2022-01-12T14:06:22.462" v="1260" actId="20577"/>
          <ac:spMkLst>
            <pc:docMk/>
            <pc:sldMk cId="820175489" sldId="270"/>
            <ac:spMk id="324" creationId="{0A6B862D-1FD8-497F-8153-E4ECE92591F4}"/>
          </ac:spMkLst>
        </pc:spChg>
        <pc:spChg chg="mod">
          <ac:chgData name="SUARD DAMIEN (COMITÉ DES YVELINES)" userId="8caf6131-42bf-47d0-a54c-b2e171bcd592" providerId="ADAL" clId="{27001615-237E-4BB9-B35F-B9DA158BEE21}" dt="2022-01-12T10:01:43.804" v="502" actId="255"/>
          <ac:spMkLst>
            <pc:docMk/>
            <pc:sldMk cId="820175489" sldId="270"/>
            <ac:spMk id="325" creationId="{5F0D7091-4F57-4352-B401-43CB495A4ADA}"/>
          </ac:spMkLst>
        </pc:spChg>
        <pc:spChg chg="mod">
          <ac:chgData name="SUARD DAMIEN (COMITÉ DES YVELINES)" userId="8caf6131-42bf-47d0-a54c-b2e171bcd592" providerId="ADAL" clId="{27001615-237E-4BB9-B35F-B9DA158BEE21}" dt="2022-01-12T14:06:06.376" v="1250" actId="20577"/>
          <ac:spMkLst>
            <pc:docMk/>
            <pc:sldMk cId="820175489" sldId="270"/>
            <ac:spMk id="326" creationId="{9CD24F21-D1C0-4F95-88CB-F38A282F56D3}"/>
          </ac:spMkLst>
        </pc:spChg>
        <pc:spChg chg="mod">
          <ac:chgData name="SUARD DAMIEN (COMITÉ DES YVELINES)" userId="8caf6131-42bf-47d0-a54c-b2e171bcd592" providerId="ADAL" clId="{27001615-237E-4BB9-B35F-B9DA158BEE21}" dt="2022-01-12T10:01:43.804" v="502" actId="255"/>
          <ac:spMkLst>
            <pc:docMk/>
            <pc:sldMk cId="820175489" sldId="270"/>
            <ac:spMk id="327" creationId="{36AB0D55-2DFD-4AD8-AB22-087CA5A5AFB3}"/>
          </ac:spMkLst>
        </pc:spChg>
        <pc:spChg chg="mod">
          <ac:chgData name="SUARD DAMIEN (COMITÉ DES YVELINES)" userId="8caf6131-42bf-47d0-a54c-b2e171bcd592" providerId="ADAL" clId="{27001615-237E-4BB9-B35F-B9DA158BEE21}" dt="2022-01-12T14:06:12.034" v="1253" actId="20577"/>
          <ac:spMkLst>
            <pc:docMk/>
            <pc:sldMk cId="820175489" sldId="270"/>
            <ac:spMk id="328" creationId="{656985F8-68D5-440A-87F3-8EEF2DEBC0B8}"/>
          </ac:spMkLst>
        </pc:spChg>
        <pc:spChg chg="mod">
          <ac:chgData name="SUARD DAMIEN (COMITÉ DES YVELINES)" userId="8caf6131-42bf-47d0-a54c-b2e171bcd592" providerId="ADAL" clId="{27001615-237E-4BB9-B35F-B9DA158BEE21}" dt="2022-01-12T10:01:43.804" v="502" actId="255"/>
          <ac:spMkLst>
            <pc:docMk/>
            <pc:sldMk cId="820175489" sldId="270"/>
            <ac:spMk id="329" creationId="{EDBA5600-1D7E-449D-88CA-FF2D6131EC20}"/>
          </ac:spMkLst>
        </pc:spChg>
        <pc:spChg chg="mod">
          <ac:chgData name="SUARD DAMIEN (COMITÉ DES YVELINES)" userId="8caf6131-42bf-47d0-a54c-b2e171bcd592" providerId="ADAL" clId="{27001615-237E-4BB9-B35F-B9DA158BEE21}" dt="2022-01-12T10:01:43.804" v="502" actId="255"/>
          <ac:spMkLst>
            <pc:docMk/>
            <pc:sldMk cId="820175489" sldId="270"/>
            <ac:spMk id="330" creationId="{539E987D-2860-4D1F-9C90-AECCA432138F}"/>
          </ac:spMkLst>
        </pc:spChg>
        <pc:spChg chg="mod">
          <ac:chgData name="SUARD DAMIEN (COMITÉ DES YVELINES)" userId="8caf6131-42bf-47d0-a54c-b2e171bcd592" providerId="ADAL" clId="{27001615-237E-4BB9-B35F-B9DA158BEE21}" dt="2022-01-12T14:06:02.012" v="1246" actId="20577"/>
          <ac:spMkLst>
            <pc:docMk/>
            <pc:sldMk cId="820175489" sldId="270"/>
            <ac:spMk id="331" creationId="{E04D6268-11A7-4F5C-881C-44720606E948}"/>
          </ac:spMkLst>
        </pc:spChg>
        <pc:spChg chg="mod">
          <ac:chgData name="SUARD DAMIEN (COMITÉ DES YVELINES)" userId="8caf6131-42bf-47d0-a54c-b2e171bcd592" providerId="ADAL" clId="{27001615-237E-4BB9-B35F-B9DA158BEE21}" dt="2022-01-12T10:01:43.804" v="502" actId="255"/>
          <ac:spMkLst>
            <pc:docMk/>
            <pc:sldMk cId="820175489" sldId="270"/>
            <ac:spMk id="332" creationId="{65CF3204-26A5-46C2-8A03-B27DA664284D}"/>
          </ac:spMkLst>
        </pc:spChg>
        <pc:spChg chg="mod">
          <ac:chgData name="SUARD DAMIEN (COMITÉ DES YVELINES)" userId="8caf6131-42bf-47d0-a54c-b2e171bcd592" providerId="ADAL" clId="{27001615-237E-4BB9-B35F-B9DA158BEE21}" dt="2022-01-12T10:01:43.804" v="502" actId="255"/>
          <ac:spMkLst>
            <pc:docMk/>
            <pc:sldMk cId="820175489" sldId="270"/>
            <ac:spMk id="333" creationId="{637FEA0E-1028-4C84-8BB5-1B63807CA6E6}"/>
          </ac:spMkLst>
        </pc:spChg>
        <pc:spChg chg="mod">
          <ac:chgData name="SUARD DAMIEN (COMITÉ DES YVELINES)" userId="8caf6131-42bf-47d0-a54c-b2e171bcd592" providerId="ADAL" clId="{27001615-237E-4BB9-B35F-B9DA158BEE21}" dt="2022-01-12T14:05:57.583" v="1245" actId="20577"/>
          <ac:spMkLst>
            <pc:docMk/>
            <pc:sldMk cId="820175489" sldId="270"/>
            <ac:spMk id="334" creationId="{77D9AA25-B65E-4729-ADB8-CB9A70E216E7}"/>
          </ac:spMkLst>
        </pc:spChg>
        <pc:spChg chg="mod">
          <ac:chgData name="SUARD DAMIEN (COMITÉ DES YVELINES)" userId="8caf6131-42bf-47d0-a54c-b2e171bcd592" providerId="ADAL" clId="{27001615-237E-4BB9-B35F-B9DA158BEE21}" dt="2022-01-12T10:01:43.804" v="502" actId="255"/>
          <ac:spMkLst>
            <pc:docMk/>
            <pc:sldMk cId="820175489" sldId="270"/>
            <ac:spMk id="335" creationId="{038F4705-7860-47F6-94AB-C09D03864F16}"/>
          </ac:spMkLst>
        </pc:spChg>
        <pc:spChg chg="mod">
          <ac:chgData name="SUARD DAMIEN (COMITÉ DES YVELINES)" userId="8caf6131-42bf-47d0-a54c-b2e171bcd592" providerId="ADAL" clId="{27001615-237E-4BB9-B35F-B9DA158BEE21}" dt="2022-01-12T14:05:53.171" v="1242" actId="20577"/>
          <ac:spMkLst>
            <pc:docMk/>
            <pc:sldMk cId="820175489" sldId="270"/>
            <ac:spMk id="336" creationId="{5276F999-9D1C-4E80-8E8A-C541149C868E}"/>
          </ac:spMkLst>
        </pc:spChg>
        <pc:spChg chg="mod">
          <ac:chgData name="SUARD DAMIEN (COMITÉ DES YVELINES)" userId="8caf6131-42bf-47d0-a54c-b2e171bcd592" providerId="ADAL" clId="{27001615-237E-4BB9-B35F-B9DA158BEE21}" dt="2022-01-12T10:01:43.804" v="502" actId="255"/>
          <ac:spMkLst>
            <pc:docMk/>
            <pc:sldMk cId="820175489" sldId="270"/>
            <ac:spMk id="337" creationId="{BCEF2CF4-3F1E-4DA5-A89B-A1A82622B0F3}"/>
          </ac:spMkLst>
        </pc:spChg>
        <pc:spChg chg="mod">
          <ac:chgData name="SUARD DAMIEN (COMITÉ DES YVELINES)" userId="8caf6131-42bf-47d0-a54c-b2e171bcd592" providerId="ADAL" clId="{27001615-237E-4BB9-B35F-B9DA158BEE21}" dt="2022-01-12T14:06:16.764" v="1256" actId="20577"/>
          <ac:spMkLst>
            <pc:docMk/>
            <pc:sldMk cId="820175489" sldId="270"/>
            <ac:spMk id="338" creationId="{7B7DDF78-F38F-4F80-B553-47125BA596BF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09" creationId="{A0720BA3-C1E8-4AB7-8187-244C2B079567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10" creationId="{2C3DB3C8-677D-4E93-BC2B-902E89DA23C7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46" creationId="{B5C1DCC0-8A11-4CE1-8CC8-741AA317A512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47" creationId="{DFC75513-2B3F-4648-ACF5-CF7E1FBD98D1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48" creationId="{9DB1D459-1FAB-4080-9FEA-D77B7D22658C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49" creationId="{B49FB5A5-91D2-41FE-82BE-F6E508538F22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58" creationId="{3780CDE3-D8A3-42F5-B70D-8FF79E070576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59" creationId="{205F5A8D-9A84-4557-9B28-5127206F11E5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62" creationId="{6E9028B4-256A-4973-B85A-D11C27FE2BCA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63" creationId="{03F449AD-3FA3-4DF3-8543-816B4858E005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64" creationId="{D507000E-F062-4E6F-9280-53BD0C54BC63}"/>
          </ac:spMkLst>
        </pc:spChg>
        <pc:spChg chg="mod">
          <ac:chgData name="SUARD DAMIEN (COMITÉ DES YVELINES)" userId="8caf6131-42bf-47d0-a54c-b2e171bcd592" providerId="ADAL" clId="{27001615-237E-4BB9-B35F-B9DA158BEE21}" dt="2022-01-12T09:57:14.148" v="488" actId="2711"/>
          <ac:spMkLst>
            <pc:docMk/>
            <pc:sldMk cId="820175489" sldId="270"/>
            <ac:spMk id="465" creationId="{93673F49-C09B-402B-B134-577FF3E8917F}"/>
          </ac:spMkLst>
        </pc:spChg>
      </pc:sldChg>
      <pc:sldChg chg="modSp mod">
        <pc:chgData name="SUARD DAMIEN (COMITÉ DES YVELINES)" userId="8caf6131-42bf-47d0-a54c-b2e171bcd592" providerId="ADAL" clId="{27001615-237E-4BB9-B35F-B9DA158BEE21}" dt="2022-01-12T13:43:39.950" v="600" actId="1035"/>
        <pc:sldMkLst>
          <pc:docMk/>
          <pc:sldMk cId="1368593463" sldId="271"/>
        </pc:sldMkLst>
        <pc:spChg chg="mod">
          <ac:chgData name="SUARD DAMIEN (COMITÉ DES YVELINES)" userId="8caf6131-42bf-47d0-a54c-b2e171bcd592" providerId="ADAL" clId="{27001615-237E-4BB9-B35F-B9DA158BEE21}" dt="2022-01-12T13:42:55.087" v="579" actId="20577"/>
          <ac:spMkLst>
            <pc:docMk/>
            <pc:sldMk cId="1368593463" sldId="271"/>
            <ac:spMk id="2" creationId="{B82BF180-CB9C-404B-9E81-BC3444CE2C7E}"/>
          </ac:spMkLst>
        </pc:spChg>
        <pc:spChg chg="mod">
          <ac:chgData name="SUARD DAMIEN (COMITÉ DES YVELINES)" userId="8caf6131-42bf-47d0-a54c-b2e171bcd592" providerId="ADAL" clId="{27001615-237E-4BB9-B35F-B9DA158BEE21}" dt="2022-01-12T13:43:09.379" v="582" actId="122"/>
          <ac:spMkLst>
            <pc:docMk/>
            <pc:sldMk cId="1368593463" sldId="271"/>
            <ac:spMk id="5" creationId="{AD13F3E6-5769-4EB1-BAA8-56C1736DCA38}"/>
          </ac:spMkLst>
        </pc:spChg>
        <pc:spChg chg="mod">
          <ac:chgData name="SUARD DAMIEN (COMITÉ DES YVELINES)" userId="8caf6131-42bf-47d0-a54c-b2e171bcd592" providerId="ADAL" clId="{27001615-237E-4BB9-B35F-B9DA158BEE21}" dt="2022-01-12T13:43:39.950" v="600" actId="1035"/>
          <ac:spMkLst>
            <pc:docMk/>
            <pc:sldMk cId="1368593463" sldId="271"/>
            <ac:spMk id="9" creationId="{8025BD24-D8E3-45BC-A313-DBD7CC91B14D}"/>
          </ac:spMkLst>
        </pc:spChg>
        <pc:picChg chg="mod">
          <ac:chgData name="SUARD DAMIEN (COMITÉ DES YVELINES)" userId="8caf6131-42bf-47d0-a54c-b2e171bcd592" providerId="ADAL" clId="{27001615-237E-4BB9-B35F-B9DA158BEE21}" dt="2022-01-12T13:43:32.879" v="586" actId="1076"/>
          <ac:picMkLst>
            <pc:docMk/>
            <pc:sldMk cId="1368593463" sldId="271"/>
            <ac:picMk id="7" creationId="{B11B02BB-31B7-4E99-ADD4-0772FBABE243}"/>
          </ac:picMkLst>
        </pc:picChg>
      </pc:sldChg>
      <pc:sldChg chg="addSp delSp modSp mod">
        <pc:chgData name="SUARD DAMIEN (COMITÉ DES YVELINES)" userId="8caf6131-42bf-47d0-a54c-b2e171bcd592" providerId="ADAL" clId="{27001615-237E-4BB9-B35F-B9DA158BEE21}" dt="2022-01-14T10:17:30.627" v="1627" actId="1035"/>
        <pc:sldMkLst>
          <pc:docMk/>
          <pc:sldMk cId="510962177" sldId="273"/>
        </pc:sldMkLst>
        <pc:spChg chg="mod">
          <ac:chgData name="SUARD DAMIEN (COMITÉ DES YVELINES)" userId="8caf6131-42bf-47d0-a54c-b2e171bcd592" providerId="ADAL" clId="{27001615-237E-4BB9-B35F-B9DA158BEE21}" dt="2022-01-12T14:01:50.478" v="1194" actId="1036"/>
          <ac:spMkLst>
            <pc:docMk/>
            <pc:sldMk cId="510962177" sldId="273"/>
            <ac:spMk id="3" creationId="{1EDBD53D-8CAD-44DB-BC79-10DDF96B86F7}"/>
          </ac:spMkLst>
        </pc:spChg>
        <pc:spChg chg="mod">
          <ac:chgData name="SUARD DAMIEN (COMITÉ DES YVELINES)" userId="8caf6131-42bf-47d0-a54c-b2e171bcd592" providerId="ADAL" clId="{27001615-237E-4BB9-B35F-B9DA158BEE21}" dt="2022-01-12T14:26:52.919" v="1421" actId="1036"/>
          <ac:spMkLst>
            <pc:docMk/>
            <pc:sldMk cId="510962177" sldId="273"/>
            <ac:spMk id="4" creationId="{0C28E174-FC8F-4D65-89AE-29E24F5A8140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29" creationId="{999EEA29-92AE-4E67-9D8C-B9AD39E60E36}"/>
          </ac:spMkLst>
        </pc:spChg>
        <pc:spChg chg="mod">
          <ac:chgData name="SUARD DAMIEN (COMITÉ DES YVELINES)" userId="8caf6131-42bf-47d0-a54c-b2e171bcd592" providerId="ADAL" clId="{27001615-237E-4BB9-B35F-B9DA158BEE21}" dt="2022-01-14T10:16:53.146" v="1619" actId="207"/>
          <ac:spMkLst>
            <pc:docMk/>
            <pc:sldMk cId="510962177" sldId="273"/>
            <ac:spMk id="30" creationId="{D94F77C0-C16F-4925-882C-4FCE482BE507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51" creationId="{9AA93A83-6066-4953-9B87-83C864DBDC3F}"/>
          </ac:spMkLst>
        </pc:spChg>
        <pc:spChg chg="mod or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52" creationId="{D422684E-B5D8-4832-A1D9-C47DE66D216E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53" creationId="{FA6447C2-FF47-400C-9579-B96FDAD64B3D}"/>
          </ac:spMkLst>
        </pc:spChg>
        <pc:spChg chg="mod ord">
          <ac:chgData name="SUARD DAMIEN (COMITÉ DES YVELINES)" userId="8caf6131-42bf-47d0-a54c-b2e171bcd592" providerId="ADAL" clId="{27001615-237E-4BB9-B35F-B9DA158BEE21}" dt="2022-01-14T10:17:30.627" v="1627" actId="1035"/>
          <ac:spMkLst>
            <pc:docMk/>
            <pc:sldMk cId="510962177" sldId="273"/>
            <ac:spMk id="54" creationId="{78254CF2-2AA2-4463-8AA3-8F74BF1A3B80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55" creationId="{BB6F0CBA-DA8D-4669-A101-4ACEC499E912}"/>
          </ac:spMkLst>
        </pc:spChg>
        <pc:spChg chg="mod or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56" creationId="{6F236002-06BE-453B-948B-1E114B9EBB73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57" creationId="{09A5C5B2-2463-45FA-A29D-B0E516B9216C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59" creationId="{53BC28EA-23B8-4E22-A816-2C53F98A78F7}"/>
          </ac:spMkLst>
        </pc:spChg>
        <pc:spChg chg="del">
          <ac:chgData name="SUARD DAMIEN (COMITÉ DES YVELINES)" userId="8caf6131-42bf-47d0-a54c-b2e171bcd592" providerId="ADAL" clId="{27001615-237E-4BB9-B35F-B9DA158BEE21}" dt="2022-01-12T13:59:43.666" v="1146" actId="478"/>
          <ac:spMkLst>
            <pc:docMk/>
            <pc:sldMk cId="510962177" sldId="273"/>
            <ac:spMk id="60" creationId="{B243F36B-CC9C-4AC5-88A4-8A40381580E1}"/>
          </ac:spMkLst>
        </pc:spChg>
        <pc:spChg chg="mod">
          <ac:chgData name="SUARD DAMIEN (COMITÉ DES YVELINES)" userId="8caf6131-42bf-47d0-a54c-b2e171bcd592" providerId="ADAL" clId="{27001615-237E-4BB9-B35F-B9DA158BEE21}" dt="2022-01-12T14:00:00.372" v="1152" actId="255"/>
          <ac:spMkLst>
            <pc:docMk/>
            <pc:sldMk cId="510962177" sldId="273"/>
            <ac:spMk id="61" creationId="{DD861AF6-2D28-4E5D-BAA4-CE2F889C5CD7}"/>
          </ac:spMkLst>
        </pc:spChg>
        <pc:spChg chg="del">
          <ac:chgData name="SUARD DAMIEN (COMITÉ DES YVELINES)" userId="8caf6131-42bf-47d0-a54c-b2e171bcd592" providerId="ADAL" clId="{27001615-237E-4BB9-B35F-B9DA158BEE21}" dt="2022-01-12T14:00:22.737" v="1159" actId="478"/>
          <ac:spMkLst>
            <pc:docMk/>
            <pc:sldMk cId="510962177" sldId="273"/>
            <ac:spMk id="62" creationId="{EEBDEB8C-D25E-4D1A-8D08-8ED7CC3418FA}"/>
          </ac:spMkLst>
        </pc:spChg>
        <pc:spChg chg="mod">
          <ac:chgData name="SUARD DAMIEN (COMITÉ DES YVELINES)" userId="8caf6131-42bf-47d0-a54c-b2e171bcd592" providerId="ADAL" clId="{27001615-237E-4BB9-B35F-B9DA158BEE21}" dt="2022-01-12T14:27:04.791" v="1424" actId="1036"/>
          <ac:spMkLst>
            <pc:docMk/>
            <pc:sldMk cId="510962177" sldId="273"/>
            <ac:spMk id="63" creationId="{B877A44F-C7B0-4FAE-ADC0-64C2AD3181BD}"/>
          </ac:spMkLst>
        </pc:spChg>
        <pc:spChg chg="add mod">
          <ac:chgData name="SUARD DAMIEN (COMITÉ DES YVELINES)" userId="8caf6131-42bf-47d0-a54c-b2e171bcd592" providerId="ADAL" clId="{27001615-237E-4BB9-B35F-B9DA158BEE21}" dt="2022-01-12T14:26:52.919" v="1421" actId="1036"/>
          <ac:spMkLst>
            <pc:docMk/>
            <pc:sldMk cId="510962177" sldId="273"/>
            <ac:spMk id="64" creationId="{452C408B-6CE0-4A36-9B8D-B17EE332EE43}"/>
          </ac:spMkLst>
        </pc:spChg>
        <pc:spChg chg="add mod">
          <ac:chgData name="SUARD DAMIEN (COMITÉ DES YVELINES)" userId="8caf6131-42bf-47d0-a54c-b2e171bcd592" providerId="ADAL" clId="{27001615-237E-4BB9-B35F-B9DA158BEE21}" dt="2022-01-12T14:27:04.791" v="1424" actId="1036"/>
          <ac:spMkLst>
            <pc:docMk/>
            <pc:sldMk cId="510962177" sldId="273"/>
            <ac:spMk id="65" creationId="{3511B5CF-B7B2-45AA-A183-6E56AE8EA6C0}"/>
          </ac:spMkLst>
        </pc:spChg>
        <pc:spChg chg="mod">
          <ac:chgData name="SUARD DAMIEN (COMITÉ DES YVELINES)" userId="8caf6131-42bf-47d0-a54c-b2e171bcd592" providerId="ADAL" clId="{27001615-237E-4BB9-B35F-B9DA158BEE21}" dt="2022-01-12T14:16:11.273" v="1363" actId="20577"/>
          <ac:spMkLst>
            <pc:docMk/>
            <pc:sldMk cId="510962177" sldId="273"/>
            <ac:spMk id="73" creationId="{006D285E-89D4-4E54-AE74-853F1A9B3802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74" creationId="{E4CCD940-F2D0-4A8D-A87E-66A285414934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75" creationId="{3C3CCC98-5D13-4B04-B16B-2EA78ACA8775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76" creationId="{42F6702A-08F4-4569-87DD-E09D40DF4184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77" creationId="{7B97370D-9B2F-436D-8BDF-A5DE457BB55F}"/>
          </ac:spMkLst>
        </pc:spChg>
        <pc:spChg chg="mod">
          <ac:chgData name="SUARD DAMIEN (COMITÉ DES YVELINES)" userId="8caf6131-42bf-47d0-a54c-b2e171bcd592" providerId="ADAL" clId="{27001615-237E-4BB9-B35F-B9DA158BEE21}" dt="2022-01-12T14:16:21.547" v="1367" actId="1036"/>
          <ac:spMkLst>
            <pc:docMk/>
            <pc:sldMk cId="510962177" sldId="273"/>
            <ac:spMk id="79" creationId="{B45DD20D-DA52-42FB-9164-73FE40590D00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80" creationId="{5CC667D0-EC41-4F9B-B765-2F3C95283F25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81" creationId="{B0DBEA5E-38EC-4B61-8570-1023D0376DA4}"/>
          </ac:spMkLst>
        </pc:spChg>
        <pc:spChg chg="mod">
          <ac:chgData name="SUARD DAMIEN (COMITÉ DES YVELINES)" userId="8caf6131-42bf-47d0-a54c-b2e171bcd592" providerId="ADAL" clId="{27001615-237E-4BB9-B35F-B9DA158BEE21}" dt="2022-01-14T10:16:39.714" v="1617" actId="207"/>
          <ac:spMkLst>
            <pc:docMk/>
            <pc:sldMk cId="510962177" sldId="273"/>
            <ac:spMk id="86" creationId="{454CC2E2-6097-4A5E-88A3-947EF55A5790}"/>
          </ac:spMkLst>
        </pc:spChg>
        <pc:spChg chg="mod ord">
          <ac:chgData name="SUARD DAMIEN (COMITÉ DES YVELINES)" userId="8caf6131-42bf-47d0-a54c-b2e171bcd592" providerId="ADAL" clId="{27001615-237E-4BB9-B35F-B9DA158BEE21}" dt="2022-01-14T10:17:24.562" v="1626" actId="1035"/>
          <ac:spMkLst>
            <pc:docMk/>
            <pc:sldMk cId="510962177" sldId="273"/>
            <ac:spMk id="88" creationId="{7AE4EE5D-3489-4E5C-B3C3-043B56236207}"/>
          </ac:spMkLst>
        </pc:spChg>
        <pc:spChg chg="mod">
          <ac:chgData name="SUARD DAMIEN (COMITÉ DES YVELINES)" userId="8caf6131-42bf-47d0-a54c-b2e171bcd592" providerId="ADAL" clId="{27001615-237E-4BB9-B35F-B9DA158BEE21}" dt="2022-01-14T10:16:44.553" v="1618" actId="207"/>
          <ac:spMkLst>
            <pc:docMk/>
            <pc:sldMk cId="510962177" sldId="273"/>
            <ac:spMk id="89" creationId="{F7BC6827-CFC6-437C-B752-8BD8BD44BBCE}"/>
          </ac:spMkLst>
        </pc:spChg>
        <pc:spChg chg="mod or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90" creationId="{5E058114-9561-4E4A-A745-73AEC5315317}"/>
          </ac:spMkLst>
        </pc:spChg>
        <pc:spChg chg="mod">
          <ac:chgData name="SUARD DAMIEN (COMITÉ DES YVELINES)" userId="8caf6131-42bf-47d0-a54c-b2e171bcd592" providerId="ADAL" clId="{27001615-237E-4BB9-B35F-B9DA158BEE21}" dt="2022-01-14T10:16:57.173" v="1620" actId="207"/>
          <ac:spMkLst>
            <pc:docMk/>
            <pc:sldMk cId="510962177" sldId="273"/>
            <ac:spMk id="91" creationId="{66428172-7AD4-4588-968F-ECB3354F55E0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105" creationId="{1A8B8D05-36F6-42B5-AFA1-71FED8DB99DF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106" creationId="{59429AFC-2D28-42AF-AAC2-3982A563507B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107" creationId="{FAAB70EE-38FF-4FF0-AB68-D1D145547183}"/>
          </ac:spMkLst>
        </pc:spChg>
        <pc:spChg chg="mod">
          <ac:chgData name="SUARD DAMIEN (COMITÉ DES YVELINES)" userId="8caf6131-42bf-47d0-a54c-b2e171bcd592" providerId="ADAL" clId="{27001615-237E-4BB9-B35F-B9DA158BEE21}" dt="2022-01-12T10:04:31.071" v="550" actId="207"/>
          <ac:spMkLst>
            <pc:docMk/>
            <pc:sldMk cId="510962177" sldId="273"/>
            <ac:spMk id="108" creationId="{8AD8CEE4-257E-4063-938E-B0E2C16837C8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172" creationId="{FEE44256-4AB2-46E6-9312-16DD5433E6AF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175" creationId="{F4235FA7-783B-4258-A02E-15BB2DFB4468}"/>
          </ac:spMkLst>
        </pc:spChg>
        <pc:spChg chg="mod">
          <ac:chgData name="SUARD DAMIEN (COMITÉ DES YVELINES)" userId="8caf6131-42bf-47d0-a54c-b2e171bcd592" providerId="ADAL" clId="{27001615-237E-4BB9-B35F-B9DA158BEE21}" dt="2022-01-12T14:16:48.435" v="1371" actId="207"/>
          <ac:spMkLst>
            <pc:docMk/>
            <pc:sldMk cId="510962177" sldId="273"/>
            <ac:spMk id="181" creationId="{7A5608EB-5DC4-4105-9DA0-474CB623765D}"/>
          </ac:spMkLst>
        </pc:spChg>
        <pc:spChg chg="mod">
          <ac:chgData name="SUARD DAMIEN (COMITÉ DES YVELINES)" userId="8caf6131-42bf-47d0-a54c-b2e171bcd592" providerId="ADAL" clId="{27001615-237E-4BB9-B35F-B9DA158BEE21}" dt="2022-01-12T14:26:31.097" v="1418" actId="20577"/>
          <ac:spMkLst>
            <pc:docMk/>
            <pc:sldMk cId="510962177" sldId="273"/>
            <ac:spMk id="182" creationId="{659497A1-7044-44EF-A09F-2D4034279B98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197" creationId="{7150CF8A-52FD-4AED-B841-BEDB7934B89D}"/>
          </ac:spMkLst>
        </pc:spChg>
        <pc:spChg chg="mod">
          <ac:chgData name="SUARD DAMIEN (COMITÉ DES YVELINES)" userId="8caf6131-42bf-47d0-a54c-b2e171bcd592" providerId="ADAL" clId="{27001615-237E-4BB9-B35F-B9DA158BEE21}" dt="2022-01-12T09:58:06.489" v="491" actId="2711"/>
          <ac:spMkLst>
            <pc:docMk/>
            <pc:sldMk cId="510962177" sldId="273"/>
            <ac:spMk id="198" creationId="{1722CD39-BF7F-4D6C-ABC4-A425BEA84661}"/>
          </ac:spMkLst>
        </pc:spChg>
        <pc:cxnChg chg="mod">
          <ac:chgData name="SUARD DAMIEN (COMITÉ DES YVELINES)" userId="8caf6131-42bf-47d0-a54c-b2e171bcd592" providerId="ADAL" clId="{27001615-237E-4BB9-B35F-B9DA158BEE21}" dt="2022-01-12T09:56:07.362" v="486" actId="1036"/>
          <ac:cxnSpMkLst>
            <pc:docMk/>
            <pc:sldMk cId="510962177" sldId="273"/>
            <ac:cxnSpMk id="92" creationId="{2EA45D0C-0035-4091-873C-837AEEB95E8B}"/>
          </ac:cxnSpMkLst>
        </pc:cxnChg>
        <pc:cxnChg chg="mod">
          <ac:chgData name="SUARD DAMIEN (COMITÉ DES YVELINES)" userId="8caf6131-42bf-47d0-a54c-b2e171bcd592" providerId="ADAL" clId="{27001615-237E-4BB9-B35F-B9DA158BEE21}" dt="2022-01-12T09:55:00.531" v="427" actId="14100"/>
          <ac:cxnSpMkLst>
            <pc:docMk/>
            <pc:sldMk cId="510962177" sldId="273"/>
            <ac:cxnSpMk id="94" creationId="{0DC356E8-EB61-4FA4-8749-192A0EF82869}"/>
          </ac:cxnSpMkLst>
        </pc:cxnChg>
        <pc:cxnChg chg="mod">
          <ac:chgData name="SUARD DAMIEN (COMITÉ DES YVELINES)" userId="8caf6131-42bf-47d0-a54c-b2e171bcd592" providerId="ADAL" clId="{27001615-237E-4BB9-B35F-B9DA158BEE21}" dt="2022-01-12T09:55:27.271" v="447" actId="14100"/>
          <ac:cxnSpMkLst>
            <pc:docMk/>
            <pc:sldMk cId="510962177" sldId="273"/>
            <ac:cxnSpMk id="95" creationId="{D0EE2419-A1F7-42EC-8F27-FCEEB830171B}"/>
          </ac:cxnSpMkLst>
        </pc:cxnChg>
      </pc:sldChg>
      <pc:sldChg chg="addSp delSp modSp mod">
        <pc:chgData name="SUARD DAMIEN (COMITÉ DES YVELINES)" userId="8caf6131-42bf-47d0-a54c-b2e171bcd592" providerId="ADAL" clId="{27001615-237E-4BB9-B35F-B9DA158BEE21}" dt="2022-01-12T14:04:51.659" v="1216" actId="20577"/>
        <pc:sldMkLst>
          <pc:docMk/>
          <pc:sldMk cId="1988832254" sldId="274"/>
        </pc:sldMkLst>
        <pc:spChg chg="mod">
          <ac:chgData name="SUARD DAMIEN (COMITÉ DES YVELINES)" userId="8caf6131-42bf-47d0-a54c-b2e171bcd592" providerId="ADAL" clId="{27001615-237E-4BB9-B35F-B9DA158BEE21}" dt="2022-01-12T14:02:40.649" v="1209" actId="1036"/>
          <ac:spMkLst>
            <pc:docMk/>
            <pc:sldMk cId="1988832254" sldId="274"/>
            <ac:spMk id="2" creationId="{5DC89842-9324-42C6-A86C-F9861F59F4A3}"/>
          </ac:spMkLst>
        </pc:spChg>
        <pc:spChg chg="del mod">
          <ac:chgData name="SUARD DAMIEN (COMITÉ DES YVELINES)" userId="8caf6131-42bf-47d0-a54c-b2e171bcd592" providerId="ADAL" clId="{27001615-237E-4BB9-B35F-B9DA158BEE21}" dt="2022-01-12T13:54:59.127" v="901" actId="478"/>
          <ac:spMkLst>
            <pc:docMk/>
            <pc:sldMk cId="1988832254" sldId="274"/>
            <ac:spMk id="10" creationId="{97474714-3153-4C44-B857-8CB051C3F062}"/>
          </ac:spMkLst>
        </pc:spChg>
        <pc:spChg chg="mod">
          <ac:chgData name="SUARD DAMIEN (COMITÉ DES YVELINES)" userId="8caf6131-42bf-47d0-a54c-b2e171bcd592" providerId="ADAL" clId="{27001615-237E-4BB9-B35F-B9DA158BEE21}" dt="2022-01-12T14:04:51.659" v="1216" actId="20577"/>
          <ac:spMkLst>
            <pc:docMk/>
            <pc:sldMk cId="1988832254" sldId="274"/>
            <ac:spMk id="34" creationId="{69445146-ABE5-40C5-B58B-80195C313BA6}"/>
          </ac:spMkLst>
        </pc:spChg>
        <pc:spChg chg="mod">
          <ac:chgData name="SUARD DAMIEN (COMITÉ DES YVELINES)" userId="8caf6131-42bf-47d0-a54c-b2e171bcd592" providerId="ADAL" clId="{27001615-237E-4BB9-B35F-B9DA158BEE21}" dt="2022-01-12T09:51:10.822" v="386"/>
          <ac:spMkLst>
            <pc:docMk/>
            <pc:sldMk cId="1988832254" sldId="274"/>
            <ac:spMk id="43" creationId="{B9889E48-8E5D-49C0-9A94-8C63B14279CA}"/>
          </ac:spMkLst>
        </pc:spChg>
        <pc:spChg chg="mod">
          <ac:chgData name="SUARD DAMIEN (COMITÉ DES YVELINES)" userId="8caf6131-42bf-47d0-a54c-b2e171bcd592" providerId="ADAL" clId="{27001615-237E-4BB9-B35F-B9DA158BEE21}" dt="2022-01-12T09:50:59.045" v="385"/>
          <ac:spMkLst>
            <pc:docMk/>
            <pc:sldMk cId="1988832254" sldId="274"/>
            <ac:spMk id="45" creationId="{1752D4CB-BBEB-47C6-BFC4-A59607118924}"/>
          </ac:spMkLst>
        </pc:spChg>
        <pc:spChg chg="add del mod">
          <ac:chgData name="SUARD DAMIEN (COMITÉ DES YVELINES)" userId="8caf6131-42bf-47d0-a54c-b2e171bcd592" providerId="ADAL" clId="{27001615-237E-4BB9-B35F-B9DA158BEE21}" dt="2022-01-12T09:51:13.288" v="387" actId="478"/>
          <ac:spMkLst>
            <pc:docMk/>
            <pc:sldMk cId="1988832254" sldId="274"/>
            <ac:spMk id="98" creationId="{F89686E8-C385-41C3-AA7D-479C7A6A5705}"/>
          </ac:spMkLst>
        </pc:spChg>
        <pc:spChg chg="mod">
          <ac:chgData name="SUARD DAMIEN (COMITÉ DES YVELINES)" userId="8caf6131-42bf-47d0-a54c-b2e171bcd592" providerId="ADAL" clId="{27001615-237E-4BB9-B35F-B9DA158BEE21}" dt="2022-01-12T10:03:47.249" v="542" actId="207"/>
          <ac:spMkLst>
            <pc:docMk/>
            <pc:sldMk cId="1988832254" sldId="274"/>
            <ac:spMk id="108" creationId="{8AD8CEE4-257E-4063-938E-B0E2C16837C8}"/>
          </ac:spMkLst>
        </pc:spChg>
        <pc:spChg chg="mod">
          <ac:chgData name="SUARD DAMIEN (COMITÉ DES YVELINES)" userId="8caf6131-42bf-47d0-a54c-b2e171bcd592" providerId="ADAL" clId="{27001615-237E-4BB9-B35F-B9DA158BEE21}" dt="2022-01-12T09:50:23.877" v="382" actId="207"/>
          <ac:spMkLst>
            <pc:docMk/>
            <pc:sldMk cId="1988832254" sldId="274"/>
            <ac:spMk id="109" creationId="{345452EE-CBE8-4720-BCB0-90C4B59AF5CA}"/>
          </ac:spMkLst>
        </pc:spChg>
        <pc:spChg chg="add mod">
          <ac:chgData name="SUARD DAMIEN (COMITÉ DES YVELINES)" userId="8caf6131-42bf-47d0-a54c-b2e171bcd592" providerId="ADAL" clId="{27001615-237E-4BB9-B35F-B9DA158BEE21}" dt="2022-01-12T13:54:42.155" v="834" actId="20577"/>
          <ac:spMkLst>
            <pc:docMk/>
            <pc:sldMk cId="1988832254" sldId="274"/>
            <ac:spMk id="110" creationId="{AA876F2A-9123-4FBA-AB13-02F364528209}"/>
          </ac:spMkLst>
        </pc:spChg>
        <pc:spChg chg="del">
          <ac:chgData name="SUARD DAMIEN (COMITÉ DES YVELINES)" userId="8caf6131-42bf-47d0-a54c-b2e171bcd592" providerId="ADAL" clId="{27001615-237E-4BB9-B35F-B9DA158BEE21}" dt="2022-01-12T13:55:21.582" v="969" actId="478"/>
          <ac:spMkLst>
            <pc:docMk/>
            <pc:sldMk cId="1988832254" sldId="274"/>
            <ac:spMk id="111" creationId="{35F373BB-2F34-4996-841D-2C5A09F2F5AE}"/>
          </ac:spMkLst>
        </pc:spChg>
        <pc:spChg chg="del mod">
          <ac:chgData name="SUARD DAMIEN (COMITÉ DES YVELINES)" userId="8caf6131-42bf-47d0-a54c-b2e171bcd592" providerId="ADAL" clId="{27001615-237E-4BB9-B35F-B9DA158BEE21}" dt="2022-01-12T13:54:57.576" v="900" actId="478"/>
          <ac:spMkLst>
            <pc:docMk/>
            <pc:sldMk cId="1988832254" sldId="274"/>
            <ac:spMk id="112" creationId="{0DB5A926-152D-45C7-ABA7-BA79B8F4F426}"/>
          </ac:spMkLst>
        </pc:spChg>
        <pc:spChg chg="del">
          <ac:chgData name="SUARD DAMIEN (COMITÉ DES YVELINES)" userId="8caf6131-42bf-47d0-a54c-b2e171bcd592" providerId="ADAL" clId="{27001615-237E-4BB9-B35F-B9DA158BEE21}" dt="2022-01-12T13:55:09.799" v="924" actId="478"/>
          <ac:spMkLst>
            <pc:docMk/>
            <pc:sldMk cId="1988832254" sldId="274"/>
            <ac:spMk id="113" creationId="{86E72CCE-EF7F-48E5-A55D-F2201E031699}"/>
          </ac:spMkLst>
        </pc:spChg>
        <pc:spChg chg="del mod">
          <ac:chgData name="SUARD DAMIEN (COMITÉ DES YVELINES)" userId="8caf6131-42bf-47d0-a54c-b2e171bcd592" providerId="ADAL" clId="{27001615-237E-4BB9-B35F-B9DA158BEE21}" dt="2022-01-12T13:54:56.731" v="899" actId="478"/>
          <ac:spMkLst>
            <pc:docMk/>
            <pc:sldMk cId="1988832254" sldId="274"/>
            <ac:spMk id="118" creationId="{6D8A7690-10CE-4D80-B510-376F58C18985}"/>
          </ac:spMkLst>
        </pc:spChg>
        <pc:spChg chg="del">
          <ac:chgData name="SUARD DAMIEN (COMITÉ DES YVELINES)" userId="8caf6131-42bf-47d0-a54c-b2e171bcd592" providerId="ADAL" clId="{27001615-237E-4BB9-B35F-B9DA158BEE21}" dt="2022-01-12T13:55:03.740" v="902" actId="478"/>
          <ac:spMkLst>
            <pc:docMk/>
            <pc:sldMk cId="1988832254" sldId="274"/>
            <ac:spMk id="119" creationId="{88E22C75-0AAE-4E07-8E2D-47705AE2A931}"/>
          </ac:spMkLst>
        </pc:spChg>
        <pc:spChg chg="add mod">
          <ac:chgData name="SUARD DAMIEN (COMITÉ DES YVELINES)" userId="8caf6131-42bf-47d0-a54c-b2e171bcd592" providerId="ADAL" clId="{27001615-237E-4BB9-B35F-B9DA158BEE21}" dt="2022-01-12T13:54:50.131" v="873" actId="1037"/>
          <ac:spMkLst>
            <pc:docMk/>
            <pc:sldMk cId="1988832254" sldId="274"/>
            <ac:spMk id="120" creationId="{A17A1F6E-1DAA-4A9E-BB0A-C970D86FE8A6}"/>
          </ac:spMkLst>
        </pc:spChg>
        <pc:spChg chg="add mod">
          <ac:chgData name="SUARD DAMIEN (COMITÉ DES YVELINES)" userId="8caf6131-42bf-47d0-a54c-b2e171bcd592" providerId="ADAL" clId="{27001615-237E-4BB9-B35F-B9DA158BEE21}" dt="2022-01-12T13:54:54.753" v="898" actId="1037"/>
          <ac:spMkLst>
            <pc:docMk/>
            <pc:sldMk cId="1988832254" sldId="274"/>
            <ac:spMk id="121" creationId="{53DFD581-7C21-48BF-83B6-736DE26F4BB5}"/>
          </ac:spMkLst>
        </pc:spChg>
        <pc:spChg chg="add mod">
          <ac:chgData name="SUARD DAMIEN (COMITÉ DES YVELINES)" userId="8caf6131-42bf-47d0-a54c-b2e171bcd592" providerId="ADAL" clId="{27001615-237E-4BB9-B35F-B9DA158BEE21}" dt="2022-01-12T13:55:07.367" v="923" actId="1038"/>
          <ac:spMkLst>
            <pc:docMk/>
            <pc:sldMk cId="1988832254" sldId="274"/>
            <ac:spMk id="130" creationId="{00ADDE91-6848-48FD-8E7E-D983D59983CB}"/>
          </ac:spMkLst>
        </pc:spChg>
        <pc:spChg chg="add mod">
          <ac:chgData name="SUARD DAMIEN (COMITÉ DES YVELINES)" userId="8caf6131-42bf-47d0-a54c-b2e171bcd592" providerId="ADAL" clId="{27001615-237E-4BB9-B35F-B9DA158BEE21}" dt="2022-01-12T13:55:18.838" v="968" actId="1038"/>
          <ac:spMkLst>
            <pc:docMk/>
            <pc:sldMk cId="1988832254" sldId="274"/>
            <ac:spMk id="131" creationId="{5430CE19-93EE-4792-A13F-E71EF44D36D2}"/>
          </ac:spMkLst>
        </pc:spChg>
        <pc:spChg chg="add mod">
          <ac:chgData name="SUARD DAMIEN (COMITÉ DES YVELINES)" userId="8caf6131-42bf-47d0-a54c-b2e171bcd592" providerId="ADAL" clId="{27001615-237E-4BB9-B35F-B9DA158BEE21}" dt="2022-01-12T13:55:39.046" v="1033" actId="20577"/>
          <ac:spMkLst>
            <pc:docMk/>
            <pc:sldMk cId="1988832254" sldId="274"/>
            <ac:spMk id="132" creationId="{15A9DBCC-BA2B-496B-926B-167D05CDDDA9}"/>
          </ac:spMkLst>
        </pc:spChg>
      </pc:sldChg>
      <pc:sldChg chg="addSp delSp modSp mod">
        <pc:chgData name="SUARD DAMIEN (COMITÉ DES YVELINES)" userId="8caf6131-42bf-47d0-a54c-b2e171bcd592" providerId="ADAL" clId="{27001615-237E-4BB9-B35F-B9DA158BEE21}" dt="2022-01-12T14:35:41.369" v="1498" actId="20577"/>
        <pc:sldMkLst>
          <pc:docMk/>
          <pc:sldMk cId="1667077067" sldId="275"/>
        </pc:sldMkLst>
        <pc:spChg chg="del mod">
          <ac:chgData name="SUARD DAMIEN (COMITÉ DES YVELINES)" userId="8caf6131-42bf-47d0-a54c-b2e171bcd592" providerId="ADAL" clId="{27001615-237E-4BB9-B35F-B9DA158BEE21}" dt="2022-01-12T14:34:57.138" v="1492" actId="478"/>
          <ac:spMkLst>
            <pc:docMk/>
            <pc:sldMk cId="1667077067" sldId="275"/>
            <ac:spMk id="2" creationId="{535AF2DF-12C3-433B-AE1E-BF561504BD57}"/>
          </ac:spMkLst>
        </pc:spChg>
        <pc:spChg chg="mod">
          <ac:chgData name="SUARD DAMIEN (COMITÉ DES YVELINES)" userId="8caf6131-42bf-47d0-a54c-b2e171bcd592" providerId="ADAL" clId="{27001615-237E-4BB9-B35F-B9DA158BEE21}" dt="2022-01-12T14:32:36.654" v="1491" actId="1036"/>
          <ac:spMkLst>
            <pc:docMk/>
            <pc:sldMk cId="1667077067" sldId="275"/>
            <ac:spMk id="3" creationId="{E534FF30-93A0-4640-9189-BD59DAA204AD}"/>
          </ac:spMkLst>
        </pc:spChg>
        <pc:spChg chg="mod">
          <ac:chgData name="SUARD DAMIEN (COMITÉ DES YVELINES)" userId="8caf6131-42bf-47d0-a54c-b2e171bcd592" providerId="ADAL" clId="{27001615-237E-4BB9-B35F-B9DA158BEE21}" dt="2022-01-12T14:35:41.369" v="1498" actId="20577"/>
          <ac:spMkLst>
            <pc:docMk/>
            <pc:sldMk cId="1667077067" sldId="275"/>
            <ac:spMk id="5" creationId="{EA92B225-655D-4B48-89A4-F927CB76E944}"/>
          </ac:spMkLst>
        </pc:spChg>
        <pc:spChg chg="add del mod">
          <ac:chgData name="SUARD DAMIEN (COMITÉ DES YVELINES)" userId="8caf6131-42bf-47d0-a54c-b2e171bcd592" providerId="ADAL" clId="{27001615-237E-4BB9-B35F-B9DA158BEE21}" dt="2022-01-12T14:34:59.901" v="1493" actId="478"/>
          <ac:spMkLst>
            <pc:docMk/>
            <pc:sldMk cId="1667077067" sldId="275"/>
            <ac:spMk id="7" creationId="{0D1B6FA1-615A-4246-98CA-3249BE991946}"/>
          </ac:spMkLst>
        </pc:spChg>
      </pc:sldChg>
      <pc:sldChg chg="modSp mod">
        <pc:chgData name="SUARD DAMIEN (COMITÉ DES YVELINES)" userId="8caf6131-42bf-47d0-a54c-b2e171bcd592" providerId="ADAL" clId="{27001615-237E-4BB9-B35F-B9DA158BEE21}" dt="2022-01-13T09:20:21.300" v="1558" actId="1076"/>
        <pc:sldMkLst>
          <pc:docMk/>
          <pc:sldMk cId="2176920665" sldId="279"/>
        </pc:sldMkLst>
        <pc:spChg chg="mod">
          <ac:chgData name="SUARD DAMIEN (COMITÉ DES YVELINES)" userId="8caf6131-42bf-47d0-a54c-b2e171bcd592" providerId="ADAL" clId="{27001615-237E-4BB9-B35F-B9DA158BEE21}" dt="2022-01-13T09:19:39.165" v="1521" actId="1076"/>
          <ac:spMkLst>
            <pc:docMk/>
            <pc:sldMk cId="2176920665" sldId="279"/>
            <ac:spMk id="2" creationId="{5DC89842-9324-42C6-A86C-F9861F59F4A3}"/>
          </ac:spMkLst>
        </pc:spChg>
        <pc:spChg chg="mod">
          <ac:chgData name="SUARD DAMIEN (COMITÉ DES YVELINES)" userId="8caf6131-42bf-47d0-a54c-b2e171bcd592" providerId="ADAL" clId="{27001615-237E-4BB9-B35F-B9DA158BEE21}" dt="2022-01-13T09:19:26.671" v="1519" actId="1036"/>
          <ac:spMkLst>
            <pc:docMk/>
            <pc:sldMk cId="2176920665" sldId="279"/>
            <ac:spMk id="3" creationId="{8E9EA7EC-DAEC-4C9C-8D0A-149A17B82BB6}"/>
          </ac:spMkLst>
        </pc:spChg>
        <pc:spChg chg="mod">
          <ac:chgData name="SUARD DAMIEN (COMITÉ DES YVELINES)" userId="8caf6131-42bf-47d0-a54c-b2e171bcd592" providerId="ADAL" clId="{27001615-237E-4BB9-B35F-B9DA158BEE21}" dt="2022-01-13T09:19:26.671" v="1519" actId="1036"/>
          <ac:spMkLst>
            <pc:docMk/>
            <pc:sldMk cId="2176920665" sldId="279"/>
            <ac:spMk id="5" creationId="{BC8F5A13-CA4F-4D21-B984-E29722DDB45E}"/>
          </ac:spMkLst>
        </pc:spChg>
        <pc:spChg chg="mod">
          <ac:chgData name="SUARD DAMIEN (COMITÉ DES YVELINES)" userId="8caf6131-42bf-47d0-a54c-b2e171bcd592" providerId="ADAL" clId="{27001615-237E-4BB9-B35F-B9DA158BEE21}" dt="2022-01-13T09:19:26.671" v="1519" actId="1036"/>
          <ac:spMkLst>
            <pc:docMk/>
            <pc:sldMk cId="2176920665" sldId="279"/>
            <ac:spMk id="9" creationId="{55E0201B-243D-41D9-B8F2-E981C3B4F7A7}"/>
          </ac:spMkLst>
        </pc:spChg>
        <pc:spChg chg="mod">
          <ac:chgData name="SUARD DAMIEN (COMITÉ DES YVELINES)" userId="8caf6131-42bf-47d0-a54c-b2e171bcd592" providerId="ADAL" clId="{27001615-237E-4BB9-B35F-B9DA158BEE21}" dt="2022-01-13T09:19:26.671" v="1519" actId="1036"/>
          <ac:spMkLst>
            <pc:docMk/>
            <pc:sldMk cId="2176920665" sldId="279"/>
            <ac:spMk id="10" creationId="{98218384-F845-4A76-943C-835CC9C25256}"/>
          </ac:spMkLst>
        </pc:spChg>
        <pc:spChg chg="mod">
          <ac:chgData name="SUARD DAMIEN (COMITÉ DES YVELINES)" userId="8caf6131-42bf-47d0-a54c-b2e171bcd592" providerId="ADAL" clId="{27001615-237E-4BB9-B35F-B9DA158BEE21}" dt="2022-01-13T09:20:21.300" v="1558" actId="1076"/>
          <ac:spMkLst>
            <pc:docMk/>
            <pc:sldMk cId="2176920665" sldId="279"/>
            <ac:spMk id="14" creationId="{CB2E6116-1225-4400-9261-2BD416572B37}"/>
          </ac:spMkLst>
        </pc:spChg>
        <pc:spChg chg="mod">
          <ac:chgData name="SUARD DAMIEN (COMITÉ DES YVELINES)" userId="8caf6131-42bf-47d0-a54c-b2e171bcd592" providerId="ADAL" clId="{27001615-237E-4BB9-B35F-B9DA158BEE21}" dt="2022-01-13T09:20:08.934" v="1551" actId="20577"/>
          <ac:spMkLst>
            <pc:docMk/>
            <pc:sldMk cId="2176920665" sldId="279"/>
            <ac:spMk id="108" creationId="{8AD8CEE4-257E-4063-938E-B0E2C16837C8}"/>
          </ac:spMkLst>
        </pc:spChg>
        <pc:spChg chg="mod">
          <ac:chgData name="SUARD DAMIEN (COMITÉ DES YVELINES)" userId="8caf6131-42bf-47d0-a54c-b2e171bcd592" providerId="ADAL" clId="{27001615-237E-4BB9-B35F-B9DA158BEE21}" dt="2022-01-13T09:19:35.675" v="1520" actId="1076"/>
          <ac:spMkLst>
            <pc:docMk/>
            <pc:sldMk cId="2176920665" sldId="279"/>
            <ac:spMk id="109" creationId="{345452EE-CBE8-4720-BCB0-90C4B59AF5CA}"/>
          </ac:spMkLst>
        </pc:spChg>
        <pc:spChg chg="mod">
          <ac:chgData name="SUARD DAMIEN (COMITÉ DES YVELINES)" userId="8caf6131-42bf-47d0-a54c-b2e171bcd592" providerId="ADAL" clId="{27001615-237E-4BB9-B35F-B9DA158BEE21}" dt="2022-01-13T09:19:26.671" v="1519" actId="1036"/>
          <ac:spMkLst>
            <pc:docMk/>
            <pc:sldMk cId="2176920665" sldId="279"/>
            <ac:spMk id="113" creationId="{33372509-7945-4F03-9710-09BEBC0D19AE}"/>
          </ac:spMkLst>
        </pc:spChg>
        <pc:spChg chg="mod">
          <ac:chgData name="SUARD DAMIEN (COMITÉ DES YVELINES)" userId="8caf6131-42bf-47d0-a54c-b2e171bcd592" providerId="ADAL" clId="{27001615-237E-4BB9-B35F-B9DA158BEE21}" dt="2022-01-13T09:19:26.671" v="1519" actId="1036"/>
          <ac:spMkLst>
            <pc:docMk/>
            <pc:sldMk cId="2176920665" sldId="279"/>
            <ac:spMk id="118" creationId="{C53D22FF-5229-4194-B949-C80E868DE6E3}"/>
          </ac:spMkLst>
        </pc:spChg>
        <pc:spChg chg="mod">
          <ac:chgData name="SUARD DAMIEN (COMITÉ DES YVELINES)" userId="8caf6131-42bf-47d0-a54c-b2e171bcd592" providerId="ADAL" clId="{27001615-237E-4BB9-B35F-B9DA158BEE21}" dt="2022-01-13T09:19:26.671" v="1519" actId="1036"/>
          <ac:spMkLst>
            <pc:docMk/>
            <pc:sldMk cId="2176920665" sldId="279"/>
            <ac:spMk id="171" creationId="{5D6059ED-CB5A-4F04-9893-4FC8B0446878}"/>
          </ac:spMkLst>
        </pc:spChg>
        <pc:spChg chg="mod">
          <ac:chgData name="SUARD DAMIEN (COMITÉ DES YVELINES)" userId="8caf6131-42bf-47d0-a54c-b2e171bcd592" providerId="ADAL" clId="{27001615-237E-4BB9-B35F-B9DA158BEE21}" dt="2022-01-13T09:19:26.671" v="1519" actId="1036"/>
          <ac:spMkLst>
            <pc:docMk/>
            <pc:sldMk cId="2176920665" sldId="279"/>
            <ac:spMk id="174" creationId="{8E4A066B-9B95-4C61-A94C-B58B8A39C71D}"/>
          </ac:spMkLst>
        </pc:spChg>
        <pc:picChg chg="mod">
          <ac:chgData name="SUARD DAMIEN (COMITÉ DES YVELINES)" userId="8caf6131-42bf-47d0-a54c-b2e171bcd592" providerId="ADAL" clId="{27001615-237E-4BB9-B35F-B9DA158BEE21}" dt="2022-01-13T09:19:26.671" v="1519" actId="1036"/>
          <ac:picMkLst>
            <pc:docMk/>
            <pc:sldMk cId="2176920665" sldId="279"/>
            <ac:picMk id="193" creationId="{D6CEA614-713F-4678-83F6-4942324CE2D2}"/>
          </ac:picMkLst>
        </pc:picChg>
        <pc:picChg chg="mod">
          <ac:chgData name="SUARD DAMIEN (COMITÉ DES YVELINES)" userId="8caf6131-42bf-47d0-a54c-b2e171bcd592" providerId="ADAL" clId="{27001615-237E-4BB9-B35F-B9DA158BEE21}" dt="2022-01-13T09:19:26.671" v="1519" actId="1036"/>
          <ac:picMkLst>
            <pc:docMk/>
            <pc:sldMk cId="2176920665" sldId="279"/>
            <ac:picMk id="196" creationId="{88D53FD0-1469-44E8-84FB-44F87B157887}"/>
          </ac:picMkLst>
        </pc:picChg>
        <pc:cxnChg chg="mod">
          <ac:chgData name="SUARD DAMIEN (COMITÉ DES YVELINES)" userId="8caf6131-42bf-47d0-a54c-b2e171bcd592" providerId="ADAL" clId="{27001615-237E-4BB9-B35F-B9DA158BEE21}" dt="2022-01-13T09:19:26.671" v="1519" actId="1036"/>
          <ac:cxnSpMkLst>
            <pc:docMk/>
            <pc:sldMk cId="2176920665" sldId="279"/>
            <ac:cxnSpMk id="6" creationId="{2FEF41B3-A5AA-42FB-9B0D-99D347A07A24}"/>
          </ac:cxnSpMkLst>
        </pc:cxnChg>
        <pc:cxnChg chg="mod">
          <ac:chgData name="SUARD DAMIEN (COMITÉ DES YVELINES)" userId="8caf6131-42bf-47d0-a54c-b2e171bcd592" providerId="ADAL" clId="{27001615-237E-4BB9-B35F-B9DA158BEE21}" dt="2022-01-13T09:19:26.671" v="1519" actId="1036"/>
          <ac:cxnSpMkLst>
            <pc:docMk/>
            <pc:sldMk cId="2176920665" sldId="279"/>
            <ac:cxnSpMk id="8" creationId="{17E5FDE8-FA65-4327-A980-28C96A6FB013}"/>
          </ac:cxnSpMkLst>
        </pc:cxnChg>
        <pc:cxnChg chg="mod">
          <ac:chgData name="SUARD DAMIEN (COMITÉ DES YVELINES)" userId="8caf6131-42bf-47d0-a54c-b2e171bcd592" providerId="ADAL" clId="{27001615-237E-4BB9-B35F-B9DA158BEE21}" dt="2022-01-13T09:19:26.671" v="1519" actId="1036"/>
          <ac:cxnSpMkLst>
            <pc:docMk/>
            <pc:sldMk cId="2176920665" sldId="279"/>
            <ac:cxnSpMk id="11" creationId="{ABB1195C-7264-40A1-BA53-3B7D9BBB25EE}"/>
          </ac:cxnSpMkLst>
        </pc:cxnChg>
        <pc:cxnChg chg="mod">
          <ac:chgData name="SUARD DAMIEN (COMITÉ DES YVELINES)" userId="8caf6131-42bf-47d0-a54c-b2e171bcd592" providerId="ADAL" clId="{27001615-237E-4BB9-B35F-B9DA158BEE21}" dt="2022-01-13T09:19:26.671" v="1519" actId="1036"/>
          <ac:cxnSpMkLst>
            <pc:docMk/>
            <pc:sldMk cId="2176920665" sldId="279"/>
            <ac:cxnSpMk id="13" creationId="{B55C0ADD-F91E-4697-97D6-6219AA1C2A7B}"/>
          </ac:cxnSpMkLst>
        </pc:cxnChg>
        <pc:cxnChg chg="mod">
          <ac:chgData name="SUARD DAMIEN (COMITÉ DES YVELINES)" userId="8caf6131-42bf-47d0-a54c-b2e171bcd592" providerId="ADAL" clId="{27001615-237E-4BB9-B35F-B9DA158BEE21}" dt="2022-01-13T09:19:26.671" v="1519" actId="1036"/>
          <ac:cxnSpMkLst>
            <pc:docMk/>
            <pc:sldMk cId="2176920665" sldId="279"/>
            <ac:cxnSpMk id="137" creationId="{58999266-D09E-4710-A2D8-0E6DFECAABEC}"/>
          </ac:cxnSpMkLst>
        </pc:cxnChg>
        <pc:cxnChg chg="mod">
          <ac:chgData name="SUARD DAMIEN (COMITÉ DES YVELINES)" userId="8caf6131-42bf-47d0-a54c-b2e171bcd592" providerId="ADAL" clId="{27001615-237E-4BB9-B35F-B9DA158BEE21}" dt="2022-01-13T09:19:26.671" v="1519" actId="1036"/>
          <ac:cxnSpMkLst>
            <pc:docMk/>
            <pc:sldMk cId="2176920665" sldId="279"/>
            <ac:cxnSpMk id="140" creationId="{2DD7CF8D-6159-4F1F-AFA8-1D3C614249CD}"/>
          </ac:cxnSpMkLst>
        </pc:cxnChg>
        <pc:cxnChg chg="mod">
          <ac:chgData name="SUARD DAMIEN (COMITÉ DES YVELINES)" userId="8caf6131-42bf-47d0-a54c-b2e171bcd592" providerId="ADAL" clId="{27001615-237E-4BB9-B35F-B9DA158BEE21}" dt="2022-01-13T09:19:26.671" v="1519" actId="1036"/>
          <ac:cxnSpMkLst>
            <pc:docMk/>
            <pc:sldMk cId="2176920665" sldId="279"/>
            <ac:cxnSpMk id="141" creationId="{E74FB674-4BBE-4486-AADF-537BF18FA0A7}"/>
          </ac:cxnSpMkLst>
        </pc:cxnChg>
        <pc:cxnChg chg="mod">
          <ac:chgData name="SUARD DAMIEN (COMITÉ DES YVELINES)" userId="8caf6131-42bf-47d0-a54c-b2e171bcd592" providerId="ADAL" clId="{27001615-237E-4BB9-B35F-B9DA158BEE21}" dt="2022-01-13T09:19:26.671" v="1519" actId="1036"/>
          <ac:cxnSpMkLst>
            <pc:docMk/>
            <pc:sldMk cId="2176920665" sldId="279"/>
            <ac:cxnSpMk id="168" creationId="{9E6CA04E-5F43-4081-B658-B2B09FF0B47A}"/>
          </ac:cxnSpMkLst>
        </pc:cxnChg>
      </pc:sldChg>
      <pc:sldChg chg="modSp mod">
        <pc:chgData name="SUARD DAMIEN (COMITÉ DES YVELINES)" userId="8caf6131-42bf-47d0-a54c-b2e171bcd592" providerId="ADAL" clId="{27001615-237E-4BB9-B35F-B9DA158BEE21}" dt="2022-01-13T09:22:08.494" v="1593" actId="207"/>
        <pc:sldMkLst>
          <pc:docMk/>
          <pc:sldMk cId="356702978" sldId="282"/>
        </pc:sldMkLst>
        <pc:spChg chg="mod">
          <ac:chgData name="SUARD DAMIEN (COMITÉ DES YVELINES)" userId="8caf6131-42bf-47d0-a54c-b2e171bcd592" providerId="ADAL" clId="{27001615-237E-4BB9-B35F-B9DA158BEE21}" dt="2022-01-13T09:22:08.494" v="1593" actId="207"/>
          <ac:spMkLst>
            <pc:docMk/>
            <pc:sldMk cId="356702978" sldId="282"/>
            <ac:spMk id="3" creationId="{E6D863D0-C185-4821-856E-654D801884B5}"/>
          </ac:spMkLst>
        </pc:spChg>
      </pc:sldChg>
    </pc:docChg>
  </pc:docChgLst>
  <pc:docChgLst>
    <pc:chgData name="COC du Comité Yvelines" userId="S::5878000.coc@ffhandball.net::010bec54-d14a-4e41-aba0-e0f127ca8c84" providerId="AD" clId="Web-{DDB92FD8-B563-289B-329F-F34A9FDCD312}"/>
    <pc:docChg chg="modSld">
      <pc:chgData name="COC du Comité Yvelines" userId="S::5878000.coc@ffhandball.net::010bec54-d14a-4e41-aba0-e0f127ca8c84" providerId="AD" clId="Web-{DDB92FD8-B563-289B-329F-F34A9FDCD312}" dt="2022-11-15T12:04:57.781" v="10" actId="20577"/>
      <pc:docMkLst>
        <pc:docMk/>
      </pc:docMkLst>
      <pc:sldChg chg="modSp">
        <pc:chgData name="COC du Comité Yvelines" userId="S::5878000.coc@ffhandball.net::010bec54-d14a-4e41-aba0-e0f127ca8c84" providerId="AD" clId="Web-{DDB92FD8-B563-289B-329F-F34A9FDCD312}" dt="2022-11-15T12:04:47.015" v="7" actId="20577"/>
        <pc:sldMkLst>
          <pc:docMk/>
          <pc:sldMk cId="1667077067" sldId="275"/>
        </pc:sldMkLst>
        <pc:spChg chg="mod">
          <ac:chgData name="COC du Comité Yvelines" userId="S::5878000.coc@ffhandball.net::010bec54-d14a-4e41-aba0-e0f127ca8c84" providerId="AD" clId="Web-{DDB92FD8-B563-289B-329F-F34A9FDCD312}" dt="2022-11-15T12:04:47.015" v="7" actId="20577"/>
          <ac:spMkLst>
            <pc:docMk/>
            <pc:sldMk cId="1667077067" sldId="275"/>
            <ac:spMk id="5" creationId="{EA92B225-655D-4B48-89A4-F927CB76E944}"/>
          </ac:spMkLst>
        </pc:spChg>
      </pc:sldChg>
      <pc:sldChg chg="modSp">
        <pc:chgData name="COC du Comité Yvelines" userId="S::5878000.coc@ffhandball.net::010bec54-d14a-4e41-aba0-e0f127ca8c84" providerId="AD" clId="Web-{DDB92FD8-B563-289B-329F-F34A9FDCD312}" dt="2022-11-15T12:04:57.781" v="10" actId="20577"/>
        <pc:sldMkLst>
          <pc:docMk/>
          <pc:sldMk cId="1140056827" sldId="310"/>
        </pc:sldMkLst>
        <pc:spChg chg="mod">
          <ac:chgData name="COC du Comité Yvelines" userId="S::5878000.coc@ffhandball.net::010bec54-d14a-4e41-aba0-e0f127ca8c84" providerId="AD" clId="Web-{DDB92FD8-B563-289B-329F-F34A9FDCD312}" dt="2022-11-15T12:04:57.781" v="10" actId="20577"/>
          <ac:spMkLst>
            <pc:docMk/>
            <pc:sldMk cId="1140056827" sldId="310"/>
            <ac:spMk id="2" creationId="{38C1C5CB-8033-E267-7132-CE95429B893A}"/>
          </ac:spMkLst>
        </pc:spChg>
      </pc:sldChg>
    </pc:docChg>
  </pc:docChgLst>
  <pc:docChgLst>
    <pc:chgData name="COC du Comité Yvelines" userId="S::5878000.coc@ffhandball.net::010bec54-d14a-4e41-aba0-e0f127ca8c84" providerId="AD" clId="Web-{84F7B958-AC4C-AD70-F2C7-C1C090D1B745}"/>
    <pc:docChg chg="addSld delSld modSld sldOrd">
      <pc:chgData name="COC du Comité Yvelines" userId="S::5878000.coc@ffhandball.net::010bec54-d14a-4e41-aba0-e0f127ca8c84" providerId="AD" clId="Web-{84F7B958-AC4C-AD70-F2C7-C1C090D1B745}" dt="2022-11-05T17:18:06.847" v="1768" actId="20577"/>
      <pc:docMkLst>
        <pc:docMk/>
      </pc:docMkLst>
      <pc:sldChg chg="modSp">
        <pc:chgData name="COC du Comité Yvelines" userId="S::5878000.coc@ffhandball.net::010bec54-d14a-4e41-aba0-e0f127ca8c84" providerId="AD" clId="Web-{84F7B958-AC4C-AD70-F2C7-C1C090D1B745}" dt="2022-11-05T16:42:21.108" v="1490" actId="20577"/>
        <pc:sldMkLst>
          <pc:docMk/>
          <pc:sldMk cId="510962177" sldId="273"/>
        </pc:sldMkLst>
        <pc:spChg chg="mod">
          <ac:chgData name="COC du Comité Yvelines" userId="S::5878000.coc@ffhandball.net::010bec54-d14a-4e41-aba0-e0f127ca8c84" providerId="AD" clId="Web-{84F7B958-AC4C-AD70-F2C7-C1C090D1B745}" dt="2022-11-05T16:42:21.108" v="1490" actId="20577"/>
          <ac:spMkLst>
            <pc:docMk/>
            <pc:sldMk cId="510962177" sldId="273"/>
            <ac:spMk id="109" creationId="{345452EE-CBE8-4720-BCB0-90C4B59AF5CA}"/>
          </ac:spMkLst>
        </pc:spChg>
      </pc:sldChg>
      <pc:sldChg chg="modSp">
        <pc:chgData name="COC du Comité Yvelines" userId="S::5878000.coc@ffhandball.net::010bec54-d14a-4e41-aba0-e0f127ca8c84" providerId="AD" clId="Web-{84F7B958-AC4C-AD70-F2C7-C1C090D1B745}" dt="2022-11-05T16:55:34.243" v="1649" actId="20577"/>
        <pc:sldMkLst>
          <pc:docMk/>
          <pc:sldMk cId="356702978" sldId="282"/>
        </pc:sldMkLst>
        <pc:spChg chg="mod">
          <ac:chgData name="COC du Comité Yvelines" userId="S::5878000.coc@ffhandball.net::010bec54-d14a-4e41-aba0-e0f127ca8c84" providerId="AD" clId="Web-{84F7B958-AC4C-AD70-F2C7-C1C090D1B745}" dt="2022-11-05T16:55:34.243" v="1649" actId="20577"/>
          <ac:spMkLst>
            <pc:docMk/>
            <pc:sldMk cId="356702978" sldId="282"/>
            <ac:spMk id="3" creationId="{E6D863D0-C185-4821-856E-654D801884B5}"/>
          </ac:spMkLst>
        </pc:spChg>
      </pc:sldChg>
      <pc:sldChg chg="modSp">
        <pc:chgData name="COC du Comité Yvelines" userId="S::5878000.coc@ffhandball.net::010bec54-d14a-4e41-aba0-e0f127ca8c84" providerId="AD" clId="Web-{84F7B958-AC4C-AD70-F2C7-C1C090D1B745}" dt="2022-11-05T16:21:27.208" v="627" actId="20577"/>
        <pc:sldMkLst>
          <pc:docMk/>
          <pc:sldMk cId="3626314940" sldId="284"/>
        </pc:sldMkLst>
        <pc:spChg chg="mod">
          <ac:chgData name="COC du Comité Yvelines" userId="S::5878000.coc@ffhandball.net::010bec54-d14a-4e41-aba0-e0f127ca8c84" providerId="AD" clId="Web-{84F7B958-AC4C-AD70-F2C7-C1C090D1B745}" dt="2022-11-05T16:21:27.208" v="627" actId="20577"/>
          <ac:spMkLst>
            <pc:docMk/>
            <pc:sldMk cId="3626314940" sldId="284"/>
            <ac:spMk id="109" creationId="{345452EE-CBE8-4720-BCB0-90C4B59AF5CA}"/>
          </ac:spMkLst>
        </pc:spChg>
      </pc:sldChg>
      <pc:sldChg chg="modSp">
        <pc:chgData name="COC du Comité Yvelines" userId="S::5878000.coc@ffhandball.net::010bec54-d14a-4e41-aba0-e0f127ca8c84" providerId="AD" clId="Web-{84F7B958-AC4C-AD70-F2C7-C1C090D1B745}" dt="2022-11-05T16:23:11.996" v="700" actId="20577"/>
        <pc:sldMkLst>
          <pc:docMk/>
          <pc:sldMk cId="1220518353" sldId="285"/>
        </pc:sldMkLst>
        <pc:spChg chg="mod">
          <ac:chgData name="COC du Comité Yvelines" userId="S::5878000.coc@ffhandball.net::010bec54-d14a-4e41-aba0-e0f127ca8c84" providerId="AD" clId="Web-{84F7B958-AC4C-AD70-F2C7-C1C090D1B745}" dt="2022-11-05T16:23:11.996" v="700" actId="20577"/>
          <ac:spMkLst>
            <pc:docMk/>
            <pc:sldMk cId="1220518353" sldId="285"/>
            <ac:spMk id="109" creationId="{345452EE-CBE8-4720-BCB0-90C4B59AF5CA}"/>
          </ac:spMkLst>
        </pc:spChg>
      </pc:sldChg>
      <pc:sldChg chg="modSp">
        <pc:chgData name="COC du Comité Yvelines" userId="S::5878000.coc@ffhandball.net::010bec54-d14a-4e41-aba0-e0f127ca8c84" providerId="AD" clId="Web-{84F7B958-AC4C-AD70-F2C7-C1C090D1B745}" dt="2022-11-05T16:57:55.346" v="1686" actId="20577"/>
        <pc:sldMkLst>
          <pc:docMk/>
          <pc:sldMk cId="3845022149" sldId="286"/>
        </pc:sldMkLst>
        <pc:spChg chg="mod">
          <ac:chgData name="COC du Comité Yvelines" userId="S::5878000.coc@ffhandball.net::010bec54-d14a-4e41-aba0-e0f127ca8c84" providerId="AD" clId="Web-{84F7B958-AC4C-AD70-F2C7-C1C090D1B745}" dt="2022-11-05T16:57:55.346" v="1686" actId="20577"/>
          <ac:spMkLst>
            <pc:docMk/>
            <pc:sldMk cId="3845022149" sldId="286"/>
            <ac:spMk id="109" creationId="{345452EE-CBE8-4720-BCB0-90C4B59AF5CA}"/>
          </ac:spMkLst>
        </pc:spChg>
      </pc:sldChg>
      <pc:sldChg chg="modSp">
        <pc:chgData name="COC du Comité Yvelines" userId="S::5878000.coc@ffhandball.net::010bec54-d14a-4e41-aba0-e0f127ca8c84" providerId="AD" clId="Web-{84F7B958-AC4C-AD70-F2C7-C1C090D1B745}" dt="2022-11-05T16:30:55.869" v="992" actId="20577"/>
        <pc:sldMkLst>
          <pc:docMk/>
          <pc:sldMk cId="61152491" sldId="287"/>
        </pc:sldMkLst>
        <pc:spChg chg="mod">
          <ac:chgData name="COC du Comité Yvelines" userId="S::5878000.coc@ffhandball.net::010bec54-d14a-4e41-aba0-e0f127ca8c84" providerId="AD" clId="Web-{84F7B958-AC4C-AD70-F2C7-C1C090D1B745}" dt="2022-11-05T16:30:55.869" v="992" actId="20577"/>
          <ac:spMkLst>
            <pc:docMk/>
            <pc:sldMk cId="61152491" sldId="287"/>
            <ac:spMk id="109" creationId="{345452EE-CBE8-4720-BCB0-90C4B59AF5CA}"/>
          </ac:spMkLst>
        </pc:spChg>
      </pc:sldChg>
      <pc:sldChg chg="modSp">
        <pc:chgData name="COC du Comité Yvelines" userId="S::5878000.coc@ffhandball.net::010bec54-d14a-4e41-aba0-e0f127ca8c84" providerId="AD" clId="Web-{84F7B958-AC4C-AD70-F2C7-C1C090D1B745}" dt="2022-11-05T16:35:10.448" v="1217" actId="20577"/>
        <pc:sldMkLst>
          <pc:docMk/>
          <pc:sldMk cId="3572370214" sldId="288"/>
        </pc:sldMkLst>
        <pc:spChg chg="mod">
          <ac:chgData name="COC du Comité Yvelines" userId="S::5878000.coc@ffhandball.net::010bec54-d14a-4e41-aba0-e0f127ca8c84" providerId="AD" clId="Web-{84F7B958-AC4C-AD70-F2C7-C1C090D1B745}" dt="2022-11-05T16:35:10.448" v="1217" actId="20577"/>
          <ac:spMkLst>
            <pc:docMk/>
            <pc:sldMk cId="3572370214" sldId="288"/>
            <ac:spMk id="109" creationId="{345452EE-CBE8-4720-BCB0-90C4B59AF5CA}"/>
          </ac:spMkLst>
        </pc:spChg>
      </pc:sldChg>
      <pc:sldChg chg="modSp">
        <pc:chgData name="COC du Comité Yvelines" userId="S::5878000.coc@ffhandball.net::010bec54-d14a-4e41-aba0-e0f127ca8c84" providerId="AD" clId="Web-{84F7B958-AC4C-AD70-F2C7-C1C090D1B745}" dt="2022-11-05T16:38:52.884" v="1353" actId="20577"/>
        <pc:sldMkLst>
          <pc:docMk/>
          <pc:sldMk cId="2361969831" sldId="289"/>
        </pc:sldMkLst>
        <pc:spChg chg="mod">
          <ac:chgData name="COC du Comité Yvelines" userId="S::5878000.coc@ffhandball.net::010bec54-d14a-4e41-aba0-e0f127ca8c84" providerId="AD" clId="Web-{84F7B958-AC4C-AD70-F2C7-C1C090D1B745}" dt="2022-11-05T16:38:52.884" v="1353" actId="20577"/>
          <ac:spMkLst>
            <pc:docMk/>
            <pc:sldMk cId="2361969831" sldId="289"/>
            <ac:spMk id="109" creationId="{345452EE-CBE8-4720-BCB0-90C4B59AF5CA}"/>
          </ac:spMkLst>
        </pc:spChg>
      </pc:sldChg>
      <pc:sldChg chg="modSp">
        <pc:chgData name="COC du Comité Yvelines" userId="S::5878000.coc@ffhandball.net::010bec54-d14a-4e41-aba0-e0f127ca8c84" providerId="AD" clId="Web-{84F7B958-AC4C-AD70-F2C7-C1C090D1B745}" dt="2022-11-05T16:16:38.002" v="425" actId="20577"/>
        <pc:sldMkLst>
          <pc:docMk/>
          <pc:sldMk cId="3108351923" sldId="290"/>
        </pc:sldMkLst>
        <pc:spChg chg="mod">
          <ac:chgData name="COC du Comité Yvelines" userId="S::5878000.coc@ffhandball.net::010bec54-d14a-4e41-aba0-e0f127ca8c84" providerId="AD" clId="Web-{84F7B958-AC4C-AD70-F2C7-C1C090D1B745}" dt="2022-11-05T16:16:38.002" v="425" actId="20577"/>
          <ac:spMkLst>
            <pc:docMk/>
            <pc:sldMk cId="3108351923" sldId="290"/>
            <ac:spMk id="109" creationId="{345452EE-CBE8-4720-BCB0-90C4B59AF5CA}"/>
          </ac:spMkLst>
        </pc:spChg>
      </pc:sldChg>
      <pc:sldChg chg="addSp modSp new">
        <pc:chgData name="COC du Comité Yvelines" userId="S::5878000.coc@ffhandball.net::010bec54-d14a-4e41-aba0-e0f127ca8c84" providerId="AD" clId="Web-{84F7B958-AC4C-AD70-F2C7-C1C090D1B745}" dt="2022-11-05T17:03:15.288" v="1724" actId="20577"/>
        <pc:sldMkLst>
          <pc:docMk/>
          <pc:sldMk cId="493212847" sldId="291"/>
        </pc:sldMkLst>
        <pc:spChg chg="mod">
          <ac:chgData name="COC du Comité Yvelines" userId="S::5878000.coc@ffhandball.net::010bec54-d14a-4e41-aba0-e0f127ca8c84" providerId="AD" clId="Web-{84F7B958-AC4C-AD70-F2C7-C1C090D1B745}" dt="2022-11-05T17:03:15.288" v="1724" actId="20577"/>
          <ac:spMkLst>
            <pc:docMk/>
            <pc:sldMk cId="493212847" sldId="291"/>
            <ac:spMk id="2" creationId="{40952FFA-6A10-7E50-DB90-93501DFB5B8F}"/>
          </ac:spMkLst>
        </pc:spChg>
        <pc:spChg chg="mod">
          <ac:chgData name="COC du Comité Yvelines" userId="S::5878000.coc@ffhandball.net::010bec54-d14a-4e41-aba0-e0f127ca8c84" providerId="AD" clId="Web-{84F7B958-AC4C-AD70-F2C7-C1C090D1B745}" dt="2022-11-05T16:59:11.257" v="1717" actId="20577"/>
          <ac:spMkLst>
            <pc:docMk/>
            <pc:sldMk cId="493212847" sldId="291"/>
            <ac:spMk id="3" creationId="{C978AAB1-265D-EE0A-760E-73456E3585FA}"/>
          </ac:spMkLst>
        </pc:spChg>
        <pc:spChg chg="add mod">
          <ac:chgData name="COC du Comité Yvelines" userId="S::5878000.coc@ffhandball.net::010bec54-d14a-4e41-aba0-e0f127ca8c84" providerId="AD" clId="Web-{84F7B958-AC4C-AD70-F2C7-C1C090D1B745}" dt="2022-11-05T16:51:08.945" v="1633" actId="14100"/>
          <ac:spMkLst>
            <pc:docMk/>
            <pc:sldMk cId="493212847" sldId="291"/>
            <ac:spMk id="4" creationId="{EB960ED2-62B5-912A-56EE-6C2B438244C2}"/>
          </ac:spMkLst>
        </pc:spChg>
        <pc:spChg chg="add mod">
          <ac:chgData name="COC du Comité Yvelines" userId="S::5878000.coc@ffhandball.net::010bec54-d14a-4e41-aba0-e0f127ca8c84" providerId="AD" clId="Web-{84F7B958-AC4C-AD70-F2C7-C1C090D1B745}" dt="2022-11-05T16:51:12.868" v="1634" actId="1076"/>
          <ac:spMkLst>
            <pc:docMk/>
            <pc:sldMk cId="493212847" sldId="291"/>
            <ac:spMk id="5" creationId="{97B8DE55-63FC-7406-97A4-DC9E58D929B8}"/>
          </ac:spMkLst>
        </pc:spChg>
      </pc:sldChg>
      <pc:sldChg chg="addSp modSp new">
        <pc:chgData name="COC du Comité Yvelines" userId="S::5878000.coc@ffhandball.net::010bec54-d14a-4e41-aba0-e0f127ca8c84" providerId="AD" clId="Web-{84F7B958-AC4C-AD70-F2C7-C1C090D1B745}" dt="2022-11-05T17:03:08.772" v="1722" actId="20577"/>
        <pc:sldMkLst>
          <pc:docMk/>
          <pc:sldMk cId="1089271750" sldId="292"/>
        </pc:sldMkLst>
        <pc:spChg chg="mod">
          <ac:chgData name="COC du Comité Yvelines" userId="S::5878000.coc@ffhandball.net::010bec54-d14a-4e41-aba0-e0f127ca8c84" providerId="AD" clId="Web-{84F7B958-AC4C-AD70-F2C7-C1C090D1B745}" dt="2022-11-05T17:03:08.772" v="1722" actId="20577"/>
          <ac:spMkLst>
            <pc:docMk/>
            <pc:sldMk cId="1089271750" sldId="292"/>
            <ac:spMk id="2" creationId="{C53EC42C-1C76-3273-7502-25AB812B7D5F}"/>
          </ac:spMkLst>
        </pc:spChg>
        <pc:spChg chg="mod">
          <ac:chgData name="COC du Comité Yvelines" userId="S::5878000.coc@ffhandball.net::010bec54-d14a-4e41-aba0-e0f127ca8c84" providerId="AD" clId="Web-{84F7B958-AC4C-AD70-F2C7-C1C090D1B745}" dt="2022-11-05T16:13:58.789" v="354" actId="14100"/>
          <ac:spMkLst>
            <pc:docMk/>
            <pc:sldMk cId="1089271750" sldId="292"/>
            <ac:spMk id="3" creationId="{71E65B3C-F785-F309-61C6-B03F26159748}"/>
          </ac:spMkLst>
        </pc:spChg>
        <pc:spChg chg="add mod">
          <ac:chgData name="COC du Comité Yvelines" userId="S::5878000.coc@ffhandball.net::010bec54-d14a-4e41-aba0-e0f127ca8c84" providerId="AD" clId="Web-{84F7B958-AC4C-AD70-F2C7-C1C090D1B745}" dt="2022-11-05T16:21:18.379" v="626" actId="20577"/>
          <ac:spMkLst>
            <pc:docMk/>
            <pc:sldMk cId="1089271750" sldId="292"/>
            <ac:spMk id="4" creationId="{9F0A99AA-E3C3-C0DB-B398-897412EA15C7}"/>
          </ac:spMkLst>
        </pc:spChg>
      </pc:sldChg>
      <pc:sldChg chg="new del">
        <pc:chgData name="COC du Comité Yvelines" userId="S::5878000.coc@ffhandball.net::010bec54-d14a-4e41-aba0-e0f127ca8c84" providerId="AD" clId="Web-{84F7B958-AC4C-AD70-F2C7-C1C090D1B745}" dt="2022-11-05T16:14:09.446" v="356"/>
        <pc:sldMkLst>
          <pc:docMk/>
          <pc:sldMk cId="133857036" sldId="293"/>
        </pc:sldMkLst>
      </pc:sldChg>
      <pc:sldChg chg="addSp modSp new">
        <pc:chgData name="COC du Comité Yvelines" userId="S::5878000.coc@ffhandball.net::010bec54-d14a-4e41-aba0-e0f127ca8c84" providerId="AD" clId="Web-{84F7B958-AC4C-AD70-F2C7-C1C090D1B745}" dt="2022-11-05T17:03:49.884" v="1729" actId="20577"/>
        <pc:sldMkLst>
          <pc:docMk/>
          <pc:sldMk cId="3648061641" sldId="293"/>
        </pc:sldMkLst>
        <pc:spChg chg="mod">
          <ac:chgData name="COC du Comité Yvelines" userId="S::5878000.coc@ffhandball.net::010bec54-d14a-4e41-aba0-e0f127ca8c84" providerId="AD" clId="Web-{84F7B958-AC4C-AD70-F2C7-C1C090D1B745}" dt="2022-11-05T17:03:49.884" v="1729" actId="20577"/>
          <ac:spMkLst>
            <pc:docMk/>
            <pc:sldMk cId="3648061641" sldId="293"/>
            <ac:spMk id="2" creationId="{289C18F1-FA29-F349-61CF-5759CBB15C0A}"/>
          </ac:spMkLst>
        </pc:spChg>
        <pc:spChg chg="mod">
          <ac:chgData name="COC du Comité Yvelines" userId="S::5878000.coc@ffhandball.net::010bec54-d14a-4e41-aba0-e0f127ca8c84" providerId="AD" clId="Web-{84F7B958-AC4C-AD70-F2C7-C1C090D1B745}" dt="2022-11-05T16:18:21.275" v="520" actId="14100"/>
          <ac:spMkLst>
            <pc:docMk/>
            <pc:sldMk cId="3648061641" sldId="293"/>
            <ac:spMk id="3" creationId="{0D51C1D6-F59D-0CDE-5CD2-6693FA2E2594}"/>
          </ac:spMkLst>
        </pc:spChg>
        <pc:spChg chg="add mod">
          <ac:chgData name="COC du Comité Yvelines" userId="S::5878000.coc@ffhandball.net::010bec54-d14a-4e41-aba0-e0f127ca8c84" providerId="AD" clId="Web-{84F7B958-AC4C-AD70-F2C7-C1C090D1B745}" dt="2022-11-05T16:21:10.098" v="625" actId="14100"/>
          <ac:spMkLst>
            <pc:docMk/>
            <pc:sldMk cId="3648061641" sldId="293"/>
            <ac:spMk id="4" creationId="{586E3BA2-DEA7-2710-2BA4-DF70E9472A6D}"/>
          </ac:spMkLst>
        </pc:spChg>
      </pc:sldChg>
      <pc:sldChg chg="modSp new">
        <pc:chgData name="COC du Comité Yvelines" userId="S::5878000.coc@ffhandball.net::010bec54-d14a-4e41-aba0-e0f127ca8c84" providerId="AD" clId="Web-{84F7B958-AC4C-AD70-F2C7-C1C090D1B745}" dt="2022-11-05T17:04:09.292" v="1734" actId="20577"/>
        <pc:sldMkLst>
          <pc:docMk/>
          <pc:sldMk cId="2670499172" sldId="294"/>
        </pc:sldMkLst>
        <pc:spChg chg="mod">
          <ac:chgData name="COC du Comité Yvelines" userId="S::5878000.coc@ffhandball.net::010bec54-d14a-4e41-aba0-e0f127ca8c84" providerId="AD" clId="Web-{84F7B958-AC4C-AD70-F2C7-C1C090D1B745}" dt="2022-11-05T17:04:09.292" v="1734" actId="20577"/>
          <ac:spMkLst>
            <pc:docMk/>
            <pc:sldMk cId="2670499172" sldId="294"/>
            <ac:spMk id="2" creationId="{20D04CD1-A03A-D66A-AEB3-5C66A1D95AC0}"/>
          </ac:spMkLst>
        </pc:spChg>
        <pc:spChg chg="mod">
          <ac:chgData name="COC du Comité Yvelines" userId="S::5878000.coc@ffhandball.net::010bec54-d14a-4e41-aba0-e0f127ca8c84" providerId="AD" clId="Web-{84F7B958-AC4C-AD70-F2C7-C1C090D1B745}" dt="2022-11-05T16:22:55.245" v="699" actId="14100"/>
          <ac:spMkLst>
            <pc:docMk/>
            <pc:sldMk cId="2670499172" sldId="294"/>
            <ac:spMk id="3" creationId="{A1793EEC-C89B-033A-7B5B-830FE59792B4}"/>
          </ac:spMkLst>
        </pc:spChg>
      </pc:sldChg>
      <pc:sldChg chg="addSp modSp new ord">
        <pc:chgData name="COC du Comité Yvelines" userId="S::5878000.coc@ffhandball.net::010bec54-d14a-4e41-aba0-e0f127ca8c84" providerId="AD" clId="Web-{84F7B958-AC4C-AD70-F2C7-C1C090D1B745}" dt="2022-11-05T17:09:30.315" v="1740" actId="20577"/>
        <pc:sldMkLst>
          <pc:docMk/>
          <pc:sldMk cId="285365982" sldId="295"/>
        </pc:sldMkLst>
        <pc:spChg chg="mod">
          <ac:chgData name="COC du Comité Yvelines" userId="S::5878000.coc@ffhandball.net::010bec54-d14a-4e41-aba0-e0f127ca8c84" providerId="AD" clId="Web-{84F7B958-AC4C-AD70-F2C7-C1C090D1B745}" dt="2022-11-05T17:09:30.315" v="1740" actId="20577"/>
          <ac:spMkLst>
            <pc:docMk/>
            <pc:sldMk cId="285365982" sldId="295"/>
            <ac:spMk id="2" creationId="{D8C05DF3-291D-F3B5-8C1B-6EB686E6F73D}"/>
          </ac:spMkLst>
        </pc:spChg>
        <pc:spChg chg="mod">
          <ac:chgData name="COC du Comité Yvelines" userId="S::5878000.coc@ffhandball.net::010bec54-d14a-4e41-aba0-e0f127ca8c84" providerId="AD" clId="Web-{84F7B958-AC4C-AD70-F2C7-C1C090D1B745}" dt="2022-11-05T16:25:40.802" v="801" actId="20577"/>
          <ac:spMkLst>
            <pc:docMk/>
            <pc:sldMk cId="285365982" sldId="295"/>
            <ac:spMk id="3" creationId="{37689BF6-8FA2-CEE2-C836-BFBD7C853C00}"/>
          </ac:spMkLst>
        </pc:spChg>
        <pc:spChg chg="add mod">
          <ac:chgData name="COC du Comité Yvelines" userId="S::5878000.coc@ffhandball.net::010bec54-d14a-4e41-aba0-e0f127ca8c84" providerId="AD" clId="Web-{84F7B958-AC4C-AD70-F2C7-C1C090D1B745}" dt="2022-11-05T16:27:14.761" v="888" actId="20577"/>
          <ac:spMkLst>
            <pc:docMk/>
            <pc:sldMk cId="285365982" sldId="295"/>
            <ac:spMk id="4" creationId="{F9F5F853-333C-CBF9-E257-7C735CD617F8}"/>
          </ac:spMkLst>
        </pc:spChg>
      </pc:sldChg>
      <pc:sldChg chg="modSp new">
        <pc:chgData name="COC du Comité Yvelines" userId="S::5878000.coc@ffhandball.net::010bec54-d14a-4e41-aba0-e0f127ca8c84" providerId="AD" clId="Web-{84F7B958-AC4C-AD70-F2C7-C1C090D1B745}" dt="2022-11-05T17:10:36.522" v="1746" actId="20577"/>
        <pc:sldMkLst>
          <pc:docMk/>
          <pc:sldMk cId="2958823383" sldId="296"/>
        </pc:sldMkLst>
        <pc:spChg chg="mod">
          <ac:chgData name="COC du Comité Yvelines" userId="S::5878000.coc@ffhandball.net::010bec54-d14a-4e41-aba0-e0f127ca8c84" providerId="AD" clId="Web-{84F7B958-AC4C-AD70-F2C7-C1C090D1B745}" dt="2022-11-05T17:10:36.522" v="1746" actId="20577"/>
          <ac:spMkLst>
            <pc:docMk/>
            <pc:sldMk cId="2958823383" sldId="296"/>
            <ac:spMk id="2" creationId="{EE31770D-E944-68D9-A906-837873C8251A}"/>
          </ac:spMkLst>
        </pc:spChg>
        <pc:spChg chg="mod">
          <ac:chgData name="COC du Comité Yvelines" userId="S::5878000.coc@ffhandball.net::010bec54-d14a-4e41-aba0-e0f127ca8c84" providerId="AD" clId="Web-{84F7B958-AC4C-AD70-F2C7-C1C090D1B745}" dt="2022-11-05T16:30:37.633" v="987" actId="1076"/>
          <ac:spMkLst>
            <pc:docMk/>
            <pc:sldMk cId="2958823383" sldId="296"/>
            <ac:spMk id="3" creationId="{46A5A5C8-D0E9-21CB-C8CC-24D27117420A}"/>
          </ac:spMkLst>
        </pc:spChg>
      </pc:sldChg>
      <pc:sldChg chg="addSp modSp new">
        <pc:chgData name="COC du Comité Yvelines" userId="S::5878000.coc@ffhandball.net::010bec54-d14a-4e41-aba0-e0f127ca8c84" providerId="AD" clId="Web-{84F7B958-AC4C-AD70-F2C7-C1C090D1B745}" dt="2022-11-05T17:12:29.732" v="1751" actId="20577"/>
        <pc:sldMkLst>
          <pc:docMk/>
          <pc:sldMk cId="2293761455" sldId="297"/>
        </pc:sldMkLst>
        <pc:spChg chg="mod">
          <ac:chgData name="COC du Comité Yvelines" userId="S::5878000.coc@ffhandball.net::010bec54-d14a-4e41-aba0-e0f127ca8c84" providerId="AD" clId="Web-{84F7B958-AC4C-AD70-F2C7-C1C090D1B745}" dt="2022-11-05T17:12:29.732" v="1751" actId="20577"/>
          <ac:spMkLst>
            <pc:docMk/>
            <pc:sldMk cId="2293761455" sldId="297"/>
            <ac:spMk id="2" creationId="{9AD483CD-66E8-D736-D73F-7193FFB38B18}"/>
          </ac:spMkLst>
        </pc:spChg>
        <pc:spChg chg="mod">
          <ac:chgData name="COC du Comité Yvelines" userId="S::5878000.coc@ffhandball.net::010bec54-d14a-4e41-aba0-e0f127ca8c84" providerId="AD" clId="Web-{84F7B958-AC4C-AD70-F2C7-C1C090D1B745}" dt="2022-11-05T16:34:20.507" v="1211" actId="20577"/>
          <ac:spMkLst>
            <pc:docMk/>
            <pc:sldMk cId="2293761455" sldId="297"/>
            <ac:spMk id="3" creationId="{13318B6C-40E1-7B5F-5EC9-F389CC81A4B3}"/>
          </ac:spMkLst>
        </pc:spChg>
        <pc:spChg chg="add mod">
          <ac:chgData name="COC du Comité Yvelines" userId="S::5878000.coc@ffhandball.net::010bec54-d14a-4e41-aba0-e0f127ca8c84" providerId="AD" clId="Web-{84F7B958-AC4C-AD70-F2C7-C1C090D1B745}" dt="2022-11-05T16:34:36.930" v="1215" actId="20577"/>
          <ac:spMkLst>
            <pc:docMk/>
            <pc:sldMk cId="2293761455" sldId="297"/>
            <ac:spMk id="4" creationId="{3F5A35F8-4824-C146-D46C-73B8B3353B0B}"/>
          </ac:spMkLst>
        </pc:spChg>
      </pc:sldChg>
      <pc:sldChg chg="addSp modSp new">
        <pc:chgData name="COC du Comité Yvelines" userId="S::5878000.coc@ffhandball.net::010bec54-d14a-4e41-aba0-e0f127ca8c84" providerId="AD" clId="Web-{84F7B958-AC4C-AD70-F2C7-C1C090D1B745}" dt="2022-11-05T17:14:19.442" v="1757" actId="20577"/>
        <pc:sldMkLst>
          <pc:docMk/>
          <pc:sldMk cId="2689492885" sldId="298"/>
        </pc:sldMkLst>
        <pc:spChg chg="mod">
          <ac:chgData name="COC du Comité Yvelines" userId="S::5878000.coc@ffhandball.net::010bec54-d14a-4e41-aba0-e0f127ca8c84" providerId="AD" clId="Web-{84F7B958-AC4C-AD70-F2C7-C1C090D1B745}" dt="2022-11-05T17:14:19.442" v="1757" actId="20577"/>
          <ac:spMkLst>
            <pc:docMk/>
            <pc:sldMk cId="2689492885" sldId="298"/>
            <ac:spMk id="2" creationId="{21FB032B-ABCB-B767-085B-2046F638BAC0}"/>
          </ac:spMkLst>
        </pc:spChg>
        <pc:spChg chg="mod">
          <ac:chgData name="COC du Comité Yvelines" userId="S::5878000.coc@ffhandball.net::010bec54-d14a-4e41-aba0-e0f127ca8c84" providerId="AD" clId="Web-{84F7B958-AC4C-AD70-F2C7-C1C090D1B745}" dt="2022-11-05T16:38:45.134" v="1352" actId="20577"/>
          <ac:spMkLst>
            <pc:docMk/>
            <pc:sldMk cId="2689492885" sldId="298"/>
            <ac:spMk id="3" creationId="{BC4359E5-94F6-46BA-E456-697D6AD5127F}"/>
          </ac:spMkLst>
        </pc:spChg>
        <pc:spChg chg="add mod">
          <ac:chgData name="COC du Comité Yvelines" userId="S::5878000.coc@ffhandball.net::010bec54-d14a-4e41-aba0-e0f127ca8c84" providerId="AD" clId="Web-{84F7B958-AC4C-AD70-F2C7-C1C090D1B745}" dt="2022-11-05T16:38:24.507" v="1348" actId="20577"/>
          <ac:spMkLst>
            <pc:docMk/>
            <pc:sldMk cId="2689492885" sldId="298"/>
            <ac:spMk id="4" creationId="{092DBC73-16AD-74C6-5205-2F3A821E5E20}"/>
          </ac:spMkLst>
        </pc:spChg>
      </pc:sldChg>
      <pc:sldChg chg="addSp modSp new">
        <pc:chgData name="COC du Comité Yvelines" userId="S::5878000.coc@ffhandball.net::010bec54-d14a-4e41-aba0-e0f127ca8c84" providerId="AD" clId="Web-{84F7B958-AC4C-AD70-F2C7-C1C090D1B745}" dt="2022-11-05T17:15:32.713" v="1763" actId="20577"/>
        <pc:sldMkLst>
          <pc:docMk/>
          <pc:sldMk cId="3323801780" sldId="299"/>
        </pc:sldMkLst>
        <pc:spChg chg="mod">
          <ac:chgData name="COC du Comité Yvelines" userId="S::5878000.coc@ffhandball.net::010bec54-d14a-4e41-aba0-e0f127ca8c84" providerId="AD" clId="Web-{84F7B958-AC4C-AD70-F2C7-C1C090D1B745}" dt="2022-11-05T17:15:32.713" v="1763" actId="20577"/>
          <ac:spMkLst>
            <pc:docMk/>
            <pc:sldMk cId="3323801780" sldId="299"/>
            <ac:spMk id="2" creationId="{D7D236CA-DA14-ED28-DB15-AACDF562051F}"/>
          </ac:spMkLst>
        </pc:spChg>
        <pc:spChg chg="mod">
          <ac:chgData name="COC du Comité Yvelines" userId="S::5878000.coc@ffhandball.net::010bec54-d14a-4e41-aba0-e0f127ca8c84" providerId="AD" clId="Web-{84F7B958-AC4C-AD70-F2C7-C1C090D1B745}" dt="2022-11-05T16:40:27.629" v="1410" actId="14100"/>
          <ac:spMkLst>
            <pc:docMk/>
            <pc:sldMk cId="3323801780" sldId="299"/>
            <ac:spMk id="3" creationId="{A2E3E4D8-555C-D0A7-BC0B-4C78849FEA3B}"/>
          </ac:spMkLst>
        </pc:spChg>
        <pc:spChg chg="add mod">
          <ac:chgData name="COC du Comité Yvelines" userId="S::5878000.coc@ffhandball.net::010bec54-d14a-4e41-aba0-e0f127ca8c84" providerId="AD" clId="Web-{84F7B958-AC4C-AD70-F2C7-C1C090D1B745}" dt="2022-11-05T16:42:06.389" v="1488" actId="20577"/>
          <ac:spMkLst>
            <pc:docMk/>
            <pc:sldMk cId="3323801780" sldId="299"/>
            <ac:spMk id="4" creationId="{5941DE75-80C6-1191-A336-BA982FFE94D4}"/>
          </ac:spMkLst>
        </pc:spChg>
      </pc:sldChg>
      <pc:sldChg chg="modSp add ord replId">
        <pc:chgData name="COC du Comité Yvelines" userId="S::5878000.coc@ffhandball.net::010bec54-d14a-4e41-aba0-e0f127ca8c84" providerId="AD" clId="Web-{84F7B958-AC4C-AD70-F2C7-C1C090D1B745}" dt="2022-11-05T16:43:05.002" v="1497" actId="20577"/>
        <pc:sldMkLst>
          <pc:docMk/>
          <pc:sldMk cId="4163265758" sldId="300"/>
        </pc:sldMkLst>
        <pc:spChg chg="mod">
          <ac:chgData name="COC du Comité Yvelines" userId="S::5878000.coc@ffhandball.net::010bec54-d14a-4e41-aba0-e0f127ca8c84" providerId="AD" clId="Web-{84F7B958-AC4C-AD70-F2C7-C1C090D1B745}" dt="2022-11-05T16:43:05.002" v="1497" actId="20577"/>
          <ac:spMkLst>
            <pc:docMk/>
            <pc:sldMk cId="4163265758" sldId="300"/>
            <ac:spMk id="109" creationId="{345452EE-CBE8-4720-BCB0-90C4B59AF5CA}"/>
          </ac:spMkLst>
        </pc:spChg>
      </pc:sldChg>
      <pc:sldChg chg="addSp delSp modSp add ord replId">
        <pc:chgData name="COC du Comité Yvelines" userId="S::5878000.coc@ffhandball.net::010bec54-d14a-4e41-aba0-e0f127ca8c84" providerId="AD" clId="Web-{84F7B958-AC4C-AD70-F2C7-C1C090D1B745}" dt="2022-11-05T17:18:06.847" v="1768" actId="20577"/>
        <pc:sldMkLst>
          <pc:docMk/>
          <pc:sldMk cId="1264971881" sldId="301"/>
        </pc:sldMkLst>
        <pc:spChg chg="mod">
          <ac:chgData name="COC du Comité Yvelines" userId="S::5878000.coc@ffhandball.net::010bec54-d14a-4e41-aba0-e0f127ca8c84" providerId="AD" clId="Web-{84F7B958-AC4C-AD70-F2C7-C1C090D1B745}" dt="2022-11-05T17:18:06.847" v="1768" actId="20577"/>
          <ac:spMkLst>
            <pc:docMk/>
            <pc:sldMk cId="1264971881" sldId="301"/>
            <ac:spMk id="2" creationId="{D7D236CA-DA14-ED28-DB15-AACDF562051F}"/>
          </ac:spMkLst>
        </pc:spChg>
        <pc:spChg chg="mod">
          <ac:chgData name="COC du Comité Yvelines" userId="S::5878000.coc@ffhandball.net::010bec54-d14a-4e41-aba0-e0f127ca8c84" providerId="AD" clId="Web-{84F7B958-AC4C-AD70-F2C7-C1C090D1B745}" dt="2022-11-05T16:56:45.732" v="1667" actId="14100"/>
          <ac:spMkLst>
            <pc:docMk/>
            <pc:sldMk cId="1264971881" sldId="301"/>
            <ac:spMk id="3" creationId="{A2E3E4D8-555C-D0A7-BC0B-4C78849FEA3B}"/>
          </ac:spMkLst>
        </pc:spChg>
        <pc:spChg chg="del mod">
          <ac:chgData name="COC du Comité Yvelines" userId="S::5878000.coc@ffhandball.net::010bec54-d14a-4e41-aba0-e0f127ca8c84" providerId="AD" clId="Web-{84F7B958-AC4C-AD70-F2C7-C1C090D1B745}" dt="2022-11-05T16:45:40.251" v="1577"/>
          <ac:spMkLst>
            <pc:docMk/>
            <pc:sldMk cId="1264971881" sldId="301"/>
            <ac:spMk id="4" creationId="{5941DE75-80C6-1191-A336-BA982FFE94D4}"/>
          </ac:spMkLst>
        </pc:spChg>
        <pc:spChg chg="add mod">
          <ac:chgData name="COC du Comité Yvelines" userId="S::5878000.coc@ffhandball.net::010bec54-d14a-4e41-aba0-e0f127ca8c84" providerId="AD" clId="Web-{84F7B958-AC4C-AD70-F2C7-C1C090D1B745}" dt="2022-11-05T16:56:36.294" v="1662" actId="20577"/>
          <ac:spMkLst>
            <pc:docMk/>
            <pc:sldMk cId="1264971881" sldId="301"/>
            <ac:spMk id="5" creationId="{44BADBD5-F2E8-F11E-C5C3-B587CDAA2688}"/>
          </ac:spMkLst>
        </pc:spChg>
      </pc:sldChg>
    </pc:docChg>
  </pc:docChgLst>
  <pc:docChgLst>
    <pc:chgData name="COC du Comité Yvelines" userId="S::5878000.coc@ffhandball.net::010bec54-d14a-4e41-aba0-e0f127ca8c84" providerId="AD" clId="Web-{7044C396-3934-2258-1457-9DD1934900CE}"/>
    <pc:docChg chg="modSld">
      <pc:chgData name="COC du Comité Yvelines" userId="S::5878000.coc@ffhandball.net::010bec54-d14a-4e41-aba0-e0f127ca8c84" providerId="AD" clId="Web-{7044C396-3934-2258-1457-9DD1934900CE}" dt="2022-04-15T07:44:03.524" v="51" actId="20577"/>
      <pc:docMkLst>
        <pc:docMk/>
      </pc:docMkLst>
      <pc:sldChg chg="modSp">
        <pc:chgData name="COC du Comité Yvelines" userId="S::5878000.coc@ffhandball.net::010bec54-d14a-4e41-aba0-e0f127ca8c84" providerId="AD" clId="Web-{7044C396-3934-2258-1457-9DD1934900CE}" dt="2022-04-15T07:43:30.164" v="44" actId="20577"/>
        <pc:sldMkLst>
          <pc:docMk/>
          <pc:sldMk cId="0" sldId="259"/>
        </pc:sldMkLst>
        <pc:spChg chg="mod">
          <ac:chgData name="COC du Comité Yvelines" userId="S::5878000.coc@ffhandball.net::010bec54-d14a-4e41-aba0-e0f127ca8c84" providerId="AD" clId="Web-{7044C396-3934-2258-1457-9DD1934900CE}" dt="2022-04-15T07:43:03.179" v="35" actId="20577"/>
          <ac:spMkLst>
            <pc:docMk/>
            <pc:sldMk cId="0" sldId="259"/>
            <ac:spMk id="53" creationId="{999EEA29-92AE-4E67-9D8C-B9AD39E60E36}"/>
          </ac:spMkLst>
        </pc:spChg>
        <pc:spChg chg="mod">
          <ac:chgData name="COC du Comité Yvelines" userId="S::5878000.coc@ffhandball.net::010bec54-d14a-4e41-aba0-e0f127ca8c84" providerId="AD" clId="Web-{7044C396-3934-2258-1457-9DD1934900CE}" dt="2022-04-15T07:43:30.164" v="44" actId="20577"/>
          <ac:spMkLst>
            <pc:docMk/>
            <pc:sldMk cId="0" sldId="259"/>
            <ac:spMk id="58" creationId="{490E5D80-E63F-4F82-AFFE-E5FD8B609BE4}"/>
          </ac:spMkLst>
        </pc:spChg>
        <pc:spChg chg="mod">
          <ac:chgData name="COC du Comité Yvelines" userId="S::5878000.coc@ffhandball.net::010bec54-d14a-4e41-aba0-e0f127ca8c84" providerId="AD" clId="Web-{7044C396-3934-2258-1457-9DD1934900CE}" dt="2022-04-15T07:43:05.164" v="36" actId="1076"/>
          <ac:spMkLst>
            <pc:docMk/>
            <pc:sldMk cId="0" sldId="259"/>
            <ac:spMk id="79" creationId="{78254CF2-2AA2-4463-8AA3-8F74BF1A3B80}"/>
          </ac:spMkLst>
        </pc:spChg>
        <pc:spChg chg="mod">
          <ac:chgData name="COC du Comité Yvelines" userId="S::5878000.coc@ffhandball.net::010bec54-d14a-4e41-aba0-e0f127ca8c84" providerId="AD" clId="Web-{7044C396-3934-2258-1457-9DD1934900CE}" dt="2022-04-15T07:42:11.397" v="25" actId="20577"/>
          <ac:spMkLst>
            <pc:docMk/>
            <pc:sldMk cId="0" sldId="259"/>
            <ac:spMk id="88" creationId="{62450673-3359-4D06-B0D7-9185BA43DB3D}"/>
          </ac:spMkLst>
        </pc:spChg>
        <pc:spChg chg="mod">
          <ac:chgData name="COC du Comité Yvelines" userId="S::5878000.coc@ffhandball.net::010bec54-d14a-4e41-aba0-e0f127ca8c84" providerId="AD" clId="Web-{7044C396-3934-2258-1457-9DD1934900CE}" dt="2022-04-15T07:42:33.819" v="30" actId="20577"/>
          <ac:spMkLst>
            <pc:docMk/>
            <pc:sldMk cId="0" sldId="259"/>
            <ac:spMk id="89" creationId="{09A5C5B2-2463-45FA-A29D-B0E516B9216C}"/>
          </ac:spMkLst>
        </pc:spChg>
      </pc:sldChg>
      <pc:sldChg chg="modSp">
        <pc:chgData name="COC du Comité Yvelines" userId="S::5878000.coc@ffhandball.net::010bec54-d14a-4e41-aba0-e0f127ca8c84" providerId="AD" clId="Web-{7044C396-3934-2258-1457-9DD1934900CE}" dt="2022-04-15T07:41:37.037" v="20" actId="20577"/>
        <pc:sldMkLst>
          <pc:docMk/>
          <pc:sldMk cId="0" sldId="260"/>
        </pc:sldMkLst>
        <pc:spChg chg="mod">
          <ac:chgData name="COC du Comité Yvelines" userId="S::5878000.coc@ffhandball.net::010bec54-d14a-4e41-aba0-e0f127ca8c84" providerId="AD" clId="Web-{7044C396-3934-2258-1457-9DD1934900CE}" dt="2022-04-15T07:41:37.037" v="20" actId="20577"/>
          <ac:spMkLst>
            <pc:docMk/>
            <pc:sldMk cId="0" sldId="260"/>
            <ac:spMk id="89" creationId="{09A5C5B2-2463-45FA-A29D-B0E516B9216C}"/>
          </ac:spMkLst>
        </pc:spChg>
      </pc:sldChg>
      <pc:sldChg chg="modSp">
        <pc:chgData name="COC du Comité Yvelines" userId="S::5878000.coc@ffhandball.net::010bec54-d14a-4e41-aba0-e0f127ca8c84" providerId="AD" clId="Web-{7044C396-3934-2258-1457-9DD1934900CE}" dt="2022-04-15T07:39:01.612" v="9" actId="20577"/>
        <pc:sldMkLst>
          <pc:docMk/>
          <pc:sldMk cId="2466190961" sldId="283"/>
        </pc:sldMkLst>
        <pc:spChg chg="mod">
          <ac:chgData name="COC du Comité Yvelines" userId="S::5878000.coc@ffhandball.net::010bec54-d14a-4e41-aba0-e0f127ca8c84" providerId="AD" clId="Web-{7044C396-3934-2258-1457-9DD1934900CE}" dt="2022-04-15T07:39:01.612" v="9" actId="20577"/>
          <ac:spMkLst>
            <pc:docMk/>
            <pc:sldMk cId="2466190961" sldId="283"/>
            <ac:spMk id="27" creationId="{62450673-3359-4D06-B0D7-9185BA43DB3D}"/>
          </ac:spMkLst>
        </pc:spChg>
      </pc:sldChg>
      <pc:sldChg chg="modSp">
        <pc:chgData name="COC du Comité Yvelines" userId="S::5878000.coc@ffhandball.net::010bec54-d14a-4e41-aba0-e0f127ca8c84" providerId="AD" clId="Web-{7044C396-3934-2258-1457-9DD1934900CE}" dt="2022-04-15T07:44:03.524" v="51" actId="20577"/>
        <pc:sldMkLst>
          <pc:docMk/>
          <pc:sldMk cId="2984524065" sldId="285"/>
        </pc:sldMkLst>
        <pc:spChg chg="mod">
          <ac:chgData name="COC du Comité Yvelines" userId="S::5878000.coc@ffhandball.net::010bec54-d14a-4e41-aba0-e0f127ca8c84" providerId="AD" clId="Web-{7044C396-3934-2258-1457-9DD1934900CE}" dt="2022-04-15T07:44:03.524" v="51" actId="20577"/>
          <ac:spMkLst>
            <pc:docMk/>
            <pc:sldMk cId="2984524065" sldId="285"/>
            <ac:spMk id="88" creationId="{62450673-3359-4D06-B0D7-9185BA43DB3D}"/>
          </ac:spMkLst>
        </pc:spChg>
      </pc:sldChg>
      <pc:sldChg chg="modSp">
        <pc:chgData name="COC du Comité Yvelines" userId="S::5878000.coc@ffhandball.net::010bec54-d14a-4e41-aba0-e0f127ca8c84" providerId="AD" clId="Web-{7044C396-3934-2258-1457-9DD1934900CE}" dt="2022-04-15T07:40:15.285" v="14" actId="20577"/>
        <pc:sldMkLst>
          <pc:docMk/>
          <pc:sldMk cId="4020097540" sldId="287"/>
        </pc:sldMkLst>
        <pc:spChg chg="mod">
          <ac:chgData name="COC du Comité Yvelines" userId="S::5878000.coc@ffhandball.net::010bec54-d14a-4e41-aba0-e0f127ca8c84" providerId="AD" clId="Web-{7044C396-3934-2258-1457-9DD1934900CE}" dt="2022-04-15T07:40:15.285" v="14" actId="20577"/>
          <ac:spMkLst>
            <pc:docMk/>
            <pc:sldMk cId="4020097540" sldId="287"/>
            <ac:spMk id="88" creationId="{62450673-3359-4D06-B0D7-9185BA43DB3D}"/>
          </ac:spMkLst>
        </pc:spChg>
      </pc:sldChg>
    </pc:docChg>
  </pc:docChgLst>
  <pc:docChgLst>
    <pc:chgData name="COC du Comité Yvelines" userId="S::5878000.coc@ffhandball.net::010bec54-d14a-4e41-aba0-e0f127ca8c84" providerId="AD" clId="Web-{15467743-DDA4-D0B1-48B0-C5AEDC04F177}"/>
    <pc:docChg chg="addSld delSld modSld sldOrd">
      <pc:chgData name="COC du Comité Yvelines" userId="S::5878000.coc@ffhandball.net::010bec54-d14a-4e41-aba0-e0f127ca8c84" providerId="AD" clId="Web-{15467743-DDA4-D0B1-48B0-C5AEDC04F177}" dt="2022-01-12T22:28:19.203" v="550"/>
      <pc:docMkLst>
        <pc:docMk/>
      </pc:docMkLst>
      <pc:sldChg chg="modSp">
        <pc:chgData name="COC du Comité Yvelines" userId="S::5878000.coc@ffhandball.net::010bec54-d14a-4e41-aba0-e0f127ca8c84" providerId="AD" clId="Web-{15467743-DDA4-D0B1-48B0-C5AEDC04F177}" dt="2022-01-12T21:46:18.064" v="94" actId="20577"/>
        <pc:sldMkLst>
          <pc:docMk/>
          <pc:sldMk cId="3138411720" sldId="256"/>
        </pc:sldMkLst>
        <pc:spChg chg="mod">
          <ac:chgData name="COC du Comité Yvelines" userId="S::5878000.coc@ffhandball.net::010bec54-d14a-4e41-aba0-e0f127ca8c84" providerId="AD" clId="Web-{15467743-DDA4-D0B1-48B0-C5AEDC04F177}" dt="2022-01-12T21:45:58.047" v="76" actId="20577"/>
          <ac:spMkLst>
            <pc:docMk/>
            <pc:sldMk cId="3138411720" sldId="256"/>
            <ac:spMk id="106" creationId="{59429AFC-2D28-42AF-AAC2-3982A563507B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46:02.079" v="77" actId="20577"/>
          <ac:spMkLst>
            <pc:docMk/>
            <pc:sldMk cId="3138411720" sldId="256"/>
            <ac:spMk id="107" creationId="{FAAB70EE-38FF-4FF0-AB68-D1D145547183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46:18.064" v="94" actId="20577"/>
          <ac:spMkLst>
            <pc:docMk/>
            <pc:sldMk cId="3138411720" sldId="256"/>
            <ac:spMk id="182" creationId="{659497A1-7044-44EF-A09F-2D4034279B98}"/>
          </ac:spMkLst>
        </pc:spChg>
      </pc:sldChg>
      <pc:sldChg chg="modSp">
        <pc:chgData name="COC du Comité Yvelines" userId="S::5878000.coc@ffhandball.net::010bec54-d14a-4e41-aba0-e0f127ca8c84" providerId="AD" clId="Web-{15467743-DDA4-D0B1-48B0-C5AEDC04F177}" dt="2022-01-12T21:46:40.173" v="125" actId="20577"/>
        <pc:sldMkLst>
          <pc:docMk/>
          <pc:sldMk cId="0" sldId="259"/>
        </pc:sldMkLst>
        <pc:spChg chg="mod">
          <ac:chgData name="COC du Comité Yvelines" userId="S::5878000.coc@ffhandball.net::010bec54-d14a-4e41-aba0-e0f127ca8c84" providerId="AD" clId="Web-{15467743-DDA4-D0B1-48B0-C5AEDC04F177}" dt="2022-01-12T21:45:19.281" v="72" actId="20577"/>
          <ac:spMkLst>
            <pc:docMk/>
            <pc:sldMk cId="0" sldId="259"/>
            <ac:spMk id="21" creationId="{59429AFC-2D28-42AF-AAC2-3982A563507B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45:26.891" v="73" actId="20577"/>
          <ac:spMkLst>
            <pc:docMk/>
            <pc:sldMk cId="0" sldId="259"/>
            <ac:spMk id="22" creationId="{FAAB70EE-38FF-4FF0-AB68-D1D145547183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46:40.173" v="125" actId="20577"/>
          <ac:spMkLst>
            <pc:docMk/>
            <pc:sldMk cId="0" sldId="259"/>
            <ac:spMk id="96" creationId="{659497A1-7044-44EF-A09F-2D4034279B98}"/>
          </ac:spMkLst>
        </pc:spChg>
      </pc:sldChg>
      <pc:sldChg chg="modSp">
        <pc:chgData name="COC du Comité Yvelines" userId="S::5878000.coc@ffhandball.net::010bec54-d14a-4e41-aba0-e0f127ca8c84" providerId="AD" clId="Web-{15467743-DDA4-D0B1-48B0-C5AEDC04F177}" dt="2022-01-12T21:47:06.455" v="156" actId="20577"/>
        <pc:sldMkLst>
          <pc:docMk/>
          <pc:sldMk cId="0" sldId="260"/>
        </pc:sldMkLst>
        <pc:spChg chg="mod">
          <ac:chgData name="COC du Comité Yvelines" userId="S::5878000.coc@ffhandball.net::010bec54-d14a-4e41-aba0-e0f127ca8c84" providerId="AD" clId="Web-{15467743-DDA4-D0B1-48B0-C5AEDC04F177}" dt="2022-01-12T21:47:06.455" v="156" actId="20577"/>
          <ac:spMkLst>
            <pc:docMk/>
            <pc:sldMk cId="0" sldId="260"/>
            <ac:spMk id="96" creationId="{659497A1-7044-44EF-A09F-2D4034279B98}"/>
          </ac:spMkLst>
        </pc:spChg>
      </pc:sldChg>
      <pc:sldChg chg="modSp">
        <pc:chgData name="COC du Comité Yvelines" userId="S::5878000.coc@ffhandball.net::010bec54-d14a-4e41-aba0-e0f127ca8c84" providerId="AD" clId="Web-{15467743-DDA4-D0B1-48B0-C5AEDC04F177}" dt="2022-01-12T21:46:52.564" v="141" actId="20577"/>
        <pc:sldMkLst>
          <pc:docMk/>
          <pc:sldMk cId="0" sldId="261"/>
        </pc:sldMkLst>
        <pc:spChg chg="mod">
          <ac:chgData name="COC du Comité Yvelines" userId="S::5878000.coc@ffhandball.net::010bec54-d14a-4e41-aba0-e0f127ca8c84" providerId="AD" clId="Web-{15467743-DDA4-D0B1-48B0-C5AEDC04F177}" dt="2022-01-12T21:45:02.593" v="70" actId="20577"/>
          <ac:spMkLst>
            <pc:docMk/>
            <pc:sldMk cId="0" sldId="261"/>
            <ac:spMk id="21" creationId="{59429AFC-2D28-42AF-AAC2-3982A563507B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45:08.921" v="71" actId="20577"/>
          <ac:spMkLst>
            <pc:docMk/>
            <pc:sldMk cId="0" sldId="261"/>
            <ac:spMk id="22" creationId="{FAAB70EE-38FF-4FF0-AB68-D1D145547183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46:52.564" v="141" actId="20577"/>
          <ac:spMkLst>
            <pc:docMk/>
            <pc:sldMk cId="0" sldId="261"/>
            <ac:spMk id="96" creationId="{659497A1-7044-44EF-A09F-2D4034279B98}"/>
          </ac:spMkLst>
        </pc:spChg>
      </pc:sldChg>
      <pc:sldChg chg="modSp">
        <pc:chgData name="COC du Comité Yvelines" userId="S::5878000.coc@ffhandball.net::010bec54-d14a-4e41-aba0-e0f127ca8c84" providerId="AD" clId="Web-{15467743-DDA4-D0B1-48B0-C5AEDC04F177}" dt="2022-01-12T21:47:18.284" v="170" actId="20577"/>
        <pc:sldMkLst>
          <pc:docMk/>
          <pc:sldMk cId="0" sldId="263"/>
        </pc:sldMkLst>
        <pc:spChg chg="mod">
          <ac:chgData name="COC du Comité Yvelines" userId="S::5878000.coc@ffhandball.net::010bec54-d14a-4e41-aba0-e0f127ca8c84" providerId="AD" clId="Web-{15467743-DDA4-D0B1-48B0-C5AEDC04F177}" dt="2022-01-12T21:42:05.464" v="62" actId="20577"/>
          <ac:spMkLst>
            <pc:docMk/>
            <pc:sldMk cId="0" sldId="263"/>
            <ac:spMk id="21" creationId="{59429AFC-2D28-42AF-AAC2-3982A563507B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43:43.216" v="69" actId="20577"/>
          <ac:spMkLst>
            <pc:docMk/>
            <pc:sldMk cId="0" sldId="263"/>
            <ac:spMk id="22" creationId="{FAAB70EE-38FF-4FF0-AB68-D1D145547183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47:18.284" v="170" actId="20577"/>
          <ac:spMkLst>
            <pc:docMk/>
            <pc:sldMk cId="0" sldId="263"/>
            <ac:spMk id="96" creationId="{659497A1-7044-44EF-A09F-2D4034279B98}"/>
          </ac:spMkLst>
        </pc:spChg>
      </pc:sldChg>
      <pc:sldChg chg="modSp">
        <pc:chgData name="COC du Comité Yvelines" userId="S::5878000.coc@ffhandball.net::010bec54-d14a-4e41-aba0-e0f127ca8c84" providerId="AD" clId="Web-{15467743-DDA4-D0B1-48B0-C5AEDC04F177}" dt="2022-01-12T21:46:31.330" v="110" actId="20577"/>
        <pc:sldMkLst>
          <pc:docMk/>
          <pc:sldMk cId="0" sldId="267"/>
        </pc:sldMkLst>
        <pc:spChg chg="mod">
          <ac:chgData name="COC du Comité Yvelines" userId="S::5878000.coc@ffhandball.net::010bec54-d14a-4e41-aba0-e0f127ca8c84" providerId="AD" clId="Web-{15467743-DDA4-D0B1-48B0-C5AEDC04F177}" dt="2022-01-12T21:45:40.266" v="74" actId="20577"/>
          <ac:spMkLst>
            <pc:docMk/>
            <pc:sldMk cId="0" sldId="267"/>
            <ac:spMk id="21" creationId="{59429AFC-2D28-42AF-AAC2-3982A563507B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45:46.563" v="75" actId="20577"/>
          <ac:spMkLst>
            <pc:docMk/>
            <pc:sldMk cId="0" sldId="267"/>
            <ac:spMk id="22" creationId="{FAAB70EE-38FF-4FF0-AB68-D1D145547183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46:31.330" v="110" actId="20577"/>
          <ac:spMkLst>
            <pc:docMk/>
            <pc:sldMk cId="0" sldId="267"/>
            <ac:spMk id="96" creationId="{659497A1-7044-44EF-A09F-2D4034279B98}"/>
          </ac:spMkLst>
        </pc:spChg>
      </pc:sldChg>
      <pc:sldChg chg="modSp">
        <pc:chgData name="COC du Comité Yvelines" userId="S::5878000.coc@ffhandball.net::010bec54-d14a-4e41-aba0-e0f127ca8c84" providerId="AD" clId="Web-{15467743-DDA4-D0B1-48B0-C5AEDC04F177}" dt="2022-01-12T21:36:29.394" v="19" actId="20577"/>
        <pc:sldMkLst>
          <pc:docMk/>
          <pc:sldMk cId="606013869" sldId="268"/>
        </pc:sldMkLst>
        <pc:spChg chg="mod">
          <ac:chgData name="COC du Comité Yvelines" userId="S::5878000.coc@ffhandball.net::010bec54-d14a-4e41-aba0-e0f127ca8c84" providerId="AD" clId="Web-{15467743-DDA4-D0B1-48B0-C5AEDC04F177}" dt="2022-01-12T21:35:57.346" v="1" actId="20577"/>
          <ac:spMkLst>
            <pc:docMk/>
            <pc:sldMk cId="606013869" sldId="268"/>
            <ac:spMk id="106" creationId="{59429AFC-2D28-42AF-AAC2-3982A563507B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36:17.690" v="18" actId="20577"/>
          <ac:spMkLst>
            <pc:docMk/>
            <pc:sldMk cId="606013869" sldId="268"/>
            <ac:spMk id="182" creationId="{659497A1-7044-44EF-A09F-2D4034279B98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36:29.394" v="19" actId="20577"/>
          <ac:spMkLst>
            <pc:docMk/>
            <pc:sldMk cId="606013869" sldId="268"/>
            <ac:spMk id="462" creationId="{6E9028B4-256A-4973-B85A-D11C27FE2BCA}"/>
          </ac:spMkLst>
        </pc:spChg>
      </pc:sldChg>
      <pc:sldChg chg="modSp">
        <pc:chgData name="COC du Comité Yvelines" userId="S::5878000.coc@ffhandball.net::010bec54-d14a-4e41-aba0-e0f127ca8c84" providerId="AD" clId="Web-{15467743-DDA4-D0B1-48B0-C5AEDC04F177}" dt="2022-01-12T21:43:31.872" v="68" actId="20577"/>
        <pc:sldMkLst>
          <pc:docMk/>
          <pc:sldMk cId="820175489" sldId="270"/>
        </pc:sldMkLst>
        <pc:spChg chg="mod">
          <ac:chgData name="COC du Comité Yvelines" userId="S::5878000.coc@ffhandball.net::010bec54-d14a-4e41-aba0-e0f127ca8c84" providerId="AD" clId="Web-{15467743-DDA4-D0B1-48B0-C5AEDC04F177}" dt="2022-01-12T21:43:21.528" v="67" actId="20577"/>
          <ac:spMkLst>
            <pc:docMk/>
            <pc:sldMk cId="820175489" sldId="270"/>
            <ac:spMk id="106" creationId="{59429AFC-2D28-42AF-AAC2-3982A563507B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37:47.130" v="58" actId="20577"/>
          <ac:spMkLst>
            <pc:docMk/>
            <pc:sldMk cId="820175489" sldId="270"/>
            <ac:spMk id="182" creationId="{659497A1-7044-44EF-A09F-2D4034279B98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43:31.872" v="68" actId="20577"/>
          <ac:spMkLst>
            <pc:docMk/>
            <pc:sldMk cId="820175489" sldId="270"/>
            <ac:spMk id="462" creationId="{6E9028B4-256A-4973-B85A-D11C27FE2BCA}"/>
          </ac:spMkLst>
        </pc:spChg>
      </pc:sldChg>
      <pc:sldChg chg="modSp del">
        <pc:chgData name="COC du Comité Yvelines" userId="S::5878000.coc@ffhandball.net::010bec54-d14a-4e41-aba0-e0f127ca8c84" providerId="AD" clId="Web-{15467743-DDA4-D0B1-48B0-C5AEDC04F177}" dt="2022-01-12T21:50:30.101" v="174"/>
        <pc:sldMkLst>
          <pc:docMk/>
          <pc:sldMk cId="1988832254" sldId="274"/>
        </pc:sldMkLst>
        <pc:spChg chg="mod">
          <ac:chgData name="COC du Comité Yvelines" userId="S::5878000.coc@ffhandball.net::010bec54-d14a-4e41-aba0-e0f127ca8c84" providerId="AD" clId="Web-{15467743-DDA4-D0B1-48B0-C5AEDC04F177}" dt="2022-01-12T21:42:55.778" v="64" actId="20577"/>
          <ac:spMkLst>
            <pc:docMk/>
            <pc:sldMk cId="1988832254" sldId="274"/>
            <ac:spMk id="106" creationId="{59429AFC-2D28-42AF-AAC2-3982A563507B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42:58.012" v="66" actId="20577"/>
          <ac:spMkLst>
            <pc:docMk/>
            <pc:sldMk cId="1988832254" sldId="274"/>
            <ac:spMk id="107" creationId="{FAAB70EE-38FF-4FF0-AB68-D1D145547183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37:08.926" v="41" actId="20577"/>
          <ac:spMkLst>
            <pc:docMk/>
            <pc:sldMk cId="1988832254" sldId="274"/>
            <ac:spMk id="182" creationId="{659497A1-7044-44EF-A09F-2D4034279B98}"/>
          </ac:spMkLst>
        </pc:spChg>
      </pc:sldChg>
      <pc:sldChg chg="new del">
        <pc:chgData name="COC du Comité Yvelines" userId="S::5878000.coc@ffhandball.net::010bec54-d14a-4e41-aba0-e0f127ca8c84" providerId="AD" clId="Web-{15467743-DDA4-D0B1-48B0-C5AEDC04F177}" dt="2022-01-12T21:49:48.897" v="173"/>
        <pc:sldMkLst>
          <pc:docMk/>
          <pc:sldMk cId="1642879050" sldId="276"/>
        </pc:sldMkLst>
      </pc:sldChg>
      <pc:sldChg chg="addSp delSp modSp add del replId">
        <pc:chgData name="COC du Comité Yvelines" userId="S::5878000.coc@ffhandball.net::010bec54-d14a-4e41-aba0-e0f127ca8c84" providerId="AD" clId="Web-{15467743-DDA4-D0B1-48B0-C5AEDC04F177}" dt="2022-01-12T22:27:52.389" v="548"/>
        <pc:sldMkLst>
          <pc:docMk/>
          <pc:sldMk cId="1344023821" sldId="277"/>
        </pc:sldMkLst>
        <pc:spChg chg="del">
          <ac:chgData name="COC du Comité Yvelines" userId="S::5878000.coc@ffhandball.net::010bec54-d14a-4e41-aba0-e0f127ca8c84" providerId="AD" clId="Web-{15467743-DDA4-D0B1-48B0-C5AEDC04F177}" dt="2022-01-12T22:19:08.361" v="444"/>
          <ac:spMkLst>
            <pc:docMk/>
            <pc:sldMk cId="1344023821" sldId="277"/>
            <ac:spMk id="2" creationId="{5DC89842-9324-42C6-A86C-F9861F59F4A3}"/>
          </ac:spMkLst>
        </pc:spChg>
        <pc:spChg chg="add mod">
          <ac:chgData name="COC du Comité Yvelines" userId="S::5878000.coc@ffhandball.net::010bec54-d14a-4e41-aba0-e0f127ca8c84" providerId="AD" clId="Web-{15467743-DDA4-D0B1-48B0-C5AEDC04F177}" dt="2022-01-12T22:27:31.436" v="547" actId="1076"/>
          <ac:spMkLst>
            <pc:docMk/>
            <pc:sldMk cId="1344023821" sldId="277"/>
            <ac:spMk id="3" creationId="{06450EB6-95C7-444A-A1AC-4B9650D10218}"/>
          </ac:spMkLst>
        </pc:spChg>
        <pc:spChg chg="add del mod">
          <ac:chgData name="COC du Comité Yvelines" userId="S::5878000.coc@ffhandball.net::010bec54-d14a-4e41-aba0-e0f127ca8c84" providerId="AD" clId="Web-{15467743-DDA4-D0B1-48B0-C5AEDC04F177}" dt="2022-01-12T22:27:13.045" v="541"/>
          <ac:spMkLst>
            <pc:docMk/>
            <pc:sldMk cId="1344023821" sldId="277"/>
            <ac:spMk id="5" creationId="{289EA878-8924-4B84-87F6-08AD3BDAA3CD}"/>
          </ac:spMkLst>
        </pc:spChg>
        <pc:spChg chg="add del mod">
          <ac:chgData name="COC du Comité Yvelines" userId="S::5878000.coc@ffhandball.net::010bec54-d14a-4e41-aba0-e0f127ca8c84" providerId="AD" clId="Web-{15467743-DDA4-D0B1-48B0-C5AEDC04F177}" dt="2022-01-12T22:27:15.310" v="542"/>
          <ac:spMkLst>
            <pc:docMk/>
            <pc:sldMk cId="1344023821" sldId="277"/>
            <ac:spMk id="6" creationId="{57954890-A04A-4965-BADC-FF70CF56CF69}"/>
          </ac:spMkLst>
        </pc:spChg>
        <pc:spChg chg="add del mod">
          <ac:chgData name="COC du Comité Yvelines" userId="S::5878000.coc@ffhandball.net::010bec54-d14a-4e41-aba0-e0f127ca8c84" providerId="AD" clId="Web-{15467743-DDA4-D0B1-48B0-C5AEDC04F177}" dt="2022-01-12T22:27:10.810" v="540"/>
          <ac:spMkLst>
            <pc:docMk/>
            <pc:sldMk cId="1344023821" sldId="277"/>
            <ac:spMk id="10" creationId="{F904D3C4-B93C-4676-8B4E-CBA36C2E49DD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2:20:35.004" v="479" actId="20577"/>
          <ac:spMkLst>
            <pc:docMk/>
            <pc:sldMk cId="1344023821" sldId="277"/>
            <ac:spMk id="35" creationId="{3365C7C0-F752-43D7-BC80-678429743E24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2:20:31.035" v="478" actId="20577"/>
          <ac:spMkLst>
            <pc:docMk/>
            <pc:sldMk cId="1344023821" sldId="277"/>
            <ac:spMk id="43" creationId="{B9889E48-8E5D-49C0-9A94-8C63B14279CA}"/>
          </ac:spMkLst>
        </pc:spChg>
        <pc:spChg chg="add del mod">
          <ac:chgData name="COC du Comité Yvelines" userId="S::5878000.coc@ffhandball.net::010bec54-d14a-4e41-aba0-e0f127ca8c84" providerId="AD" clId="Web-{15467743-DDA4-D0B1-48B0-C5AEDC04F177}" dt="2022-01-12T22:27:17.561" v="543"/>
          <ac:spMkLst>
            <pc:docMk/>
            <pc:sldMk cId="1344023821" sldId="277"/>
            <ac:spMk id="134" creationId="{B4AB2D36-79B5-43CA-8E21-23C6E95ED646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2:24:21.150" v="511" actId="1076"/>
          <ac:spMkLst>
            <pc:docMk/>
            <pc:sldMk cId="1344023821" sldId="277"/>
            <ac:spMk id="182" creationId="{659497A1-7044-44EF-A09F-2D4034279B98}"/>
          </ac:spMkLst>
        </pc:spChg>
        <pc:cxnChg chg="add del mod">
          <ac:chgData name="COC du Comité Yvelines" userId="S::5878000.coc@ffhandball.net::010bec54-d14a-4e41-aba0-e0f127ca8c84" providerId="AD" clId="Web-{15467743-DDA4-D0B1-48B0-C5AEDC04F177}" dt="2022-01-12T22:27:24.373" v="546"/>
          <ac:cxnSpMkLst>
            <pc:docMk/>
            <pc:sldMk cId="1344023821" sldId="277"/>
            <ac:cxnSpMk id="7" creationId="{DD6F20F0-694B-449A-AEE7-0079C2CA4216}"/>
          </ac:cxnSpMkLst>
        </pc:cxnChg>
        <pc:cxnChg chg="add del mod">
          <ac:chgData name="COC du Comité Yvelines" userId="S::5878000.coc@ffhandball.net::010bec54-d14a-4e41-aba0-e0f127ca8c84" providerId="AD" clId="Web-{15467743-DDA4-D0B1-48B0-C5AEDC04F177}" dt="2022-01-12T22:27:22.592" v="545"/>
          <ac:cxnSpMkLst>
            <pc:docMk/>
            <pc:sldMk cId="1344023821" sldId="277"/>
            <ac:cxnSpMk id="8" creationId="{CDE4C6A8-92B0-4BD3-BBFD-B3CA7A34DB4A}"/>
          </ac:cxnSpMkLst>
        </pc:cxnChg>
        <pc:cxnChg chg="add del mod">
          <ac:chgData name="COC du Comité Yvelines" userId="S::5878000.coc@ffhandball.net::010bec54-d14a-4e41-aba0-e0f127ca8c84" providerId="AD" clId="Web-{15467743-DDA4-D0B1-48B0-C5AEDC04F177}" dt="2022-01-12T22:27:20.107" v="544"/>
          <ac:cxnSpMkLst>
            <pc:docMk/>
            <pc:sldMk cId="1344023821" sldId="277"/>
            <ac:cxnSpMk id="9" creationId="{930F8969-D7FD-49FC-9F9D-3742789F7010}"/>
          </ac:cxnSpMkLst>
        </pc:cxnChg>
      </pc:sldChg>
      <pc:sldChg chg="new del">
        <pc:chgData name="COC du Comité Yvelines" userId="S::5878000.coc@ffhandball.net::010bec54-d14a-4e41-aba0-e0f127ca8c84" providerId="AD" clId="Web-{15467743-DDA4-D0B1-48B0-C5AEDC04F177}" dt="2022-01-12T21:51:56.965" v="177"/>
        <pc:sldMkLst>
          <pc:docMk/>
          <pc:sldMk cId="2171141921" sldId="278"/>
        </pc:sldMkLst>
      </pc:sldChg>
      <pc:sldChg chg="addSp delSp modSp add ord replId">
        <pc:chgData name="COC du Comité Yvelines" userId="S::5878000.coc@ffhandball.net::010bec54-d14a-4e41-aba0-e0f127ca8c84" providerId="AD" clId="Web-{15467743-DDA4-D0B1-48B0-C5AEDC04F177}" dt="2022-01-12T22:28:19.203" v="550"/>
        <pc:sldMkLst>
          <pc:docMk/>
          <pc:sldMk cId="2176920665" sldId="279"/>
        </pc:sldMkLst>
        <pc:spChg chg="mod">
          <ac:chgData name="COC du Comité Yvelines" userId="S::5878000.coc@ffhandball.net::010bec54-d14a-4e41-aba0-e0f127ca8c84" providerId="AD" clId="Web-{15467743-DDA4-D0B1-48B0-C5AEDC04F177}" dt="2022-01-12T21:55:17.407" v="296" actId="1076"/>
          <ac:spMkLst>
            <pc:docMk/>
            <pc:sldMk cId="2176920665" sldId="279"/>
            <ac:spMk id="2" creationId="{5DC89842-9324-42C6-A86C-F9861F59F4A3}"/>
          </ac:spMkLst>
        </pc:spChg>
        <pc:spChg chg="add mod">
          <ac:chgData name="COC du Comité Yvelines" userId="S::5878000.coc@ffhandball.net::010bec54-d14a-4e41-aba0-e0f127ca8c84" providerId="AD" clId="Web-{15467743-DDA4-D0B1-48B0-C5AEDC04F177}" dt="2022-01-12T22:01:39.088" v="360" actId="1076"/>
          <ac:spMkLst>
            <pc:docMk/>
            <pc:sldMk cId="2176920665" sldId="279"/>
            <ac:spMk id="3" creationId="{8E9EA7EC-DAEC-4C9C-8D0A-149A17B82BB6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3:35.045" v="223"/>
          <ac:spMkLst>
            <pc:docMk/>
            <pc:sldMk cId="2176920665" sldId="279"/>
            <ac:spMk id="4" creationId="{38DF9AE0-8E06-46F0-BCE6-B1CCB2ED03D1}"/>
          </ac:spMkLst>
        </pc:spChg>
        <pc:spChg chg="add mod">
          <ac:chgData name="COC du Comité Yvelines" userId="S::5878000.coc@ffhandball.net::010bec54-d14a-4e41-aba0-e0f127ca8c84" providerId="AD" clId="Web-{15467743-DDA4-D0B1-48B0-C5AEDC04F177}" dt="2022-01-12T22:13:32.958" v="432" actId="1076"/>
          <ac:spMkLst>
            <pc:docMk/>
            <pc:sldMk cId="2176920665" sldId="279"/>
            <ac:spMk id="5" creationId="{BC8F5A13-CA4F-4D21-B984-E29722DDB45E}"/>
          </ac:spMkLst>
        </pc:spChg>
        <pc:spChg chg="add mod">
          <ac:chgData name="COC du Comité Yvelines" userId="S::5878000.coc@ffhandball.net::010bec54-d14a-4e41-aba0-e0f127ca8c84" providerId="AD" clId="Web-{15467743-DDA4-D0B1-48B0-C5AEDC04F177}" dt="2022-01-12T22:06:19.016" v="385" actId="1076"/>
          <ac:spMkLst>
            <pc:docMk/>
            <pc:sldMk cId="2176920665" sldId="279"/>
            <ac:spMk id="9" creationId="{55E0201B-243D-41D9-B8F2-E981C3B4F7A7}"/>
          </ac:spMkLst>
        </pc:spChg>
        <pc:spChg chg="add mod">
          <ac:chgData name="COC du Comité Yvelines" userId="S::5878000.coc@ffhandball.net::010bec54-d14a-4e41-aba0-e0f127ca8c84" providerId="AD" clId="Web-{15467743-DDA4-D0B1-48B0-C5AEDC04F177}" dt="2022-01-12T22:11:22.374" v="417" actId="1076"/>
          <ac:spMkLst>
            <pc:docMk/>
            <pc:sldMk cId="2176920665" sldId="279"/>
            <ac:spMk id="10" creationId="{98218384-F845-4A76-943C-835CC9C25256}"/>
          </ac:spMkLst>
        </pc:spChg>
        <pc:spChg chg="add mod">
          <ac:chgData name="COC du Comité Yvelines" userId="S::5878000.coc@ffhandball.net::010bec54-d14a-4e41-aba0-e0f127ca8c84" providerId="AD" clId="Web-{15467743-DDA4-D0B1-48B0-C5AEDC04F177}" dt="2022-01-12T22:15:14.461" v="443" actId="1076"/>
          <ac:spMkLst>
            <pc:docMk/>
            <pc:sldMk cId="2176920665" sldId="279"/>
            <ac:spMk id="14" creationId="{CB2E6116-1225-4400-9261-2BD416572B37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3:35.029" v="215"/>
          <ac:spMkLst>
            <pc:docMk/>
            <pc:sldMk cId="2176920665" sldId="279"/>
            <ac:spMk id="26" creationId="{2673C3D1-889B-4677-B219-8EC698797D54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3:41.514" v="242"/>
          <ac:spMkLst>
            <pc:docMk/>
            <pc:sldMk cId="2176920665" sldId="279"/>
            <ac:spMk id="27" creationId="{62450673-3359-4D06-B0D7-9185BA43DB3D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46.609" v="256"/>
          <ac:spMkLst>
            <pc:docMk/>
            <pc:sldMk cId="2176920665" sldId="279"/>
            <ac:spMk id="29" creationId="{999EEA29-92AE-4E67-9D8C-B9AD39E60E36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55.750" v="281"/>
          <ac:spMkLst>
            <pc:docMk/>
            <pc:sldMk cId="2176920665" sldId="279"/>
            <ac:spMk id="30" creationId="{D94F77C0-C16F-4925-882C-4FCE482BE507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55.750" v="280"/>
          <ac:spMkLst>
            <pc:docMk/>
            <pc:sldMk cId="2176920665" sldId="279"/>
            <ac:spMk id="31" creationId="{A8EEA663-2378-40DD-A43D-7AC026DFDE73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3:35.045" v="222"/>
          <ac:spMkLst>
            <pc:docMk/>
            <pc:sldMk cId="2176920665" sldId="279"/>
            <ac:spMk id="33" creationId="{6C5F706D-7995-4897-B2C2-C6C71DC2C268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55.750" v="279"/>
          <ac:spMkLst>
            <pc:docMk/>
            <pc:sldMk cId="2176920665" sldId="279"/>
            <ac:spMk id="34" creationId="{69445146-ABE5-40C5-B58B-80195C313BA6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3:35.045" v="221"/>
          <ac:spMkLst>
            <pc:docMk/>
            <pc:sldMk cId="2176920665" sldId="279"/>
            <ac:spMk id="35" creationId="{3365C7C0-F752-43D7-BC80-678429743E24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55.750" v="274"/>
          <ac:spMkLst>
            <pc:docMk/>
            <pc:sldMk cId="2176920665" sldId="279"/>
            <ac:spMk id="36" creationId="{877DC393-5316-4705-AD21-8079EF6F9E64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3:35.045" v="220"/>
          <ac:spMkLst>
            <pc:docMk/>
            <pc:sldMk cId="2176920665" sldId="279"/>
            <ac:spMk id="37" creationId="{76008189-87CD-4A4D-9C25-1EB1BA2A204A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55.750" v="273"/>
          <ac:spMkLst>
            <pc:docMk/>
            <pc:sldMk cId="2176920665" sldId="279"/>
            <ac:spMk id="38" creationId="{9DF9115D-55B2-44D3-B1D9-7876E5A00A97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3:35.045" v="219"/>
          <ac:spMkLst>
            <pc:docMk/>
            <pc:sldMk cId="2176920665" sldId="279"/>
            <ac:spMk id="43" creationId="{B9889E48-8E5D-49C0-9A94-8C63B14279CA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55.750" v="267"/>
          <ac:spMkLst>
            <pc:docMk/>
            <pc:sldMk cId="2176920665" sldId="279"/>
            <ac:spMk id="44" creationId="{00003E31-2538-43B5-B3E9-A6EF35C52A78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3:35.045" v="218"/>
          <ac:spMkLst>
            <pc:docMk/>
            <pc:sldMk cId="2176920665" sldId="279"/>
            <ac:spMk id="45" creationId="{1752D4CB-BBEB-47C6-BFC4-A59607118924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55.750" v="266"/>
          <ac:spMkLst>
            <pc:docMk/>
            <pc:sldMk cId="2176920665" sldId="279"/>
            <ac:spMk id="46" creationId="{0ADA36A1-6704-4F08-B452-F06DDFFCB4FF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3:35.045" v="217"/>
          <ac:spMkLst>
            <pc:docMk/>
            <pc:sldMk cId="2176920665" sldId="279"/>
            <ac:spMk id="47" creationId="{1654AFCA-BBD4-41B4-8E65-E2980B2A1BA6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55.734" v="260"/>
          <ac:spMkLst>
            <pc:docMk/>
            <pc:sldMk cId="2176920665" sldId="279"/>
            <ac:spMk id="48" creationId="{F78B3225-019F-425A-8905-F7B4C8017D6B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3:35.029" v="216"/>
          <ac:spMkLst>
            <pc:docMk/>
            <pc:sldMk cId="2176920665" sldId="279"/>
            <ac:spMk id="49" creationId="{8707B182-092C-48D9-A915-63FD0456B967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55.734" v="259"/>
          <ac:spMkLst>
            <pc:docMk/>
            <pc:sldMk cId="2176920665" sldId="279"/>
            <ac:spMk id="50" creationId="{A40707E1-7211-45EB-8587-468C1BAAF250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3:35.029" v="214"/>
          <ac:spMkLst>
            <pc:docMk/>
            <pc:sldMk cId="2176920665" sldId="279"/>
            <ac:spMk id="51" creationId="{9AA93A83-6066-4953-9B87-83C864DBDC3F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55.750" v="272"/>
          <ac:spMkLst>
            <pc:docMk/>
            <pc:sldMk cId="2176920665" sldId="279"/>
            <ac:spMk id="52" creationId="{D422684E-B5D8-4832-A1D9-C47DE66D216E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3:35.029" v="211"/>
          <ac:spMkLst>
            <pc:docMk/>
            <pc:sldMk cId="2176920665" sldId="279"/>
            <ac:spMk id="53" creationId="{FA6447C2-FF47-400C-9579-B96FDAD64B3D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55.750" v="265"/>
          <ac:spMkLst>
            <pc:docMk/>
            <pc:sldMk cId="2176920665" sldId="279"/>
            <ac:spMk id="54" creationId="{78254CF2-2AA2-4463-8AA3-8F74BF1A3B80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3:35.029" v="210"/>
          <ac:spMkLst>
            <pc:docMk/>
            <pc:sldMk cId="2176920665" sldId="279"/>
            <ac:spMk id="55" creationId="{BB6F0CBA-DA8D-4669-A101-4ACEC499E912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55.734" v="258"/>
          <ac:spMkLst>
            <pc:docMk/>
            <pc:sldMk cId="2176920665" sldId="279"/>
            <ac:spMk id="56" creationId="{6F236002-06BE-453B-948B-1E114B9EBB73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06.671" v="246"/>
          <ac:spMkLst>
            <pc:docMk/>
            <pc:sldMk cId="2176920665" sldId="279"/>
            <ac:spMk id="57" creationId="{09A5C5B2-2463-45FA-A29D-B0E516B9216C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48.687" v="257"/>
          <ac:spMkLst>
            <pc:docMk/>
            <pc:sldMk cId="2176920665" sldId="279"/>
            <ac:spMk id="58" creationId="{490E5D80-E63F-4F82-AFFE-E5FD8B609BE4}"/>
          </ac:spMkLst>
        </pc:spChg>
        <pc:spChg chg="del mod">
          <ac:chgData name="COC du Comité Yvelines" userId="S::5878000.coc@ffhandball.net::010bec54-d14a-4e41-aba0-e0f127ca8c84" providerId="AD" clId="Web-{15467743-DDA4-D0B1-48B0-C5AEDC04F177}" dt="2022-01-12T21:52:48.388" v="192"/>
          <ac:spMkLst>
            <pc:docMk/>
            <pc:sldMk cId="2176920665" sldId="279"/>
            <ac:spMk id="101" creationId="{2CDE2E11-CCBD-4C1E-8958-21B93003E539}"/>
          </ac:spMkLst>
        </pc:spChg>
        <pc:spChg chg="del mod">
          <ac:chgData name="COC du Comité Yvelines" userId="S::5878000.coc@ffhandball.net::010bec54-d14a-4e41-aba0-e0f127ca8c84" providerId="AD" clId="Web-{15467743-DDA4-D0B1-48B0-C5AEDC04F177}" dt="2022-01-12T22:15:07.054" v="441"/>
          <ac:spMkLst>
            <pc:docMk/>
            <pc:sldMk cId="2176920665" sldId="279"/>
            <ac:spMk id="102" creationId="{EF0B44DC-36DE-4244-ACD7-DBBAE54BF9CF}"/>
          </ac:spMkLst>
        </pc:spChg>
        <pc:spChg chg="del mod">
          <ac:chgData name="COC du Comité Yvelines" userId="S::5878000.coc@ffhandball.net::010bec54-d14a-4e41-aba0-e0f127ca8c84" providerId="AD" clId="Web-{15467743-DDA4-D0B1-48B0-C5AEDC04F177}" dt="2022-01-12T21:52:17.574" v="180"/>
          <ac:spMkLst>
            <pc:docMk/>
            <pc:sldMk cId="2176920665" sldId="279"/>
            <ac:spMk id="103" creationId="{2511FAD7-89A7-4717-B782-F86C6037AC37}"/>
          </ac:spMkLst>
        </pc:spChg>
        <pc:spChg chg="del mod">
          <ac:chgData name="COC du Comité Yvelines" userId="S::5878000.coc@ffhandball.net::010bec54-d14a-4e41-aba0-e0f127ca8c84" providerId="AD" clId="Web-{15467743-DDA4-D0B1-48B0-C5AEDC04F177}" dt="2022-01-12T21:52:40.575" v="189"/>
          <ac:spMkLst>
            <pc:docMk/>
            <pc:sldMk cId="2176920665" sldId="279"/>
            <ac:spMk id="105" creationId="{1A8B8D05-36F6-42B5-AFA1-71FED8DB99DF}"/>
          </ac:spMkLst>
        </pc:spChg>
        <pc:spChg chg="del mod">
          <ac:chgData name="COC du Comité Yvelines" userId="S::5878000.coc@ffhandball.net::010bec54-d14a-4e41-aba0-e0f127ca8c84" providerId="AD" clId="Web-{15467743-DDA4-D0B1-48B0-C5AEDC04F177}" dt="2022-01-12T21:52:28.028" v="184"/>
          <ac:spMkLst>
            <pc:docMk/>
            <pc:sldMk cId="2176920665" sldId="279"/>
            <ac:spMk id="106" creationId="{59429AFC-2D28-42AF-AAC2-3982A563507B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2:33.700" v="186"/>
          <ac:spMkLst>
            <pc:docMk/>
            <pc:sldMk cId="2176920665" sldId="279"/>
            <ac:spMk id="107" creationId="{FAAB70EE-38FF-4FF0-AB68-D1D145547183}"/>
          </ac:spMkLst>
        </pc:spChg>
        <pc:spChg chg="mod">
          <ac:chgData name="COC du Comité Yvelines" userId="S::5878000.coc@ffhandball.net::010bec54-d14a-4e41-aba0-e0f127ca8c84" providerId="AD" clId="Web-{15467743-DDA4-D0B1-48B0-C5AEDC04F177}" dt="2022-01-12T21:55:22.485" v="297" actId="1076"/>
          <ac:spMkLst>
            <pc:docMk/>
            <pc:sldMk cId="2176920665" sldId="279"/>
            <ac:spMk id="109" creationId="{345452EE-CBE8-4720-BCB0-90C4B59AF5CA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2:10.777" v="178"/>
          <ac:spMkLst>
            <pc:docMk/>
            <pc:sldMk cId="2176920665" sldId="279"/>
            <ac:spMk id="110" creationId="{AA876F2A-9123-4FBA-AB13-02F364528209}"/>
          </ac:spMkLst>
        </pc:spChg>
        <pc:spChg chg="add mod">
          <ac:chgData name="COC du Comité Yvelines" userId="S::5878000.coc@ffhandball.net::010bec54-d14a-4e41-aba0-e0f127ca8c84" providerId="AD" clId="Web-{15467743-DDA4-D0B1-48B0-C5AEDC04F177}" dt="2022-01-12T22:13:04.755" v="428" actId="1076"/>
          <ac:spMkLst>
            <pc:docMk/>
            <pc:sldMk cId="2176920665" sldId="279"/>
            <ac:spMk id="113" creationId="{33372509-7945-4F03-9710-09BEBC0D19AE}"/>
          </ac:spMkLst>
        </pc:spChg>
        <pc:spChg chg="add mod">
          <ac:chgData name="COC du Comité Yvelines" userId="S::5878000.coc@ffhandball.net::010bec54-d14a-4e41-aba0-e0f127ca8c84" providerId="AD" clId="Web-{15467743-DDA4-D0B1-48B0-C5AEDC04F177}" dt="2022-01-12T22:01:42.603" v="361" actId="1076"/>
          <ac:spMkLst>
            <pc:docMk/>
            <pc:sldMk cId="2176920665" sldId="279"/>
            <ac:spMk id="118" creationId="{C53D22FF-5229-4194-B949-C80E868DE6E3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2:21.043" v="181"/>
          <ac:spMkLst>
            <pc:docMk/>
            <pc:sldMk cId="2176920665" sldId="279"/>
            <ac:spMk id="120" creationId="{A17A1F6E-1DAA-4A9E-BB0A-C970D86FE8A6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2:23.371" v="182"/>
          <ac:spMkLst>
            <pc:docMk/>
            <pc:sldMk cId="2176920665" sldId="279"/>
            <ac:spMk id="121" creationId="{53DFD581-7C21-48BF-83B6-736DE26F4BB5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2:31.153" v="185"/>
          <ac:spMkLst>
            <pc:docMk/>
            <pc:sldMk cId="2176920665" sldId="279"/>
            <ac:spMk id="130" creationId="{00ADDE91-6848-48FD-8E7E-D983D59983CB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2:36.122" v="187"/>
          <ac:spMkLst>
            <pc:docMk/>
            <pc:sldMk cId="2176920665" sldId="279"/>
            <ac:spMk id="131" creationId="{5430CE19-93EE-4792-A13F-E71EF44D36D2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2:44.216" v="190"/>
          <ac:spMkLst>
            <pc:docMk/>
            <pc:sldMk cId="2176920665" sldId="279"/>
            <ac:spMk id="132" creationId="{15A9DBCC-BA2B-496B-926B-167D05CDDDA9}"/>
          </ac:spMkLst>
        </pc:spChg>
        <pc:spChg chg="add mod">
          <ac:chgData name="COC du Comité Yvelines" userId="S::5878000.coc@ffhandball.net::010bec54-d14a-4e41-aba0-e0f127ca8c84" providerId="AD" clId="Web-{15467743-DDA4-D0B1-48B0-C5AEDC04F177}" dt="2022-01-12T22:21:48.022" v="496" actId="20577"/>
          <ac:spMkLst>
            <pc:docMk/>
            <pc:sldMk cId="2176920665" sldId="279"/>
            <ac:spMk id="171" creationId="{5D6059ED-CB5A-4F04-9893-4FC8B0446878}"/>
          </ac:spMkLst>
        </pc:spChg>
        <pc:spChg chg="del mod">
          <ac:chgData name="COC du Comité Yvelines" userId="S::5878000.coc@ffhandball.net::010bec54-d14a-4e41-aba0-e0f127ca8c84" providerId="AD" clId="Web-{15467743-DDA4-D0B1-48B0-C5AEDC04F177}" dt="2022-01-12T21:54:41.422" v="254"/>
          <ac:spMkLst>
            <pc:docMk/>
            <pc:sldMk cId="2176920665" sldId="279"/>
            <ac:spMk id="172" creationId="{FEE44256-4AB2-46E6-9312-16DD5433E6AF}"/>
          </ac:spMkLst>
        </pc:spChg>
        <pc:spChg chg="add mod">
          <ac:chgData name="COC du Comité Yvelines" userId="S::5878000.coc@ffhandball.net::010bec54-d14a-4e41-aba0-e0f127ca8c84" providerId="AD" clId="Web-{15467743-DDA4-D0B1-48B0-C5AEDC04F177}" dt="2022-01-12T22:22:11.085" v="506" actId="20577"/>
          <ac:spMkLst>
            <pc:docMk/>
            <pc:sldMk cId="2176920665" sldId="279"/>
            <ac:spMk id="174" creationId="{8E4A066B-9B95-4C61-A94C-B58B8A39C71D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44.156" v="255"/>
          <ac:spMkLst>
            <pc:docMk/>
            <pc:sldMk cId="2176920665" sldId="279"/>
            <ac:spMk id="175" creationId="{F4235FA7-783B-4258-A02E-15BB2DFB4468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28.859" v="252"/>
          <ac:spMkLst>
            <pc:docMk/>
            <pc:sldMk cId="2176920665" sldId="279"/>
            <ac:spMk id="181" creationId="{7A5608EB-5DC4-4105-9DA0-474CB623765D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22.359" v="251"/>
          <ac:spMkLst>
            <pc:docMk/>
            <pc:sldMk cId="2176920665" sldId="279"/>
            <ac:spMk id="197" creationId="{7150CF8A-52FD-4AED-B841-BEDB7934B89D}"/>
          </ac:spMkLst>
        </pc:spChg>
        <pc:spChg chg="del">
          <ac:chgData name="COC du Comité Yvelines" userId="S::5878000.coc@ffhandball.net::010bec54-d14a-4e41-aba0-e0f127ca8c84" providerId="AD" clId="Web-{15467743-DDA4-D0B1-48B0-C5AEDC04F177}" dt="2022-01-12T21:54:20.327" v="250"/>
          <ac:spMkLst>
            <pc:docMk/>
            <pc:sldMk cId="2176920665" sldId="279"/>
            <ac:spMk id="198" creationId="{1722CD39-BF7F-4D6C-ABC4-A425BEA84661}"/>
          </ac:spMkLst>
        </pc:spChg>
        <pc:cxnChg chg="add mod">
          <ac:chgData name="COC du Comité Yvelines" userId="S::5878000.coc@ffhandball.net::010bec54-d14a-4e41-aba0-e0f127ca8c84" providerId="AD" clId="Web-{15467743-DDA4-D0B1-48B0-C5AEDC04F177}" dt="2022-01-12T22:02:24.870" v="369" actId="1076"/>
          <ac:cxnSpMkLst>
            <pc:docMk/>
            <pc:sldMk cId="2176920665" sldId="279"/>
            <ac:cxnSpMk id="6" creationId="{2FEF41B3-A5AA-42FB-9B0D-99D347A07A24}"/>
          </ac:cxnSpMkLst>
        </pc:cxnChg>
        <pc:cxnChg chg="add del mod">
          <ac:chgData name="COC du Comité Yvelines" userId="S::5878000.coc@ffhandball.net::010bec54-d14a-4e41-aba0-e0f127ca8c84" providerId="AD" clId="Web-{15467743-DDA4-D0B1-48B0-C5AEDC04F177}" dt="2022-01-12T22:03:10.293" v="374"/>
          <ac:cxnSpMkLst>
            <pc:docMk/>
            <pc:sldMk cId="2176920665" sldId="279"/>
            <ac:cxnSpMk id="7" creationId="{4CD0116F-C15F-4330-A80F-BD72DCA01C05}"/>
          </ac:cxnSpMkLst>
        </pc:cxnChg>
        <pc:cxnChg chg="add mod">
          <ac:chgData name="COC du Comité Yvelines" userId="S::5878000.coc@ffhandball.net::010bec54-d14a-4e41-aba0-e0f127ca8c84" providerId="AD" clId="Web-{15467743-DDA4-D0B1-48B0-C5AEDC04F177}" dt="2022-01-12T22:01:54.291" v="363" actId="1076"/>
          <ac:cxnSpMkLst>
            <pc:docMk/>
            <pc:sldMk cId="2176920665" sldId="279"/>
            <ac:cxnSpMk id="8" creationId="{17E5FDE8-FA65-4327-A980-28C96A6FB013}"/>
          </ac:cxnSpMkLst>
        </pc:cxnChg>
        <pc:cxnChg chg="add mod">
          <ac:chgData name="COC du Comité Yvelines" userId="S::5878000.coc@ffhandball.net::010bec54-d14a-4e41-aba0-e0f127ca8c84" providerId="AD" clId="Web-{15467743-DDA4-D0B1-48B0-C5AEDC04F177}" dt="2022-01-12T22:06:24.110" v="386" actId="1076"/>
          <ac:cxnSpMkLst>
            <pc:docMk/>
            <pc:sldMk cId="2176920665" sldId="279"/>
            <ac:cxnSpMk id="11" creationId="{ABB1195C-7264-40A1-BA53-3B7D9BBB25EE}"/>
          </ac:cxnSpMkLst>
        </pc:cxnChg>
        <pc:cxnChg chg="add del mod">
          <ac:chgData name="COC du Comité Yvelines" userId="S::5878000.coc@ffhandball.net::010bec54-d14a-4e41-aba0-e0f127ca8c84" providerId="AD" clId="Web-{15467743-DDA4-D0B1-48B0-C5AEDC04F177}" dt="2022-01-12T22:12:44.598" v="426"/>
          <ac:cxnSpMkLst>
            <pc:docMk/>
            <pc:sldMk cId="2176920665" sldId="279"/>
            <ac:cxnSpMk id="12" creationId="{B5A50E57-E9D1-4B18-AAFE-71186C54B5DC}"/>
          </ac:cxnSpMkLst>
        </pc:cxnChg>
        <pc:cxnChg chg="add mod">
          <ac:chgData name="COC du Comité Yvelines" userId="S::5878000.coc@ffhandball.net::010bec54-d14a-4e41-aba0-e0f127ca8c84" providerId="AD" clId="Web-{15467743-DDA4-D0B1-48B0-C5AEDC04F177}" dt="2022-01-12T22:13:27.255" v="431" actId="1076"/>
          <ac:cxnSpMkLst>
            <pc:docMk/>
            <pc:sldMk cId="2176920665" sldId="279"/>
            <ac:cxnSpMk id="13" creationId="{B55C0ADD-F91E-4697-97D6-6219AA1C2A7B}"/>
          </ac:cxnSpMkLst>
        </pc:cxnChg>
        <pc:cxnChg chg="del mod">
          <ac:chgData name="COC du Comité Yvelines" userId="S::5878000.coc@ffhandball.net::010bec54-d14a-4e41-aba0-e0f127ca8c84" providerId="AD" clId="Web-{15467743-DDA4-D0B1-48B0-C5AEDC04F177}" dt="2022-01-12T21:53:35.061" v="241"/>
          <ac:cxnSpMkLst>
            <pc:docMk/>
            <pc:sldMk cId="2176920665" sldId="279"/>
            <ac:cxnSpMk id="60" creationId="{9538E348-E244-4AD9-AEBC-300C7D29D630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40"/>
          <ac:cxnSpMkLst>
            <pc:docMk/>
            <pc:sldMk cId="2176920665" sldId="279"/>
            <ac:cxnSpMk id="62" creationId="{2AECF7BE-4552-4F80-AD30-F1B291C294A6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39"/>
          <ac:cxnSpMkLst>
            <pc:docMk/>
            <pc:sldMk cId="2176920665" sldId="279"/>
            <ac:cxnSpMk id="64" creationId="{69B24840-CD95-47E6-B8EA-804CD6C57618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38"/>
          <ac:cxnSpMkLst>
            <pc:docMk/>
            <pc:sldMk cId="2176920665" sldId="279"/>
            <ac:cxnSpMk id="70" creationId="{AEC1A0E9-C385-44B5-A5B6-161D70FEAFA1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37"/>
          <ac:cxnSpMkLst>
            <pc:docMk/>
            <pc:sldMk cId="2176920665" sldId="279"/>
            <ac:cxnSpMk id="76" creationId="{CE3375AB-0493-44F3-A022-4CCA7125511E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36"/>
          <ac:cxnSpMkLst>
            <pc:docMk/>
            <pc:sldMk cId="2176920665" sldId="279"/>
            <ac:cxnSpMk id="77" creationId="{38C0CAC5-22CE-4095-965B-F1889C27C917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35"/>
          <ac:cxnSpMkLst>
            <pc:docMk/>
            <pc:sldMk cId="2176920665" sldId="279"/>
            <ac:cxnSpMk id="78" creationId="{DF030572-00FB-43D3-85E7-5A85F0BCE4E4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34"/>
          <ac:cxnSpMkLst>
            <pc:docMk/>
            <pc:sldMk cId="2176920665" sldId="279"/>
            <ac:cxnSpMk id="79" creationId="{4E75976F-2CE4-4868-A078-9AA26B196A37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33"/>
          <ac:cxnSpMkLst>
            <pc:docMk/>
            <pc:sldMk cId="2176920665" sldId="279"/>
            <ac:cxnSpMk id="83" creationId="{A860FB4F-DF84-4A91-9592-F2822C6B5D86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32"/>
          <ac:cxnSpMkLst>
            <pc:docMk/>
            <pc:sldMk cId="2176920665" sldId="279"/>
            <ac:cxnSpMk id="84" creationId="{CDE35A49-D601-4F56-9ABF-9C39C468E30B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41.514" v="244"/>
          <ac:cxnSpMkLst>
            <pc:docMk/>
            <pc:sldMk cId="2176920665" sldId="279"/>
            <ac:cxnSpMk id="85" creationId="{B6409F92-261A-41F3-A340-1DF3120CE7DE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41.514" v="243"/>
          <ac:cxnSpMkLst>
            <pc:docMk/>
            <pc:sldMk cId="2176920665" sldId="279"/>
            <ac:cxnSpMk id="87" creationId="{E0F67C2A-2CDA-4A7B-881A-538A0438C6F5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31"/>
          <ac:cxnSpMkLst>
            <pc:docMk/>
            <pc:sldMk cId="2176920665" sldId="279"/>
            <ac:cxnSpMk id="114" creationId="{B1E91F94-96F9-4417-BAE3-2AA90EBB1FFD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30"/>
          <ac:cxnSpMkLst>
            <pc:docMk/>
            <pc:sldMk cId="2176920665" sldId="279"/>
            <ac:cxnSpMk id="115" creationId="{AFF05D7C-2810-484B-84C1-EF6D024C15A8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29"/>
          <ac:cxnSpMkLst>
            <pc:docMk/>
            <pc:sldMk cId="2176920665" sldId="279"/>
            <ac:cxnSpMk id="116" creationId="{90438094-EF61-4B54-9276-CF47F98CE155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28"/>
          <ac:cxnSpMkLst>
            <pc:docMk/>
            <pc:sldMk cId="2176920665" sldId="279"/>
            <ac:cxnSpMk id="117" creationId="{E1BEA304-98AE-4927-A8EC-95EEEF02B20A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27"/>
          <ac:cxnSpMkLst>
            <pc:docMk/>
            <pc:sldMk cId="2176920665" sldId="279"/>
            <ac:cxnSpMk id="122" creationId="{5637FB2D-D99F-43FD-86C2-F20C7F4DEE40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26"/>
          <ac:cxnSpMkLst>
            <pc:docMk/>
            <pc:sldMk cId="2176920665" sldId="279"/>
            <ac:cxnSpMk id="123" creationId="{7D3403AD-BE93-4134-A713-E1ABC3D917FE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25"/>
          <ac:cxnSpMkLst>
            <pc:docMk/>
            <pc:sldMk cId="2176920665" sldId="279"/>
            <ac:cxnSpMk id="124" creationId="{8DA08F91-6E12-457D-BEF3-61AE950F2640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61" v="224"/>
          <ac:cxnSpMkLst>
            <pc:docMk/>
            <pc:sldMk cId="2176920665" sldId="279"/>
            <ac:cxnSpMk id="125" creationId="{30F8CE32-DE67-472D-97A2-AA32F7D2AD09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29" v="213"/>
          <ac:cxnSpMkLst>
            <pc:docMk/>
            <pc:sldMk cId="2176920665" sldId="279"/>
            <ac:cxnSpMk id="126" creationId="{8161200E-FA20-49C6-93B6-3E087BF68105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3:35.029" v="212"/>
          <ac:cxnSpMkLst>
            <pc:docMk/>
            <pc:sldMk cId="2176920665" sldId="279"/>
            <ac:cxnSpMk id="127" creationId="{F2C48914-6D46-40DA-9FBC-CC46E4844921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11.624" v="248"/>
          <ac:cxnSpMkLst>
            <pc:docMk/>
            <pc:sldMk cId="2176920665" sldId="279"/>
            <ac:cxnSpMk id="128" creationId="{3AD2B14A-3B5C-4B8F-B6A7-0B7066A2158A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09.608" v="247"/>
          <ac:cxnSpMkLst>
            <pc:docMk/>
            <pc:sldMk cId="2176920665" sldId="279"/>
            <ac:cxnSpMk id="129" creationId="{6DA4EE9A-CA12-43FE-8465-58C49DABF38D}"/>
          </ac:cxnSpMkLst>
        </pc:cxnChg>
        <pc:cxnChg chg="add mod">
          <ac:chgData name="COC du Comité Yvelines" userId="S::5878000.coc@ffhandball.net::010bec54-d14a-4e41-aba0-e0f127ca8c84" providerId="AD" clId="Web-{15467743-DDA4-D0B1-48B0-C5AEDC04F177}" dt="2022-01-12T22:04:17.263" v="380" actId="1076"/>
          <ac:cxnSpMkLst>
            <pc:docMk/>
            <pc:sldMk cId="2176920665" sldId="279"/>
            <ac:cxnSpMk id="137" creationId="{58999266-D09E-4710-A2D8-0E6DFECAABEC}"/>
          </ac:cxnSpMkLst>
        </pc:cxnChg>
        <pc:cxnChg chg="add mod">
          <ac:chgData name="COC du Comité Yvelines" userId="S::5878000.coc@ffhandball.net::010bec54-d14a-4e41-aba0-e0f127ca8c84" providerId="AD" clId="Web-{15467743-DDA4-D0B1-48B0-C5AEDC04F177}" dt="2022-01-12T22:09:00.569" v="402" actId="14100"/>
          <ac:cxnSpMkLst>
            <pc:docMk/>
            <pc:sldMk cId="2176920665" sldId="279"/>
            <ac:cxnSpMk id="140" creationId="{2DD7CF8D-6159-4F1F-AFA8-1D3C614249CD}"/>
          </ac:cxnSpMkLst>
        </pc:cxnChg>
        <pc:cxnChg chg="add mod">
          <ac:chgData name="COC du Comité Yvelines" userId="S::5878000.coc@ffhandball.net::010bec54-d14a-4e41-aba0-e0f127ca8c84" providerId="AD" clId="Web-{15467743-DDA4-D0B1-48B0-C5AEDC04F177}" dt="2022-01-12T22:14:24.256" v="438" actId="14100"/>
          <ac:cxnSpMkLst>
            <pc:docMk/>
            <pc:sldMk cId="2176920665" sldId="279"/>
            <ac:cxnSpMk id="141" creationId="{E74FB674-4BBE-4486-AADF-537BF18FA0A7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66" v="293"/>
          <ac:cxnSpMkLst>
            <pc:docMk/>
            <pc:sldMk cId="2176920665" sldId="279"/>
            <ac:cxnSpMk id="143" creationId="{68984B70-16B0-4C06-99EC-0FFA80FDDF2D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66" v="292"/>
          <ac:cxnSpMkLst>
            <pc:docMk/>
            <pc:sldMk cId="2176920665" sldId="279"/>
            <ac:cxnSpMk id="144" creationId="{D2441CEC-3C78-4681-945B-A6A58F14673D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66" v="291"/>
          <ac:cxnSpMkLst>
            <pc:docMk/>
            <pc:sldMk cId="2176920665" sldId="279"/>
            <ac:cxnSpMk id="145" creationId="{C65C06AE-CC37-420F-A4B8-B48EDF908B12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66" v="290"/>
          <ac:cxnSpMkLst>
            <pc:docMk/>
            <pc:sldMk cId="2176920665" sldId="279"/>
            <ac:cxnSpMk id="146" creationId="{BA8B773B-D633-4F87-AB2D-EAB4FE1A61CB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66" v="289"/>
          <ac:cxnSpMkLst>
            <pc:docMk/>
            <pc:sldMk cId="2176920665" sldId="279"/>
            <ac:cxnSpMk id="147" creationId="{74B3436E-8A19-466C-86FC-076B18EE4C7D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88"/>
          <ac:cxnSpMkLst>
            <pc:docMk/>
            <pc:sldMk cId="2176920665" sldId="279"/>
            <ac:cxnSpMk id="148" creationId="{5F67E82B-A9BC-4550-B2E3-EB079963D988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87"/>
          <ac:cxnSpMkLst>
            <pc:docMk/>
            <pc:sldMk cId="2176920665" sldId="279"/>
            <ac:cxnSpMk id="149" creationId="{C0EE071E-8BC7-4394-BD2B-0C207C796182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86"/>
          <ac:cxnSpMkLst>
            <pc:docMk/>
            <pc:sldMk cId="2176920665" sldId="279"/>
            <ac:cxnSpMk id="150" creationId="{71A9733C-29F1-47FE-A85E-5B69658AC5A8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85"/>
          <ac:cxnSpMkLst>
            <pc:docMk/>
            <pc:sldMk cId="2176920665" sldId="279"/>
            <ac:cxnSpMk id="151" creationId="{AF107594-B6B3-44C4-BB44-A2252BE4C8E5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84"/>
          <ac:cxnSpMkLst>
            <pc:docMk/>
            <pc:sldMk cId="2176920665" sldId="279"/>
            <ac:cxnSpMk id="152" creationId="{461F1AC9-13C0-4BC7-BB1C-F380256BDEE1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83"/>
          <ac:cxnSpMkLst>
            <pc:docMk/>
            <pc:sldMk cId="2176920665" sldId="279"/>
            <ac:cxnSpMk id="153" creationId="{8ED76F27-13EC-4D5A-9618-80F674121868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82"/>
          <ac:cxnSpMkLst>
            <pc:docMk/>
            <pc:sldMk cId="2176920665" sldId="279"/>
            <ac:cxnSpMk id="154" creationId="{0179D790-D345-4039-9BE4-96ACA3734ADB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78"/>
          <ac:cxnSpMkLst>
            <pc:docMk/>
            <pc:sldMk cId="2176920665" sldId="279"/>
            <ac:cxnSpMk id="155" creationId="{4D174E20-64CF-4369-8C06-DFCAE89B1207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77"/>
          <ac:cxnSpMkLst>
            <pc:docMk/>
            <pc:sldMk cId="2176920665" sldId="279"/>
            <ac:cxnSpMk id="156" creationId="{68113BD5-7CB0-40F5-BB4D-58BF93A1C98A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76"/>
          <ac:cxnSpMkLst>
            <pc:docMk/>
            <pc:sldMk cId="2176920665" sldId="279"/>
            <ac:cxnSpMk id="157" creationId="{FDB3B4F6-D45A-4760-9C94-72BDC80A4560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75"/>
          <ac:cxnSpMkLst>
            <pc:docMk/>
            <pc:sldMk cId="2176920665" sldId="279"/>
            <ac:cxnSpMk id="158" creationId="{170A5382-C9E0-44B9-81DC-4E524FDD9D8B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71"/>
          <ac:cxnSpMkLst>
            <pc:docMk/>
            <pc:sldMk cId="2176920665" sldId="279"/>
            <ac:cxnSpMk id="159" creationId="{63E1523A-D08C-46ED-965B-C96B0DB33A73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70"/>
          <ac:cxnSpMkLst>
            <pc:docMk/>
            <pc:sldMk cId="2176920665" sldId="279"/>
            <ac:cxnSpMk id="160" creationId="{6CAF0020-81D3-48F1-A103-C0D3701B915C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69"/>
          <ac:cxnSpMkLst>
            <pc:docMk/>
            <pc:sldMk cId="2176920665" sldId="279"/>
            <ac:cxnSpMk id="161" creationId="{3FA2D0AC-E14F-4494-B7C2-6C2A0A1D4A8A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68"/>
          <ac:cxnSpMkLst>
            <pc:docMk/>
            <pc:sldMk cId="2176920665" sldId="279"/>
            <ac:cxnSpMk id="162" creationId="{D41F6FA0-07F0-4D76-9FCA-5F2ABC54C175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50" v="264"/>
          <ac:cxnSpMkLst>
            <pc:docMk/>
            <pc:sldMk cId="2176920665" sldId="279"/>
            <ac:cxnSpMk id="163" creationId="{54404C70-8EB5-4526-8BAA-FBC71EB55583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34" v="263"/>
          <ac:cxnSpMkLst>
            <pc:docMk/>
            <pc:sldMk cId="2176920665" sldId="279"/>
            <ac:cxnSpMk id="164" creationId="{21ED75FC-CB21-4576-89DE-EA35685FF64C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34" v="262"/>
          <ac:cxnSpMkLst>
            <pc:docMk/>
            <pc:sldMk cId="2176920665" sldId="279"/>
            <ac:cxnSpMk id="165" creationId="{55C2A24B-2A7F-4E73-A968-3D3C12F07711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55.734" v="261"/>
          <ac:cxnSpMkLst>
            <pc:docMk/>
            <pc:sldMk cId="2176920665" sldId="279"/>
            <ac:cxnSpMk id="166" creationId="{4487A0B7-AAC6-42B0-AF2A-7ED6C799DBFE}"/>
          </ac:cxnSpMkLst>
        </pc:cxnChg>
        <pc:cxnChg chg="del mod">
          <ac:chgData name="COC du Comité Yvelines" userId="S::5878000.coc@ffhandball.net::010bec54-d14a-4e41-aba0-e0f127ca8c84" providerId="AD" clId="Web-{15467743-DDA4-D0B1-48B0-C5AEDC04F177}" dt="2022-01-12T21:53:57.592" v="245"/>
          <ac:cxnSpMkLst>
            <pc:docMk/>
            <pc:sldMk cId="2176920665" sldId="279"/>
            <ac:cxnSpMk id="167" creationId="{A9678935-8105-459E-A6E8-4CB30E45DF15}"/>
          </ac:cxnSpMkLst>
        </pc:cxnChg>
        <pc:cxnChg chg="add mod">
          <ac:chgData name="COC du Comité Yvelines" userId="S::5878000.coc@ffhandball.net::010bec54-d14a-4e41-aba0-e0f127ca8c84" providerId="AD" clId="Web-{15467743-DDA4-D0B1-48B0-C5AEDC04F177}" dt="2022-01-12T22:14:37.022" v="439" actId="14100"/>
          <ac:cxnSpMkLst>
            <pc:docMk/>
            <pc:sldMk cId="2176920665" sldId="279"/>
            <ac:cxnSpMk id="168" creationId="{9E6CA04E-5F43-4081-B658-B2B09FF0B47A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4:16.827" v="249"/>
          <ac:cxnSpMkLst>
            <pc:docMk/>
            <pc:sldMk cId="2176920665" sldId="279"/>
            <ac:cxnSpMk id="169" creationId="{FEAFBA61-472B-4B20-A675-7F336A1A1594}"/>
          </ac:cxnSpMkLst>
        </pc:cxnChg>
        <pc:cxnChg chg="del mod">
          <ac:chgData name="COC du Comité Yvelines" userId="S::5878000.coc@ffhandball.net::010bec54-d14a-4e41-aba0-e0f127ca8c84" providerId="AD" clId="Web-{15467743-DDA4-D0B1-48B0-C5AEDC04F177}" dt="2022-01-12T21:55:07.266" v="295"/>
          <ac:cxnSpMkLst>
            <pc:docMk/>
            <pc:sldMk cId="2176920665" sldId="279"/>
            <ac:cxnSpMk id="173" creationId="{73F48BE9-C354-457B-891D-A496D0F871B4}"/>
          </ac:cxnSpMkLst>
        </pc:cxnChg>
        <pc:cxnChg chg="del">
          <ac:chgData name="COC du Comité Yvelines" userId="S::5878000.coc@ffhandball.net::010bec54-d14a-4e41-aba0-e0f127ca8c84" providerId="AD" clId="Web-{15467743-DDA4-D0B1-48B0-C5AEDC04F177}" dt="2022-01-12T21:55:03.688" v="294"/>
          <ac:cxnSpMkLst>
            <pc:docMk/>
            <pc:sldMk cId="2176920665" sldId="279"/>
            <ac:cxnSpMk id="178" creationId="{182AA202-0799-4C3D-9DD2-B873057F2611}"/>
          </ac:cxnSpMkLst>
        </pc:cxnChg>
      </pc:sldChg>
      <pc:sldChg chg="new del">
        <pc:chgData name="COC du Comité Yvelines" userId="S::5878000.coc@ffhandball.net::010bec54-d14a-4e41-aba0-e0f127ca8c84" providerId="AD" clId="Web-{15467743-DDA4-D0B1-48B0-C5AEDC04F177}" dt="2022-01-12T22:23:24.414" v="509"/>
        <pc:sldMkLst>
          <pc:docMk/>
          <pc:sldMk cId="3172797913" sldId="280"/>
        </pc:sldMkLst>
      </pc:sldChg>
      <pc:sldChg chg="add replId">
        <pc:chgData name="COC du Comité Yvelines" userId="S::5878000.coc@ffhandball.net::010bec54-d14a-4e41-aba0-e0f127ca8c84" providerId="AD" clId="Web-{15467743-DDA4-D0B1-48B0-C5AEDC04F177}" dt="2022-01-12T22:23:18.227" v="508"/>
        <pc:sldMkLst>
          <pc:docMk/>
          <pc:sldMk cId="2806043114" sldId="281"/>
        </pc:sldMkLst>
      </pc:sldChg>
    </pc:docChg>
  </pc:docChgLst>
  <pc:docChgLst>
    <pc:chgData name="COC du Comité Yvelines" userId="S::5878000.coc@ffhandball.net::010bec54-d14a-4e41-aba0-e0f127ca8c84" providerId="AD" clId="Web-{154CB0E6-E633-CDEC-5727-008D0766A932}"/>
    <pc:docChg chg="modSld">
      <pc:chgData name="COC du Comité Yvelines" userId="S::5878000.coc@ffhandball.net::010bec54-d14a-4e41-aba0-e0f127ca8c84" providerId="AD" clId="Web-{154CB0E6-E633-CDEC-5727-008D0766A932}" dt="2023-03-05T20:11:44.055" v="3" actId="20577"/>
      <pc:docMkLst>
        <pc:docMk/>
      </pc:docMkLst>
      <pc:sldChg chg="modSp">
        <pc:chgData name="COC du Comité Yvelines" userId="S::5878000.coc@ffhandball.net::010bec54-d14a-4e41-aba0-e0f127ca8c84" providerId="AD" clId="Web-{154CB0E6-E633-CDEC-5727-008D0766A932}" dt="2023-03-05T20:11:44.055" v="3" actId="20577"/>
        <pc:sldMkLst>
          <pc:docMk/>
          <pc:sldMk cId="606013869" sldId="268"/>
        </pc:sldMkLst>
        <pc:spChg chg="mod">
          <ac:chgData name="COC du Comité Yvelines" userId="S::5878000.coc@ffhandball.net::010bec54-d14a-4e41-aba0-e0f127ca8c84" providerId="AD" clId="Web-{154CB0E6-E633-CDEC-5727-008D0766A932}" dt="2023-03-05T20:11:44.055" v="3" actId="20577"/>
          <ac:spMkLst>
            <pc:docMk/>
            <pc:sldMk cId="606013869" sldId="268"/>
            <ac:spMk id="270" creationId="{FB01B5D4-0DBE-44C2-A91D-3A0970C0EF0E}"/>
          </ac:spMkLst>
        </pc:spChg>
      </pc:sldChg>
    </pc:docChg>
  </pc:docChgLst>
  <pc:docChgLst>
    <pc:chgData name="COC du Comité Yvelines" userId="S::5878000.coc@ffhandball.net::010bec54-d14a-4e41-aba0-e0f127ca8c84" providerId="AD" clId="Web-{696FCDD1-5BC5-396D-E20E-2FFFEBFF6920}"/>
    <pc:docChg chg="modSld">
      <pc:chgData name="COC du Comité Yvelines" userId="S::5878000.coc@ffhandball.net::010bec54-d14a-4e41-aba0-e0f127ca8c84" providerId="AD" clId="Web-{696FCDD1-5BC5-396D-E20E-2FFFEBFF6920}" dt="2022-02-16T16:41:30.086" v="51" actId="20577"/>
      <pc:docMkLst>
        <pc:docMk/>
      </pc:docMkLst>
      <pc:sldChg chg="addSp modSp">
        <pc:chgData name="COC du Comité Yvelines" userId="S::5878000.coc@ffhandball.net::010bec54-d14a-4e41-aba0-e0f127ca8c84" providerId="AD" clId="Web-{696FCDD1-5BC5-396D-E20E-2FFFEBFF6920}" dt="2022-02-16T16:41:30.086" v="51" actId="20577"/>
        <pc:sldMkLst>
          <pc:docMk/>
          <pc:sldMk cId="2176920665" sldId="279"/>
        </pc:sldMkLst>
        <pc:spChg chg="add mod">
          <ac:chgData name="COC du Comité Yvelines" userId="S::5878000.coc@ffhandball.net::010bec54-d14a-4e41-aba0-e0f127ca8c84" providerId="AD" clId="Web-{696FCDD1-5BC5-396D-E20E-2FFFEBFF6920}" dt="2022-02-16T16:41:30.086" v="51" actId="20577"/>
          <ac:spMkLst>
            <pc:docMk/>
            <pc:sldMk cId="2176920665" sldId="279"/>
            <ac:spMk id="4" creationId="{37AF0312-6F73-4148-9807-057ED96D9C20}"/>
          </ac:spMkLst>
        </pc:spChg>
      </pc:sldChg>
    </pc:docChg>
  </pc:docChgLst>
  <pc:docChgLst>
    <pc:chgData name="SUARD DAMIEN (COMITÉ DES YVELINES)" userId="8caf6131-42bf-47d0-a54c-b2e171bcd592" providerId="ADAL" clId="{C75367EA-FE9D-4AB9-94F3-9F4CF119ACB3}"/>
    <pc:docChg chg="modSld">
      <pc:chgData name="SUARD DAMIEN (COMITÉ DES YVELINES)" userId="8caf6131-42bf-47d0-a54c-b2e171bcd592" providerId="ADAL" clId="{C75367EA-FE9D-4AB9-94F3-9F4CF119ACB3}" dt="2022-01-18T13:03:36.237" v="82" actId="20577"/>
      <pc:docMkLst>
        <pc:docMk/>
      </pc:docMkLst>
      <pc:sldChg chg="modSp mod">
        <pc:chgData name="SUARD DAMIEN (COMITÉ DES YVELINES)" userId="8caf6131-42bf-47d0-a54c-b2e171bcd592" providerId="ADAL" clId="{C75367EA-FE9D-4AB9-94F3-9F4CF119ACB3}" dt="2022-01-17T11:01:00.335" v="24" actId="20577"/>
        <pc:sldMkLst>
          <pc:docMk/>
          <pc:sldMk cId="0" sldId="259"/>
        </pc:sldMkLst>
        <pc:spChg chg="mod">
          <ac:chgData name="SUARD DAMIEN (COMITÉ DES YVELINES)" userId="8caf6131-42bf-47d0-a54c-b2e171bcd592" providerId="ADAL" clId="{C75367EA-FE9D-4AB9-94F3-9F4CF119ACB3}" dt="2022-01-17T11:01:00.335" v="24" actId="20577"/>
          <ac:spMkLst>
            <pc:docMk/>
            <pc:sldMk cId="0" sldId="259"/>
            <ac:spMk id="33" creationId="{38DF9AE0-8E06-46F0-BCE6-B1CCB2ED03D1}"/>
          </ac:spMkLst>
        </pc:spChg>
      </pc:sldChg>
      <pc:sldChg chg="modSp mod">
        <pc:chgData name="SUARD DAMIEN (COMITÉ DES YVELINES)" userId="8caf6131-42bf-47d0-a54c-b2e171bcd592" providerId="ADAL" clId="{C75367EA-FE9D-4AB9-94F3-9F4CF119ACB3}" dt="2022-01-18T13:03:36.237" v="82" actId="20577"/>
        <pc:sldMkLst>
          <pc:docMk/>
          <pc:sldMk cId="820175489" sldId="270"/>
        </pc:sldMkLst>
        <pc:spChg chg="mod">
          <ac:chgData name="SUARD DAMIEN (COMITÉ DES YVELINES)" userId="8caf6131-42bf-47d0-a54c-b2e171bcd592" providerId="ADAL" clId="{C75367EA-FE9D-4AB9-94F3-9F4CF119ACB3}" dt="2022-01-18T13:02:16.248" v="42" actId="20577"/>
          <ac:spMkLst>
            <pc:docMk/>
            <pc:sldMk cId="820175489" sldId="270"/>
            <ac:spMk id="222" creationId="{688ADE1C-D4C5-44F2-9707-C1DAEF88FC44}"/>
          </ac:spMkLst>
        </pc:spChg>
        <pc:spChg chg="mod">
          <ac:chgData name="SUARD DAMIEN (COMITÉ DES YVELINES)" userId="8caf6131-42bf-47d0-a54c-b2e171bcd592" providerId="ADAL" clId="{C75367EA-FE9D-4AB9-94F3-9F4CF119ACB3}" dt="2022-01-18T13:02:38.324" v="54" actId="20577"/>
          <ac:spMkLst>
            <pc:docMk/>
            <pc:sldMk cId="820175489" sldId="270"/>
            <ac:spMk id="223" creationId="{AB12694F-610A-4B72-B0CB-2C949FE85949}"/>
          </ac:spMkLst>
        </pc:spChg>
        <pc:spChg chg="mod">
          <ac:chgData name="SUARD DAMIEN (COMITÉ DES YVELINES)" userId="8caf6131-42bf-47d0-a54c-b2e171bcd592" providerId="ADAL" clId="{C75367EA-FE9D-4AB9-94F3-9F4CF119ACB3}" dt="2022-01-18T13:03:36.237" v="82" actId="20577"/>
          <ac:spMkLst>
            <pc:docMk/>
            <pc:sldMk cId="820175489" sldId="270"/>
            <ac:spMk id="224" creationId="{9094F457-EA09-49D9-BCDE-0FDB14330242}"/>
          </ac:spMkLst>
        </pc:spChg>
        <pc:spChg chg="mod">
          <ac:chgData name="SUARD DAMIEN (COMITÉ DES YVELINES)" userId="8caf6131-42bf-47d0-a54c-b2e171bcd592" providerId="ADAL" clId="{C75367EA-FE9D-4AB9-94F3-9F4CF119ACB3}" dt="2022-01-18T13:03:20.345" v="62" actId="20577"/>
          <ac:spMkLst>
            <pc:docMk/>
            <pc:sldMk cId="820175489" sldId="270"/>
            <ac:spMk id="225" creationId="{1B46FC25-0DE0-43AE-9E90-00B473D6D49E}"/>
          </ac:spMkLst>
        </pc:spChg>
        <pc:spChg chg="mod">
          <ac:chgData name="SUARD DAMIEN (COMITÉ DES YVELINES)" userId="8caf6131-42bf-47d0-a54c-b2e171bcd592" providerId="ADAL" clId="{C75367EA-FE9D-4AB9-94F3-9F4CF119ACB3}" dt="2022-01-18T13:02:32.864" v="48" actId="20577"/>
          <ac:spMkLst>
            <pc:docMk/>
            <pc:sldMk cId="820175489" sldId="270"/>
            <ac:spMk id="226" creationId="{7E18DD0A-FBA7-4538-8219-3FFE656A7B0F}"/>
          </ac:spMkLst>
        </pc:spChg>
        <pc:spChg chg="mod">
          <ac:chgData name="SUARD DAMIEN (COMITÉ DES YVELINES)" userId="8caf6131-42bf-47d0-a54c-b2e171bcd592" providerId="ADAL" clId="{C75367EA-FE9D-4AB9-94F3-9F4CF119ACB3}" dt="2022-01-18T13:02:10.262" v="36" actId="20577"/>
          <ac:spMkLst>
            <pc:docMk/>
            <pc:sldMk cId="820175489" sldId="270"/>
            <ac:spMk id="227" creationId="{B6BE554C-F799-4852-A80C-59BFA3A6CB3B}"/>
          </ac:spMkLst>
        </pc:spChg>
        <pc:spChg chg="mod">
          <ac:chgData name="SUARD DAMIEN (COMITÉ DES YVELINES)" userId="8caf6131-42bf-47d0-a54c-b2e171bcd592" providerId="ADAL" clId="{C75367EA-FE9D-4AB9-94F3-9F4CF119ACB3}" dt="2022-01-18T12:56:41.209" v="30" actId="20577"/>
          <ac:spMkLst>
            <pc:docMk/>
            <pc:sldMk cId="820175489" sldId="270"/>
            <ac:spMk id="338" creationId="{7B7DDF78-F38F-4F80-B553-47125BA596BF}"/>
          </ac:spMkLst>
        </pc:spChg>
      </pc:sldChg>
      <pc:sldChg chg="modSp mod">
        <pc:chgData name="SUARD DAMIEN (COMITÉ DES YVELINES)" userId="8caf6131-42bf-47d0-a54c-b2e171bcd592" providerId="ADAL" clId="{C75367EA-FE9D-4AB9-94F3-9F4CF119ACB3}" dt="2022-01-17T10:59:14.078" v="8" actId="20577"/>
        <pc:sldMkLst>
          <pc:docMk/>
          <pc:sldMk cId="1368593463" sldId="271"/>
        </pc:sldMkLst>
        <pc:spChg chg="mod">
          <ac:chgData name="SUARD DAMIEN (COMITÉ DES YVELINES)" userId="8caf6131-42bf-47d0-a54c-b2e171bcd592" providerId="ADAL" clId="{C75367EA-FE9D-4AB9-94F3-9F4CF119ACB3}" dt="2022-01-17T10:59:14.078" v="8" actId="20577"/>
          <ac:spMkLst>
            <pc:docMk/>
            <pc:sldMk cId="1368593463" sldId="271"/>
            <ac:spMk id="9" creationId="{8025BD24-D8E3-45BC-A313-DBD7CC91B14D}"/>
          </ac:spMkLst>
        </pc:spChg>
      </pc:sldChg>
      <pc:sldChg chg="modSp mod">
        <pc:chgData name="SUARD DAMIEN (COMITÉ DES YVELINES)" userId="8caf6131-42bf-47d0-a54c-b2e171bcd592" providerId="ADAL" clId="{C75367EA-FE9D-4AB9-94F3-9F4CF119ACB3}" dt="2022-01-17T10:50:17.160" v="4" actId="20577"/>
        <pc:sldMkLst>
          <pc:docMk/>
          <pc:sldMk cId="2806043114" sldId="281"/>
        </pc:sldMkLst>
        <pc:spChg chg="mod">
          <ac:chgData name="SUARD DAMIEN (COMITÉ DES YVELINES)" userId="8caf6131-42bf-47d0-a54c-b2e171bcd592" providerId="ADAL" clId="{C75367EA-FE9D-4AB9-94F3-9F4CF119ACB3}" dt="2022-01-17T10:50:15.264" v="3" actId="20577"/>
          <ac:spMkLst>
            <pc:docMk/>
            <pc:sldMk cId="2806043114" sldId="281"/>
            <ac:spMk id="44" creationId="{00003E31-2538-43B5-B3E9-A6EF35C52A78}"/>
          </ac:spMkLst>
        </pc:spChg>
        <pc:spChg chg="mod">
          <ac:chgData name="SUARD DAMIEN (COMITÉ DES YVELINES)" userId="8caf6131-42bf-47d0-a54c-b2e171bcd592" providerId="ADAL" clId="{C75367EA-FE9D-4AB9-94F3-9F4CF119ACB3}" dt="2022-01-17T10:50:17.160" v="4" actId="20577"/>
          <ac:spMkLst>
            <pc:docMk/>
            <pc:sldMk cId="2806043114" sldId="281"/>
            <ac:spMk id="46" creationId="{0ADA36A1-6704-4F08-B452-F06DDFFCB4FF}"/>
          </ac:spMkLst>
        </pc:spChg>
      </pc:sldChg>
    </pc:docChg>
  </pc:docChgLst>
  <pc:docChgLst>
    <pc:chgData name="COC du Comité Yvelines" userId="S::5878000.coc@ffhandball.net::010bec54-d14a-4e41-aba0-e0f127ca8c84" providerId="AD" clId="Web-{69CE9487-08F6-C431-7828-84BEC5D33F0E}"/>
    <pc:docChg chg="modSld">
      <pc:chgData name="COC du Comité Yvelines" userId="S::5878000.coc@ffhandball.net::010bec54-d14a-4e41-aba0-e0f127ca8c84" providerId="AD" clId="Web-{69CE9487-08F6-C431-7828-84BEC5D33F0E}" dt="2022-01-12T14:34:07.350" v="67" actId="20577"/>
      <pc:docMkLst>
        <pc:docMk/>
      </pc:docMkLst>
      <pc:sldChg chg="modSp">
        <pc:chgData name="COC du Comité Yvelines" userId="S::5878000.coc@ffhandball.net::010bec54-d14a-4e41-aba0-e0f127ca8c84" providerId="AD" clId="Web-{69CE9487-08F6-C431-7828-84BEC5D33F0E}" dt="2022-01-12T14:21:31.073" v="3" actId="20577"/>
        <pc:sldMkLst>
          <pc:docMk/>
          <pc:sldMk cId="0" sldId="263"/>
        </pc:sldMkLst>
        <pc:spChg chg="mod">
          <ac:chgData name="COC du Comité Yvelines" userId="S::5878000.coc@ffhandball.net::010bec54-d14a-4e41-aba0-e0f127ca8c84" providerId="AD" clId="Web-{69CE9487-08F6-C431-7828-84BEC5D33F0E}" dt="2022-01-12T14:21:31.073" v="3" actId="20577"/>
          <ac:spMkLst>
            <pc:docMk/>
            <pc:sldMk cId="0" sldId="263"/>
            <ac:spMk id="34" creationId="{6C5F706D-7995-4897-B2C2-C6C71DC2C268}"/>
          </ac:spMkLst>
        </pc:spChg>
      </pc:sldChg>
      <pc:sldChg chg="addSp modSp">
        <pc:chgData name="COC du Comité Yvelines" userId="S::5878000.coc@ffhandball.net::010bec54-d14a-4e41-aba0-e0f127ca8c84" providerId="AD" clId="Web-{69CE9487-08F6-C431-7828-84BEC5D33F0E}" dt="2022-01-12T14:34:07.350" v="67" actId="20577"/>
        <pc:sldMkLst>
          <pc:docMk/>
          <pc:sldMk cId="1667077067" sldId="275"/>
        </pc:sldMkLst>
        <pc:spChg chg="mod">
          <ac:chgData name="COC du Comité Yvelines" userId="S::5878000.coc@ffhandball.net::010bec54-d14a-4e41-aba0-e0f127ca8c84" providerId="AD" clId="Web-{69CE9487-08F6-C431-7828-84BEC5D33F0E}" dt="2022-01-12T14:27:56.454" v="59" actId="1076"/>
          <ac:spMkLst>
            <pc:docMk/>
            <pc:sldMk cId="1667077067" sldId="275"/>
            <ac:spMk id="2" creationId="{535AF2DF-12C3-433B-AE1E-BF561504BD57}"/>
          </ac:spMkLst>
        </pc:spChg>
        <pc:spChg chg="add mod">
          <ac:chgData name="COC du Comité Yvelines" userId="S::5878000.coc@ffhandball.net::010bec54-d14a-4e41-aba0-e0f127ca8c84" providerId="AD" clId="Web-{69CE9487-08F6-C431-7828-84BEC5D33F0E}" dt="2022-01-12T14:28:04.720" v="61" actId="1076"/>
          <ac:spMkLst>
            <pc:docMk/>
            <pc:sldMk cId="1667077067" sldId="275"/>
            <ac:spMk id="3" creationId="{E534FF30-93A0-4640-9189-BD59DAA204AD}"/>
          </ac:spMkLst>
        </pc:spChg>
        <pc:spChg chg="add mod">
          <ac:chgData name="COC du Comité Yvelines" userId="S::5878000.coc@ffhandball.net::010bec54-d14a-4e41-aba0-e0f127ca8c84" providerId="AD" clId="Web-{69CE9487-08F6-C431-7828-84BEC5D33F0E}" dt="2022-01-12T14:34:07.350" v="67" actId="20577"/>
          <ac:spMkLst>
            <pc:docMk/>
            <pc:sldMk cId="1667077067" sldId="275"/>
            <ac:spMk id="4" creationId="{996D3A77-57C1-49A8-8BAC-6BE418FEB4CC}"/>
          </ac:spMkLst>
        </pc:spChg>
        <pc:spChg chg="mod">
          <ac:chgData name="COC du Comité Yvelines" userId="S::5878000.coc@ffhandball.net::010bec54-d14a-4e41-aba0-e0f127ca8c84" providerId="AD" clId="Web-{69CE9487-08F6-C431-7828-84BEC5D33F0E}" dt="2022-01-12T14:28:00.673" v="60" actId="1076"/>
          <ac:spMkLst>
            <pc:docMk/>
            <pc:sldMk cId="1667077067" sldId="275"/>
            <ac:spMk id="5" creationId="{EA92B225-655D-4B48-89A4-F927CB76E944}"/>
          </ac:spMkLst>
        </pc:spChg>
      </pc:sldChg>
    </pc:docChg>
  </pc:docChgLst>
  <pc:docChgLst>
    <pc:chgData name="COC du Comité Yvelines" userId="S::5878000.coc@ffhandball.net::010bec54-d14a-4e41-aba0-e0f127ca8c84" providerId="AD" clId="Web-{A510D2D3-5D81-4590-6193-AD6B61A73B4A}"/>
    <pc:docChg chg="modSld">
      <pc:chgData name="COC du Comité Yvelines" userId="S::5878000.coc@ffhandball.net::010bec54-d14a-4e41-aba0-e0f127ca8c84" providerId="AD" clId="Web-{A510D2D3-5D81-4590-6193-AD6B61A73B4A}" dt="2023-01-12T17:10:56.501" v="3" actId="20577"/>
      <pc:docMkLst>
        <pc:docMk/>
      </pc:docMkLst>
      <pc:sldChg chg="modSp">
        <pc:chgData name="COC du Comité Yvelines" userId="S::5878000.coc@ffhandball.net::010bec54-d14a-4e41-aba0-e0f127ca8c84" providerId="AD" clId="Web-{A510D2D3-5D81-4590-6193-AD6B61A73B4A}" dt="2023-01-12T17:10:56.501" v="3" actId="20577"/>
        <pc:sldMkLst>
          <pc:docMk/>
          <pc:sldMk cId="386525360" sldId="311"/>
        </pc:sldMkLst>
        <pc:spChg chg="mod">
          <ac:chgData name="COC du Comité Yvelines" userId="S::5878000.coc@ffhandball.net::010bec54-d14a-4e41-aba0-e0f127ca8c84" providerId="AD" clId="Web-{A510D2D3-5D81-4590-6193-AD6B61A73B4A}" dt="2023-01-12T17:10:51.939" v="1" actId="20577"/>
          <ac:spMkLst>
            <pc:docMk/>
            <pc:sldMk cId="386525360" sldId="311"/>
            <ac:spMk id="76" creationId="{0714EEDF-4A68-63F5-86A7-D225A4961C7C}"/>
          </ac:spMkLst>
        </pc:spChg>
        <pc:spChg chg="mod">
          <ac:chgData name="COC du Comité Yvelines" userId="S::5878000.coc@ffhandball.net::010bec54-d14a-4e41-aba0-e0f127ca8c84" providerId="AD" clId="Web-{A510D2D3-5D81-4590-6193-AD6B61A73B4A}" dt="2023-01-12T17:10:56.501" v="3" actId="20577"/>
          <ac:spMkLst>
            <pc:docMk/>
            <pc:sldMk cId="386525360" sldId="311"/>
            <ac:spMk id="77" creationId="{22F6E272-F782-3C2B-EA8E-742F5F3BB96B}"/>
          </ac:spMkLst>
        </pc:spChg>
      </pc:sldChg>
    </pc:docChg>
  </pc:docChgLst>
  <pc:docChgLst>
    <pc:chgData name="PETIOT Audrey" userId="b73db555-c343-4cfa-b3f3-b0bc9eb7fa0f" providerId="ADAL" clId="{3067D3E4-7BF5-4FCE-A4EE-FBC1EFEFC69F}"/>
    <pc:docChg chg="undo custSel modSld">
      <pc:chgData name="PETIOT Audrey" userId="b73db555-c343-4cfa-b3f3-b0bc9eb7fa0f" providerId="ADAL" clId="{3067D3E4-7BF5-4FCE-A4EE-FBC1EFEFC69F}" dt="2022-01-14T15:00:29.517" v="105" actId="6549"/>
      <pc:docMkLst>
        <pc:docMk/>
      </pc:docMkLst>
      <pc:sldChg chg="modSp mod">
        <pc:chgData name="PETIOT Audrey" userId="b73db555-c343-4cfa-b3f3-b0bc9eb7fa0f" providerId="ADAL" clId="{3067D3E4-7BF5-4FCE-A4EE-FBC1EFEFC69F}" dt="2022-01-11T21:50:41.896" v="28" actId="20577"/>
        <pc:sldMkLst>
          <pc:docMk/>
          <pc:sldMk cId="606013869" sldId="268"/>
        </pc:sldMkLst>
        <pc:spChg chg="mod">
          <ac:chgData name="PETIOT Audrey" userId="b73db555-c343-4cfa-b3f3-b0bc9eb7fa0f" providerId="ADAL" clId="{3067D3E4-7BF5-4FCE-A4EE-FBC1EFEFC69F}" dt="2022-01-11T21:22:02.076" v="11" actId="20577"/>
          <ac:spMkLst>
            <pc:docMk/>
            <pc:sldMk cId="606013869" sldId="268"/>
            <ac:spMk id="4" creationId="{38DF9AE0-8E06-46F0-BCE6-B1CCB2ED03D1}"/>
          </ac:spMkLst>
        </pc:spChg>
        <pc:spChg chg="mod">
          <ac:chgData name="PETIOT Audrey" userId="b73db555-c343-4cfa-b3f3-b0bc9eb7fa0f" providerId="ADAL" clId="{3067D3E4-7BF5-4FCE-A4EE-FBC1EFEFC69F}" dt="2022-01-11T21:50:41.896" v="28" actId="20577"/>
          <ac:spMkLst>
            <pc:docMk/>
            <pc:sldMk cId="606013869" sldId="268"/>
            <ac:spMk id="119" creationId="{E914D7FF-2DB1-4F90-9220-61113A7F050E}"/>
          </ac:spMkLst>
        </pc:spChg>
        <pc:spChg chg="mod">
          <ac:chgData name="PETIOT Audrey" userId="b73db555-c343-4cfa-b3f3-b0bc9eb7fa0f" providerId="ADAL" clId="{3067D3E4-7BF5-4FCE-A4EE-FBC1EFEFC69F}" dt="2022-01-11T21:36:12.269" v="13" actId="1076"/>
          <ac:spMkLst>
            <pc:docMk/>
            <pc:sldMk cId="606013869" sldId="268"/>
            <ac:spMk id="187" creationId="{3B9DCFB3-DC0E-4CDD-A6BC-0708DD040757}"/>
          </ac:spMkLst>
        </pc:spChg>
        <pc:spChg chg="mod">
          <ac:chgData name="PETIOT Audrey" userId="b73db555-c343-4cfa-b3f3-b0bc9eb7fa0f" providerId="ADAL" clId="{3067D3E4-7BF5-4FCE-A4EE-FBC1EFEFC69F}" dt="2022-01-11T21:36:18.240" v="14" actId="14100"/>
          <ac:spMkLst>
            <pc:docMk/>
            <pc:sldMk cId="606013869" sldId="268"/>
            <ac:spMk id="192" creationId="{01BD510C-36E5-4453-8108-7759A09CF428}"/>
          </ac:spMkLst>
        </pc:spChg>
      </pc:sldChg>
      <pc:sldChg chg="modSp mod">
        <pc:chgData name="PETIOT Audrey" userId="b73db555-c343-4cfa-b3f3-b0bc9eb7fa0f" providerId="ADAL" clId="{3067D3E4-7BF5-4FCE-A4EE-FBC1EFEFC69F}" dt="2022-01-13T14:52:02.386" v="42" actId="20577"/>
        <pc:sldMkLst>
          <pc:docMk/>
          <pc:sldMk cId="820175489" sldId="270"/>
        </pc:sldMkLst>
        <pc:spChg chg="mod">
          <ac:chgData name="PETIOT Audrey" userId="b73db555-c343-4cfa-b3f3-b0bc9eb7fa0f" providerId="ADAL" clId="{3067D3E4-7BF5-4FCE-A4EE-FBC1EFEFC69F}" dt="2022-01-13T14:49:47.814" v="38" actId="20577"/>
          <ac:spMkLst>
            <pc:docMk/>
            <pc:sldMk cId="820175489" sldId="270"/>
            <ac:spMk id="4" creationId="{38DF9AE0-8E06-46F0-BCE6-B1CCB2ED03D1}"/>
          </ac:spMkLst>
        </pc:spChg>
        <pc:spChg chg="mod">
          <ac:chgData name="PETIOT Audrey" userId="b73db555-c343-4cfa-b3f3-b0bc9eb7fa0f" providerId="ADAL" clId="{3067D3E4-7BF5-4FCE-A4EE-FBC1EFEFC69F}" dt="2022-01-13T14:52:02.386" v="42" actId="20577"/>
          <ac:spMkLst>
            <pc:docMk/>
            <pc:sldMk cId="820175489" sldId="270"/>
            <ac:spMk id="26" creationId="{2673C3D1-889B-4677-B219-8EC698797D54}"/>
          </ac:spMkLst>
        </pc:spChg>
      </pc:sldChg>
      <pc:sldChg chg="modSp mod">
        <pc:chgData name="PETIOT Audrey" userId="b73db555-c343-4cfa-b3f3-b0bc9eb7fa0f" providerId="ADAL" clId="{3067D3E4-7BF5-4FCE-A4EE-FBC1EFEFC69F}" dt="2022-01-14T15:00:29.517" v="105" actId="6549"/>
        <pc:sldMkLst>
          <pc:docMk/>
          <pc:sldMk cId="2806043114" sldId="281"/>
        </pc:sldMkLst>
        <pc:spChg chg="mod">
          <ac:chgData name="PETIOT Audrey" userId="b73db555-c343-4cfa-b3f3-b0bc9eb7fa0f" providerId="ADAL" clId="{3067D3E4-7BF5-4FCE-A4EE-FBC1EFEFC69F}" dt="2022-01-14T15:00:08.898" v="77" actId="6549"/>
          <ac:spMkLst>
            <pc:docMk/>
            <pc:sldMk cId="2806043114" sldId="281"/>
            <ac:spMk id="31" creationId="{A8EEA663-2378-40DD-A43D-7AC026DFDE73}"/>
          </ac:spMkLst>
        </pc:spChg>
        <pc:spChg chg="mod">
          <ac:chgData name="PETIOT Audrey" userId="b73db555-c343-4cfa-b3f3-b0bc9eb7fa0f" providerId="ADAL" clId="{3067D3E4-7BF5-4FCE-A4EE-FBC1EFEFC69F}" dt="2022-01-14T15:00:29.517" v="105" actId="6549"/>
          <ac:spMkLst>
            <pc:docMk/>
            <pc:sldMk cId="2806043114" sldId="281"/>
            <ac:spMk id="36" creationId="{877DC393-5316-4705-AD21-8079EF6F9E64}"/>
          </ac:spMkLst>
        </pc:spChg>
      </pc:sldChg>
    </pc:docChg>
  </pc:docChgLst>
  <pc:docChgLst>
    <pc:chgData name="SUARD DAMIEN (COMITÉ DES YVELINES)" userId="8caf6131-42bf-47d0-a54c-b2e171bcd592" providerId="ADAL" clId="{AF440927-4867-4E0C-85D8-F133F3268E76}"/>
    <pc:docChg chg="custSel modSld sldOrd">
      <pc:chgData name="SUARD DAMIEN (COMITÉ DES YVELINES)" userId="8caf6131-42bf-47d0-a54c-b2e171bcd592" providerId="ADAL" clId="{AF440927-4867-4E0C-85D8-F133F3268E76}" dt="2022-03-29T09:10:35.594" v="745" actId="20577"/>
      <pc:docMkLst>
        <pc:docMk/>
      </pc:docMkLst>
      <pc:sldChg chg="modSp mod">
        <pc:chgData name="SUARD DAMIEN (COMITÉ DES YVELINES)" userId="8caf6131-42bf-47d0-a54c-b2e171bcd592" providerId="ADAL" clId="{AF440927-4867-4E0C-85D8-F133F3268E76}" dt="2022-03-25T12:40:07.707" v="604" actId="255"/>
        <pc:sldMkLst>
          <pc:docMk/>
          <pc:sldMk cId="606013869" sldId="268"/>
        </pc:sldMkLst>
        <pc:spChg chg="mod">
          <ac:chgData name="SUARD DAMIEN (COMITÉ DES YVELINES)" userId="8caf6131-42bf-47d0-a54c-b2e171bcd592" providerId="ADAL" clId="{AF440927-4867-4E0C-85D8-F133F3268E76}" dt="2022-03-21T12:14:52.832" v="441" actId="20577"/>
          <ac:spMkLst>
            <pc:docMk/>
            <pc:sldMk cId="606013869" sldId="268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AF440927-4867-4E0C-85D8-F133F3268E76}" dt="2022-03-08T08:46:57.444" v="51" actId="115"/>
          <ac:spMkLst>
            <pc:docMk/>
            <pc:sldMk cId="606013869" sldId="268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AF440927-4867-4E0C-85D8-F133F3268E76}" dt="2022-03-08T08:48:08.388" v="60" actId="115"/>
          <ac:spMkLst>
            <pc:docMk/>
            <pc:sldMk cId="606013869" sldId="268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AF440927-4867-4E0C-85D8-F133F3268E76}" dt="2022-03-21T12:15:07.480" v="442" actId="404"/>
          <ac:spMkLst>
            <pc:docMk/>
            <pc:sldMk cId="606013869" sldId="268"/>
            <ac:spMk id="299" creationId="{1F2FB2CB-B176-4270-9D65-AD7440C35468}"/>
          </ac:spMkLst>
        </pc:spChg>
        <pc:spChg chg="mod">
          <ac:chgData name="SUARD DAMIEN (COMITÉ DES YVELINES)" userId="8caf6131-42bf-47d0-a54c-b2e171bcd592" providerId="ADAL" clId="{AF440927-4867-4E0C-85D8-F133F3268E76}" dt="2022-03-14T10:56:05.487" v="191" actId="20577"/>
          <ac:spMkLst>
            <pc:docMk/>
            <pc:sldMk cId="606013869" sldId="268"/>
            <ac:spMk id="446" creationId="{B5C1DCC0-8A11-4CE1-8CC8-741AA317A512}"/>
          </ac:spMkLst>
        </pc:spChg>
        <pc:spChg chg="mod">
          <ac:chgData name="SUARD DAMIEN (COMITÉ DES YVELINES)" userId="8caf6131-42bf-47d0-a54c-b2e171bcd592" providerId="ADAL" clId="{AF440927-4867-4E0C-85D8-F133F3268E76}" dt="2022-03-25T12:40:07.707" v="604" actId="255"/>
          <ac:spMkLst>
            <pc:docMk/>
            <pc:sldMk cId="606013869" sldId="268"/>
            <ac:spMk id="447" creationId="{DFC75513-2B3F-4648-ACF5-CF7E1FBD98D1}"/>
          </ac:spMkLst>
        </pc:spChg>
        <pc:spChg chg="mod">
          <ac:chgData name="SUARD DAMIEN (COMITÉ DES YVELINES)" userId="8caf6131-42bf-47d0-a54c-b2e171bcd592" providerId="ADAL" clId="{AF440927-4867-4E0C-85D8-F133F3268E76}" dt="2022-03-09T13:34:24.870" v="170" actId="404"/>
          <ac:spMkLst>
            <pc:docMk/>
            <pc:sldMk cId="606013869" sldId="268"/>
            <ac:spMk id="448" creationId="{9DB1D459-1FAB-4080-9FEA-D77B7D22658C}"/>
          </ac:spMkLst>
        </pc:spChg>
      </pc:sldChg>
      <pc:sldChg chg="modSp mod">
        <pc:chgData name="SUARD DAMIEN (COMITÉ DES YVELINES)" userId="8caf6131-42bf-47d0-a54c-b2e171bcd592" providerId="ADAL" clId="{AF440927-4867-4E0C-85D8-F133F3268E76}" dt="2022-03-28T10:55:32.922" v="664" actId="404"/>
        <pc:sldMkLst>
          <pc:docMk/>
          <pc:sldMk cId="820175489" sldId="270"/>
        </pc:sldMkLst>
        <pc:spChg chg="mod">
          <ac:chgData name="SUARD DAMIEN (COMITÉ DES YVELINES)" userId="8caf6131-42bf-47d0-a54c-b2e171bcd592" providerId="ADAL" clId="{AF440927-4867-4E0C-85D8-F133F3268E76}" dt="2022-03-21T12:02:38.512" v="223" actId="404"/>
          <ac:spMkLst>
            <pc:docMk/>
            <pc:sldMk cId="820175489" sldId="270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AF440927-4867-4E0C-85D8-F133F3268E76}" dt="2022-03-22T17:59:33.003" v="454" actId="20577"/>
          <ac:spMkLst>
            <pc:docMk/>
            <pc:sldMk cId="820175489" sldId="270"/>
            <ac:spMk id="224" creationId="{9094F457-EA09-49D9-BCDE-0FDB14330242}"/>
          </ac:spMkLst>
        </pc:spChg>
        <pc:spChg chg="mod">
          <ac:chgData name="SUARD DAMIEN (COMITÉ DES YVELINES)" userId="8caf6131-42bf-47d0-a54c-b2e171bcd592" providerId="ADAL" clId="{AF440927-4867-4E0C-85D8-F133F3268E76}" dt="2022-03-22T17:59:38.233" v="456" actId="20577"/>
          <ac:spMkLst>
            <pc:docMk/>
            <pc:sldMk cId="820175489" sldId="270"/>
            <ac:spMk id="225" creationId="{1B46FC25-0DE0-43AE-9E90-00B473D6D49E}"/>
          </ac:spMkLst>
        </pc:spChg>
        <pc:spChg chg="mod">
          <ac:chgData name="SUARD DAMIEN (COMITÉ DES YVELINES)" userId="8caf6131-42bf-47d0-a54c-b2e171bcd592" providerId="ADAL" clId="{AF440927-4867-4E0C-85D8-F133F3268E76}" dt="2022-03-21T12:03:17.650" v="238" actId="255"/>
          <ac:spMkLst>
            <pc:docMk/>
            <pc:sldMk cId="820175489" sldId="270"/>
            <ac:spMk id="299" creationId="{1F2FB2CB-B176-4270-9D65-AD7440C35468}"/>
          </ac:spMkLst>
        </pc:spChg>
        <pc:spChg chg="mod">
          <ac:chgData name="SUARD DAMIEN (COMITÉ DES YVELINES)" userId="8caf6131-42bf-47d0-a54c-b2e171bcd592" providerId="ADAL" clId="{AF440927-4867-4E0C-85D8-F133F3268E76}" dt="2022-03-21T12:04:08.039" v="290" actId="404"/>
          <ac:spMkLst>
            <pc:docMk/>
            <pc:sldMk cId="820175489" sldId="270"/>
            <ac:spMk id="304" creationId="{70358E88-A337-4799-82D3-B882588BBC36}"/>
          </ac:spMkLst>
        </pc:spChg>
        <pc:spChg chg="mod">
          <ac:chgData name="SUARD DAMIEN (COMITÉ DES YVELINES)" userId="8caf6131-42bf-47d0-a54c-b2e171bcd592" providerId="ADAL" clId="{AF440927-4867-4E0C-85D8-F133F3268E76}" dt="2022-03-28T10:51:59.672" v="644" actId="20577"/>
          <ac:spMkLst>
            <pc:docMk/>
            <pc:sldMk cId="820175489" sldId="270"/>
            <ac:spMk id="446" creationId="{B5C1DCC0-8A11-4CE1-8CC8-741AA317A512}"/>
          </ac:spMkLst>
        </pc:spChg>
        <pc:spChg chg="mod">
          <ac:chgData name="SUARD DAMIEN (COMITÉ DES YVELINES)" userId="8caf6131-42bf-47d0-a54c-b2e171bcd592" providerId="ADAL" clId="{AF440927-4867-4E0C-85D8-F133F3268E76}" dt="2022-03-28T10:55:32.922" v="664" actId="404"/>
          <ac:spMkLst>
            <pc:docMk/>
            <pc:sldMk cId="820175489" sldId="270"/>
            <ac:spMk id="447" creationId="{DFC75513-2B3F-4648-ACF5-CF7E1FBD98D1}"/>
          </ac:spMkLst>
        </pc:spChg>
        <pc:spChg chg="mod">
          <ac:chgData name="SUARD DAMIEN (COMITÉ DES YVELINES)" userId="8caf6131-42bf-47d0-a54c-b2e171bcd592" providerId="ADAL" clId="{AF440927-4867-4E0C-85D8-F133F3268E76}" dt="2022-03-21T12:02:35.344" v="222" actId="403"/>
          <ac:spMkLst>
            <pc:docMk/>
            <pc:sldMk cId="820175489" sldId="270"/>
            <ac:spMk id="448" creationId="{9DB1D459-1FAB-4080-9FEA-D77B7D22658C}"/>
          </ac:spMkLst>
        </pc:spChg>
        <pc:spChg chg="mod">
          <ac:chgData name="SUARD DAMIEN (COMITÉ DES YVELINES)" userId="8caf6131-42bf-47d0-a54c-b2e171bcd592" providerId="ADAL" clId="{AF440927-4867-4E0C-85D8-F133F3268E76}" dt="2022-03-21T12:06:54.306" v="377" actId="403"/>
          <ac:spMkLst>
            <pc:docMk/>
            <pc:sldMk cId="820175489" sldId="270"/>
            <ac:spMk id="449" creationId="{B49FB5A5-91D2-41FE-82BE-F6E508538F22}"/>
          </ac:spMkLst>
        </pc:spChg>
      </pc:sldChg>
      <pc:sldChg chg="modSp mod">
        <pc:chgData name="SUARD DAMIEN (COMITÉ DES YVELINES)" userId="8caf6131-42bf-47d0-a54c-b2e171bcd592" providerId="ADAL" clId="{AF440927-4867-4E0C-85D8-F133F3268E76}" dt="2022-03-28T11:25:44.150" v="725" actId="20577"/>
        <pc:sldMkLst>
          <pc:docMk/>
          <pc:sldMk cId="1368593463" sldId="271"/>
        </pc:sldMkLst>
        <pc:spChg chg="mod">
          <ac:chgData name="SUARD DAMIEN (COMITÉ DES YVELINES)" userId="8caf6131-42bf-47d0-a54c-b2e171bcd592" providerId="ADAL" clId="{AF440927-4867-4E0C-85D8-F133F3268E76}" dt="2022-03-28T11:25:44.150" v="725" actId="20577"/>
          <ac:spMkLst>
            <pc:docMk/>
            <pc:sldMk cId="1368593463" sldId="271"/>
            <ac:spMk id="9" creationId="{8025BD24-D8E3-45BC-A313-DBD7CC91B14D}"/>
          </ac:spMkLst>
        </pc:spChg>
      </pc:sldChg>
      <pc:sldChg chg="modSp mod">
        <pc:chgData name="SUARD DAMIEN (COMITÉ DES YVELINES)" userId="8caf6131-42bf-47d0-a54c-b2e171bcd592" providerId="ADAL" clId="{AF440927-4867-4E0C-85D8-F133F3268E76}" dt="2022-03-25T12:31:36.257" v="596" actId="20577"/>
        <pc:sldMkLst>
          <pc:docMk/>
          <pc:sldMk cId="2806043114" sldId="281"/>
        </pc:sldMkLst>
        <pc:spChg chg="mod">
          <ac:chgData name="SUARD DAMIEN (COMITÉ DES YVELINES)" userId="8caf6131-42bf-47d0-a54c-b2e171bcd592" providerId="ADAL" clId="{AF440927-4867-4E0C-85D8-F133F3268E76}" dt="2022-03-25T12:23:27.715" v="478" actId="255"/>
          <ac:spMkLst>
            <pc:docMk/>
            <pc:sldMk cId="2806043114" sldId="281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AF440927-4867-4E0C-85D8-F133F3268E76}" dt="2022-03-25T12:28:30.532" v="570" actId="20577"/>
          <ac:spMkLst>
            <pc:docMk/>
            <pc:sldMk cId="2806043114" sldId="281"/>
            <ac:spMk id="30" creationId="{D94F77C0-C16F-4925-882C-4FCE482BE507}"/>
          </ac:spMkLst>
        </pc:spChg>
        <pc:spChg chg="mod">
          <ac:chgData name="SUARD DAMIEN (COMITÉ DES YVELINES)" userId="8caf6131-42bf-47d0-a54c-b2e171bcd592" providerId="ADAL" clId="{AF440927-4867-4E0C-85D8-F133F3268E76}" dt="2022-03-25T12:23:29.740" v="479" actId="404"/>
          <ac:spMkLst>
            <pc:docMk/>
            <pc:sldMk cId="2806043114" sldId="281"/>
            <ac:spMk id="51" creationId="{9AA93A83-6066-4953-9B87-83C864DBDC3F}"/>
          </ac:spMkLst>
        </pc:spChg>
        <pc:spChg chg="mod">
          <ac:chgData name="SUARD DAMIEN (COMITÉ DES YVELINES)" userId="8caf6131-42bf-47d0-a54c-b2e171bcd592" providerId="ADAL" clId="{AF440927-4867-4E0C-85D8-F133F3268E76}" dt="2022-03-25T12:27:56.913" v="562" actId="404"/>
          <ac:spMkLst>
            <pc:docMk/>
            <pc:sldMk cId="2806043114" sldId="281"/>
            <ac:spMk id="52" creationId="{D422684E-B5D8-4832-A1D9-C47DE66D216E}"/>
          </ac:spMkLst>
        </pc:spChg>
        <pc:spChg chg="mod">
          <ac:chgData name="SUARD DAMIEN (COMITÉ DES YVELINES)" userId="8caf6131-42bf-47d0-a54c-b2e171bcd592" providerId="ADAL" clId="{AF440927-4867-4E0C-85D8-F133F3268E76}" dt="2022-03-25T12:25:20.152" v="506" actId="20577"/>
          <ac:spMkLst>
            <pc:docMk/>
            <pc:sldMk cId="2806043114" sldId="281"/>
            <ac:spMk id="53" creationId="{FA6447C2-FF47-400C-9579-B96FDAD64B3D}"/>
          </ac:spMkLst>
        </pc:spChg>
        <pc:spChg chg="mod">
          <ac:chgData name="SUARD DAMIEN (COMITÉ DES YVELINES)" userId="8caf6131-42bf-47d0-a54c-b2e171bcd592" providerId="ADAL" clId="{AF440927-4867-4E0C-85D8-F133F3268E76}" dt="2022-03-25T12:31:36.257" v="596" actId="20577"/>
          <ac:spMkLst>
            <pc:docMk/>
            <pc:sldMk cId="2806043114" sldId="281"/>
            <ac:spMk id="54" creationId="{78254CF2-2AA2-4463-8AA3-8F74BF1A3B80}"/>
          </ac:spMkLst>
        </pc:spChg>
        <pc:spChg chg="mod">
          <ac:chgData name="SUARD DAMIEN (COMITÉ DES YVELINES)" userId="8caf6131-42bf-47d0-a54c-b2e171bcd592" providerId="ADAL" clId="{AF440927-4867-4E0C-85D8-F133F3268E76}" dt="2022-03-25T12:25:07.341" v="502" actId="255"/>
          <ac:spMkLst>
            <pc:docMk/>
            <pc:sldMk cId="2806043114" sldId="281"/>
            <ac:spMk id="55" creationId="{BB6F0CBA-DA8D-4669-A101-4ACEC499E912}"/>
          </ac:spMkLst>
        </pc:spChg>
        <pc:spChg chg="mod">
          <ac:chgData name="SUARD DAMIEN (COMITÉ DES YVELINES)" userId="8caf6131-42bf-47d0-a54c-b2e171bcd592" providerId="ADAL" clId="{AF440927-4867-4E0C-85D8-F133F3268E76}" dt="2022-03-25T12:31:03.540" v="592" actId="20577"/>
          <ac:spMkLst>
            <pc:docMk/>
            <pc:sldMk cId="2806043114" sldId="281"/>
            <ac:spMk id="56" creationId="{6F236002-06BE-453B-948B-1E114B9EBB73}"/>
          </ac:spMkLst>
        </pc:spChg>
      </pc:sldChg>
      <pc:sldChg chg="modSp mod">
        <pc:chgData name="SUARD DAMIEN (COMITÉ DES YVELINES)" userId="8caf6131-42bf-47d0-a54c-b2e171bcd592" providerId="ADAL" clId="{AF440927-4867-4E0C-85D8-F133F3268E76}" dt="2022-03-29T09:10:35.594" v="745" actId="20577"/>
        <pc:sldMkLst>
          <pc:docMk/>
          <pc:sldMk cId="2466190961" sldId="283"/>
        </pc:sldMkLst>
        <pc:spChg chg="mod">
          <ac:chgData name="SUARD DAMIEN (COMITÉ DES YVELINES)" userId="8caf6131-42bf-47d0-a54c-b2e171bcd592" providerId="ADAL" clId="{AF440927-4867-4E0C-85D8-F133F3268E76}" dt="2022-03-29T09:10:35.594" v="745" actId="20577"/>
          <ac:spMkLst>
            <pc:docMk/>
            <pc:sldMk cId="2466190961" sldId="283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AF440927-4867-4E0C-85D8-F133F3268E76}" dt="2022-03-08T08:48:54.386" v="83" actId="255"/>
          <ac:spMkLst>
            <pc:docMk/>
            <pc:sldMk cId="2466190961" sldId="283"/>
            <ac:spMk id="43" creationId="{B9889E48-8E5D-49C0-9A94-8C63B14279CA}"/>
          </ac:spMkLst>
        </pc:spChg>
        <pc:spChg chg="mod">
          <ac:chgData name="SUARD DAMIEN (COMITÉ DES YVELINES)" userId="8caf6131-42bf-47d0-a54c-b2e171bcd592" providerId="ADAL" clId="{AF440927-4867-4E0C-85D8-F133F3268E76}" dt="2022-03-29T09:10:30.743" v="740" actId="404"/>
          <ac:spMkLst>
            <pc:docMk/>
            <pc:sldMk cId="2466190961" sldId="283"/>
            <ac:spMk id="51" creationId="{9AA93A83-6066-4953-9B87-83C864DBDC3F}"/>
          </ac:spMkLst>
        </pc:spChg>
        <pc:spChg chg="mod">
          <ac:chgData name="SUARD DAMIEN (COMITÉ DES YVELINES)" userId="8caf6131-42bf-47d0-a54c-b2e171bcd592" providerId="ADAL" clId="{AF440927-4867-4E0C-85D8-F133F3268E76}" dt="2022-03-28T11:04:07.615" v="690" actId="20577"/>
          <ac:spMkLst>
            <pc:docMk/>
            <pc:sldMk cId="2466190961" sldId="283"/>
            <ac:spMk id="52" creationId="{D422684E-B5D8-4832-A1D9-C47DE66D216E}"/>
          </ac:spMkLst>
        </pc:spChg>
        <pc:spChg chg="mod">
          <ac:chgData name="SUARD DAMIEN (COMITÉ DES YVELINES)" userId="8caf6131-42bf-47d0-a54c-b2e171bcd592" providerId="ADAL" clId="{AF440927-4867-4E0C-85D8-F133F3268E76}" dt="2022-03-08T08:49:11.280" v="111" actId="255"/>
          <ac:spMkLst>
            <pc:docMk/>
            <pc:sldMk cId="2466190961" sldId="283"/>
            <ac:spMk id="53" creationId="{FA6447C2-FF47-400C-9579-B96FDAD64B3D}"/>
          </ac:spMkLst>
        </pc:spChg>
        <pc:spChg chg="mod">
          <ac:chgData name="SUARD DAMIEN (COMITÉ DES YVELINES)" userId="8caf6131-42bf-47d0-a54c-b2e171bcd592" providerId="ADAL" clId="{AF440927-4867-4E0C-85D8-F133F3268E76}" dt="2022-03-08T08:49:19.782" v="125" actId="255"/>
          <ac:spMkLst>
            <pc:docMk/>
            <pc:sldMk cId="2466190961" sldId="283"/>
            <ac:spMk id="54" creationId="{78254CF2-2AA2-4463-8AA3-8F74BF1A3B80}"/>
          </ac:spMkLst>
        </pc:spChg>
        <pc:spChg chg="mod">
          <ac:chgData name="SUARD DAMIEN (COMITÉ DES YVELINES)" userId="8caf6131-42bf-47d0-a54c-b2e171bcd592" providerId="ADAL" clId="{AF440927-4867-4E0C-85D8-F133F3268E76}" dt="2022-03-21T13:49:30.518" v="444"/>
          <ac:spMkLst>
            <pc:docMk/>
            <pc:sldMk cId="2466190961" sldId="283"/>
            <ac:spMk id="55" creationId="{BB6F0CBA-DA8D-4669-A101-4ACEC499E912}"/>
          </ac:spMkLst>
        </pc:spChg>
        <pc:spChg chg="mod">
          <ac:chgData name="SUARD DAMIEN (COMITÉ DES YVELINES)" userId="8caf6131-42bf-47d0-a54c-b2e171bcd592" providerId="ADAL" clId="{AF440927-4867-4E0C-85D8-F133F3268E76}" dt="2022-03-25T12:59:34.164" v="613" actId="404"/>
          <ac:spMkLst>
            <pc:docMk/>
            <pc:sldMk cId="2466190961" sldId="283"/>
            <ac:spMk id="56" creationId="{6F236002-06BE-453B-948B-1E114B9EBB73}"/>
          </ac:spMkLst>
        </pc:spChg>
      </pc:sldChg>
      <pc:sldChg chg="modSp mod">
        <pc:chgData name="SUARD DAMIEN (COMITÉ DES YVELINES)" userId="8caf6131-42bf-47d0-a54c-b2e171bcd592" providerId="ADAL" clId="{AF440927-4867-4E0C-85D8-F133F3268E76}" dt="2022-03-08T08:49:44.364" v="144" actId="404"/>
        <pc:sldMkLst>
          <pc:docMk/>
          <pc:sldMk cId="2984524065" sldId="285"/>
        </pc:sldMkLst>
        <pc:spChg chg="mod">
          <ac:chgData name="SUARD DAMIEN (COMITÉ DES YVELINES)" userId="8caf6131-42bf-47d0-a54c-b2e171bcd592" providerId="ADAL" clId="{AF440927-4867-4E0C-85D8-F133F3268E76}" dt="2022-03-08T08:49:44.364" v="144" actId="404"/>
          <ac:spMkLst>
            <pc:docMk/>
            <pc:sldMk cId="2984524065" sldId="285"/>
            <ac:spMk id="58" creationId="{490E5D80-E63F-4F82-AFFE-E5FD8B609BE4}"/>
          </ac:spMkLst>
        </pc:spChg>
      </pc:sldChg>
      <pc:sldChg chg="modSp mod">
        <pc:chgData name="SUARD DAMIEN (COMITÉ DES YVELINES)" userId="8caf6131-42bf-47d0-a54c-b2e171bcd592" providerId="ADAL" clId="{AF440927-4867-4E0C-85D8-F133F3268E76}" dt="2022-03-28T10:54:02.766" v="663" actId="20577"/>
        <pc:sldMkLst>
          <pc:docMk/>
          <pc:sldMk cId="4020097540" sldId="287"/>
        </pc:sldMkLst>
        <pc:spChg chg="mod">
          <ac:chgData name="SUARD DAMIEN (COMITÉ DES YVELINES)" userId="8caf6131-42bf-47d0-a54c-b2e171bcd592" providerId="ADAL" clId="{AF440927-4867-4E0C-85D8-F133F3268E76}" dt="2022-03-25T12:24:22.908" v="495" actId="20577"/>
          <ac:spMkLst>
            <pc:docMk/>
            <pc:sldMk cId="4020097540" sldId="287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AF440927-4867-4E0C-85D8-F133F3268E76}" dt="2022-03-25T12:23:50.262" v="480"/>
          <ac:spMkLst>
            <pc:docMk/>
            <pc:sldMk cId="4020097540" sldId="287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AF440927-4867-4E0C-85D8-F133F3268E76}" dt="2022-03-25T12:25:56.951" v="523" actId="20577"/>
          <ac:spMkLst>
            <pc:docMk/>
            <pc:sldMk cId="4020097540" sldId="287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AF440927-4867-4E0C-85D8-F133F3268E76}" dt="2022-03-25T12:26:05.018" v="541" actId="20577"/>
          <ac:spMkLst>
            <pc:docMk/>
            <pc:sldMk cId="4020097540" sldId="287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AF440927-4867-4E0C-85D8-F133F3268E76}" dt="2022-03-28T10:54:02.766" v="663" actId="20577"/>
          <ac:spMkLst>
            <pc:docMk/>
            <pc:sldMk cId="4020097540" sldId="287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AF440927-4867-4E0C-85D8-F133F3268E76}" dt="2022-03-28T10:52:55.063" v="659" actId="20577"/>
          <ac:spMkLst>
            <pc:docMk/>
            <pc:sldMk cId="4020097540" sldId="287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AF440927-4867-4E0C-85D8-F133F3268E76}" dt="2022-03-28T10:52:36.038" v="655" actId="20577"/>
          <ac:spMkLst>
            <pc:docMk/>
            <pc:sldMk cId="4020097540" sldId="287"/>
            <ac:spMk id="86" creationId="{6F236002-06BE-453B-948B-1E114B9EBB73}"/>
          </ac:spMkLst>
        </pc:spChg>
      </pc:sldChg>
      <pc:sldChg chg="modSp mod ord">
        <pc:chgData name="SUARD DAMIEN (COMITÉ DES YVELINES)" userId="8caf6131-42bf-47d0-a54c-b2e171bcd592" providerId="ADAL" clId="{AF440927-4867-4E0C-85D8-F133F3268E76}" dt="2022-03-28T10:52:10.806" v="645"/>
        <pc:sldMkLst>
          <pc:docMk/>
          <pc:sldMk cId="487721283" sldId="288"/>
        </pc:sldMkLst>
        <pc:spChg chg="mod">
          <ac:chgData name="SUARD DAMIEN (COMITÉ DES YVELINES)" userId="8caf6131-42bf-47d0-a54c-b2e171bcd592" providerId="ADAL" clId="{AF440927-4867-4E0C-85D8-F133F3268E76}" dt="2022-03-21T12:02:46.433" v="224" actId="403"/>
          <ac:spMkLst>
            <pc:docMk/>
            <pc:sldMk cId="487721283" sldId="288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AF440927-4867-4E0C-85D8-F133F3268E76}" dt="2022-03-21T12:03:31.320" v="270" actId="403"/>
          <ac:spMkLst>
            <pc:docMk/>
            <pc:sldMk cId="487721283" sldId="288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AF440927-4867-4E0C-85D8-F133F3268E76}" dt="2022-03-21T12:04:22.352" v="315" actId="404"/>
          <ac:spMkLst>
            <pc:docMk/>
            <pc:sldMk cId="487721283" sldId="288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AF440927-4867-4E0C-85D8-F133F3268E76}" dt="2022-03-28T10:52:10.806" v="645"/>
          <ac:spMkLst>
            <pc:docMk/>
            <pc:sldMk cId="487721283" sldId="288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AF440927-4867-4E0C-85D8-F133F3268E76}" dt="2022-03-21T12:05:38.150" v="368" actId="20577"/>
          <ac:spMkLst>
            <pc:docMk/>
            <pc:sldMk cId="487721283" sldId="288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AF440927-4867-4E0C-85D8-F133F3268E76}" dt="2022-03-21T12:06:35.162" v="375" actId="20577"/>
          <ac:spMkLst>
            <pc:docMk/>
            <pc:sldMk cId="487721283" sldId="288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AF440927-4867-4E0C-85D8-F133F3268E76}" dt="2022-03-21T12:02:48.993" v="225" actId="403"/>
          <ac:spMkLst>
            <pc:docMk/>
            <pc:sldMk cId="487721283" sldId="288"/>
            <ac:spMk id="86" creationId="{6F236002-06BE-453B-948B-1E114B9EBB73}"/>
          </ac:spMkLst>
        </pc:spChg>
      </pc:sldChg>
    </pc:docChg>
  </pc:docChgLst>
  <pc:docChgLst>
    <pc:chgData name="COC du Comité Yvelines" userId="S::5878000.coc@ffhandball.net::010bec54-d14a-4e41-aba0-e0f127ca8c84" providerId="AD" clId="Web-{3D434FD9-3D26-8588-F664-3A102E9B2862}"/>
    <pc:docChg chg="modSld">
      <pc:chgData name="COC du Comité Yvelines" userId="S::5878000.coc@ffhandball.net::010bec54-d14a-4e41-aba0-e0f127ca8c84" providerId="AD" clId="Web-{3D434FD9-3D26-8588-F664-3A102E9B2862}" dt="2022-01-14T09:05:13.870" v="74" actId="20577"/>
      <pc:docMkLst>
        <pc:docMk/>
      </pc:docMkLst>
      <pc:sldChg chg="modSp">
        <pc:chgData name="COC du Comité Yvelines" userId="S::5878000.coc@ffhandball.net::010bec54-d14a-4e41-aba0-e0f127ca8c84" providerId="AD" clId="Web-{3D434FD9-3D26-8588-F664-3A102E9B2862}" dt="2022-01-14T09:02:43.255" v="58" actId="20577"/>
        <pc:sldMkLst>
          <pc:docMk/>
          <pc:sldMk cId="0" sldId="267"/>
        </pc:sldMkLst>
        <pc:spChg chg="mod">
          <ac:chgData name="COC du Comité Yvelines" userId="S::5878000.coc@ffhandball.net::010bec54-d14a-4e41-aba0-e0f127ca8c84" providerId="AD" clId="Web-{3D434FD9-3D26-8588-F664-3A102E9B2862}" dt="2022-01-14T08:58:14.184" v="48" actId="20577"/>
          <ac:spMkLst>
            <pc:docMk/>
            <pc:sldMk cId="0" sldId="267"/>
            <ac:spMk id="33" creationId="{38DF9AE0-8E06-46F0-BCE6-B1CCB2ED03D1}"/>
          </ac:spMkLst>
        </pc:spChg>
        <pc:spChg chg="mod">
          <ac:chgData name="COC du Comité Yvelines" userId="S::5878000.coc@ffhandball.net::010bec54-d14a-4e41-aba0-e0f127ca8c84" providerId="AD" clId="Web-{3D434FD9-3D26-8588-F664-3A102E9B2862}" dt="2022-01-14T09:02:43.255" v="58" actId="20577"/>
          <ac:spMkLst>
            <pc:docMk/>
            <pc:sldMk cId="0" sldId="267"/>
            <ac:spMk id="77" creationId="{00003E31-2538-43B5-B3E9-A6EF35C52A78}"/>
          </ac:spMkLst>
        </pc:spChg>
        <pc:spChg chg="mod">
          <ac:chgData name="COC du Comité Yvelines" userId="S::5878000.coc@ffhandball.net::010bec54-d14a-4e41-aba0-e0f127ca8c84" providerId="AD" clId="Web-{3D434FD9-3D26-8588-F664-3A102E9B2862}" dt="2022-01-14T08:57:36.088" v="40" actId="20577"/>
          <ac:spMkLst>
            <pc:docMk/>
            <pc:sldMk cId="0" sldId="267"/>
            <ac:spMk id="84" creationId="{F78B3225-019F-425A-8905-F7B4C8017D6B}"/>
          </ac:spMkLst>
        </pc:spChg>
      </pc:sldChg>
      <pc:sldChg chg="modSp">
        <pc:chgData name="COC du Comité Yvelines" userId="S::5878000.coc@ffhandball.net::010bec54-d14a-4e41-aba0-e0f127ca8c84" providerId="AD" clId="Web-{3D434FD9-3D26-8588-F664-3A102E9B2862}" dt="2022-01-14T09:05:13.870" v="74" actId="20577"/>
        <pc:sldMkLst>
          <pc:docMk/>
          <pc:sldMk cId="510962177" sldId="273"/>
        </pc:sldMkLst>
        <pc:spChg chg="mod">
          <ac:chgData name="COC du Comité Yvelines" userId="S::5878000.coc@ffhandball.net::010bec54-d14a-4e41-aba0-e0f127ca8c84" providerId="AD" clId="Web-{3D434FD9-3D26-8588-F664-3A102E9B2862}" dt="2022-01-14T08:58:43.778" v="54" actId="20577"/>
          <ac:spMkLst>
            <pc:docMk/>
            <pc:sldMk cId="510962177" sldId="273"/>
            <ac:spMk id="30" creationId="{D94F77C0-C16F-4925-882C-4FCE482BE507}"/>
          </ac:spMkLst>
        </pc:spChg>
        <pc:spChg chg="mod">
          <ac:chgData name="COC du Comité Yvelines" userId="S::5878000.coc@ffhandball.net::010bec54-d14a-4e41-aba0-e0f127ca8c84" providerId="AD" clId="Web-{3D434FD9-3D26-8588-F664-3A102E9B2862}" dt="2022-01-14T09:04:34.946" v="68" actId="20577"/>
          <ac:spMkLst>
            <pc:docMk/>
            <pc:sldMk cId="510962177" sldId="273"/>
            <ac:spMk id="51" creationId="{9AA93A83-6066-4953-9B87-83C864DBDC3F}"/>
          </ac:spMkLst>
        </pc:spChg>
        <pc:spChg chg="mod">
          <ac:chgData name="COC du Comité Yvelines" userId="S::5878000.coc@ffhandball.net::010bec54-d14a-4e41-aba0-e0f127ca8c84" providerId="AD" clId="Web-{3D434FD9-3D26-8588-F664-3A102E9B2862}" dt="2022-01-14T08:52:03.499" v="14" actId="20577"/>
          <ac:spMkLst>
            <pc:docMk/>
            <pc:sldMk cId="510962177" sldId="273"/>
            <ac:spMk id="52" creationId="{D422684E-B5D8-4832-A1D9-C47DE66D216E}"/>
          </ac:spMkLst>
        </pc:spChg>
        <pc:spChg chg="mod">
          <ac:chgData name="COC du Comité Yvelines" userId="S::5878000.coc@ffhandball.net::010bec54-d14a-4e41-aba0-e0f127ca8c84" providerId="AD" clId="Web-{3D434FD9-3D26-8588-F664-3A102E9B2862}" dt="2022-01-14T09:05:13.870" v="74" actId="20577"/>
          <ac:spMkLst>
            <pc:docMk/>
            <pc:sldMk cId="510962177" sldId="273"/>
            <ac:spMk id="86" creationId="{454CC2E2-6097-4A5E-88A3-947EF55A5790}"/>
          </ac:spMkLst>
        </pc:spChg>
        <pc:spChg chg="mod">
          <ac:chgData name="COC du Comité Yvelines" userId="S::5878000.coc@ffhandball.net::010bec54-d14a-4e41-aba0-e0f127ca8c84" providerId="AD" clId="Web-{3D434FD9-3D26-8588-F664-3A102E9B2862}" dt="2022-01-14T09:04:01.617" v="63" actId="20577"/>
          <ac:spMkLst>
            <pc:docMk/>
            <pc:sldMk cId="510962177" sldId="273"/>
            <ac:spMk id="88" creationId="{7AE4EE5D-3489-4E5C-B3C3-043B56236207}"/>
          </ac:spMkLst>
        </pc:spChg>
        <pc:spChg chg="mod">
          <ac:chgData name="COC du Comité Yvelines" userId="S::5878000.coc@ffhandball.net::010bec54-d14a-4e41-aba0-e0f127ca8c84" providerId="AD" clId="Web-{3D434FD9-3D26-8588-F664-3A102E9B2862}" dt="2022-01-14T09:03:45.898" v="60" actId="20577"/>
          <ac:spMkLst>
            <pc:docMk/>
            <pc:sldMk cId="510962177" sldId="273"/>
            <ac:spMk id="89" creationId="{F7BC6827-CFC6-437C-B752-8BD8BD44BBCE}"/>
          </ac:spMkLst>
        </pc:spChg>
        <pc:spChg chg="mod">
          <ac:chgData name="COC du Comité Yvelines" userId="S::5878000.coc@ffhandball.net::010bec54-d14a-4e41-aba0-e0f127ca8c84" providerId="AD" clId="Web-{3D434FD9-3D26-8588-F664-3A102E9B2862}" dt="2022-01-14T08:58:38.356" v="53" actId="20577"/>
          <ac:spMkLst>
            <pc:docMk/>
            <pc:sldMk cId="510962177" sldId="273"/>
            <ac:spMk id="91" creationId="{66428172-7AD4-4588-968F-ECB3354F55E0}"/>
          </ac:spMkLst>
        </pc:spChg>
      </pc:sldChg>
    </pc:docChg>
  </pc:docChgLst>
  <pc:docChgLst>
    <pc:chgData name="PETIOT Audrey" userId="b73db555-c343-4cfa-b3f3-b0bc9eb7fa0f" providerId="ADAL" clId="{753A30E5-8502-4C2A-9DAD-F8AFE7238EE0}"/>
    <pc:docChg chg="custSel modSld">
      <pc:chgData name="PETIOT Audrey" userId="b73db555-c343-4cfa-b3f3-b0bc9eb7fa0f" providerId="ADAL" clId="{753A30E5-8502-4C2A-9DAD-F8AFE7238EE0}" dt="2023-02-22T10:56:12.829" v="39"/>
      <pc:docMkLst>
        <pc:docMk/>
      </pc:docMkLst>
      <pc:sldChg chg="modSp mod">
        <pc:chgData name="PETIOT Audrey" userId="b73db555-c343-4cfa-b3f3-b0bc9eb7fa0f" providerId="ADAL" clId="{753A30E5-8502-4C2A-9DAD-F8AFE7238EE0}" dt="2023-02-22T10:07:48.456" v="26"/>
        <pc:sldMkLst>
          <pc:docMk/>
          <pc:sldMk cId="606013869" sldId="268"/>
        </pc:sldMkLst>
        <pc:spChg chg="mod">
          <ac:chgData name="PETIOT Audrey" userId="b73db555-c343-4cfa-b3f3-b0bc9eb7fa0f" providerId="ADAL" clId="{753A30E5-8502-4C2A-9DAD-F8AFE7238EE0}" dt="2023-02-22T10:07:48.456" v="26"/>
          <ac:spMkLst>
            <pc:docMk/>
            <pc:sldMk cId="606013869" sldId="268"/>
            <ac:spMk id="255" creationId="{AE0D84A9-E0C9-4CCE-8497-8C0FB0DD1528}"/>
          </ac:spMkLst>
        </pc:spChg>
        <pc:spChg chg="mod">
          <ac:chgData name="PETIOT Audrey" userId="b73db555-c343-4cfa-b3f3-b0bc9eb7fa0f" providerId="ADAL" clId="{753A30E5-8502-4C2A-9DAD-F8AFE7238EE0}" dt="2023-02-22T10:07:44.981" v="25" actId="21"/>
          <ac:spMkLst>
            <pc:docMk/>
            <pc:sldMk cId="606013869" sldId="268"/>
            <ac:spMk id="260" creationId="{56474875-D987-41EF-A981-1718A8A7DC2C}"/>
          </ac:spMkLst>
        </pc:spChg>
      </pc:sldChg>
      <pc:sldChg chg="modSp mod">
        <pc:chgData name="PETIOT Audrey" userId="b73db555-c343-4cfa-b3f3-b0bc9eb7fa0f" providerId="ADAL" clId="{753A30E5-8502-4C2A-9DAD-F8AFE7238EE0}" dt="2023-02-22T10:55:49.029" v="35" actId="27636"/>
        <pc:sldMkLst>
          <pc:docMk/>
          <pc:sldMk cId="356702978" sldId="282"/>
        </pc:sldMkLst>
        <pc:spChg chg="mod">
          <ac:chgData name="PETIOT Audrey" userId="b73db555-c343-4cfa-b3f3-b0bc9eb7fa0f" providerId="ADAL" clId="{753A30E5-8502-4C2A-9DAD-F8AFE7238EE0}" dt="2023-02-22T10:55:49.029" v="35" actId="27636"/>
          <ac:spMkLst>
            <pc:docMk/>
            <pc:sldMk cId="356702978" sldId="282"/>
            <ac:spMk id="3" creationId="{E6D863D0-C185-4821-856E-654D801884B5}"/>
          </ac:spMkLst>
        </pc:spChg>
      </pc:sldChg>
      <pc:sldChg chg="addSp modSp mod">
        <pc:chgData name="PETIOT Audrey" userId="b73db555-c343-4cfa-b3f3-b0bc9eb7fa0f" providerId="ADAL" clId="{753A30E5-8502-4C2A-9DAD-F8AFE7238EE0}" dt="2023-02-22T10:55:59.091" v="38" actId="1076"/>
        <pc:sldMkLst>
          <pc:docMk/>
          <pc:sldMk cId="95349958" sldId="306"/>
        </pc:sldMkLst>
        <pc:spChg chg="add mod">
          <ac:chgData name="PETIOT Audrey" userId="b73db555-c343-4cfa-b3f3-b0bc9eb7fa0f" providerId="ADAL" clId="{753A30E5-8502-4C2A-9DAD-F8AFE7238EE0}" dt="2023-02-22T10:55:59.091" v="38" actId="1076"/>
          <ac:spMkLst>
            <pc:docMk/>
            <pc:sldMk cId="95349958" sldId="306"/>
            <ac:spMk id="11" creationId="{87973781-BBC8-3131-0290-B8E8024B077F}"/>
          </ac:spMkLst>
        </pc:spChg>
      </pc:sldChg>
      <pc:sldChg chg="addSp modSp mod">
        <pc:chgData name="PETIOT Audrey" userId="b73db555-c343-4cfa-b3f3-b0bc9eb7fa0f" providerId="ADAL" clId="{753A30E5-8502-4C2A-9DAD-F8AFE7238EE0}" dt="2023-02-22T10:56:12.829" v="39"/>
        <pc:sldMkLst>
          <pc:docMk/>
          <pc:sldMk cId="1034337920" sldId="307"/>
        </pc:sldMkLst>
        <pc:spChg chg="add mod">
          <ac:chgData name="PETIOT Audrey" userId="b73db555-c343-4cfa-b3f3-b0bc9eb7fa0f" providerId="ADAL" clId="{753A30E5-8502-4C2A-9DAD-F8AFE7238EE0}" dt="2023-02-22T10:56:12.829" v="39"/>
          <ac:spMkLst>
            <pc:docMk/>
            <pc:sldMk cId="1034337920" sldId="307"/>
            <ac:spMk id="7" creationId="{C2533FC1-1603-CFDA-78B1-368AD9CCE295}"/>
          </ac:spMkLst>
        </pc:spChg>
        <pc:spChg chg="mod">
          <ac:chgData name="PETIOT Audrey" userId="b73db555-c343-4cfa-b3f3-b0bc9eb7fa0f" providerId="ADAL" clId="{753A30E5-8502-4C2A-9DAD-F8AFE7238EE0}" dt="2023-02-22T10:53:53.882" v="33" actId="255"/>
          <ac:spMkLst>
            <pc:docMk/>
            <pc:sldMk cId="1034337920" sldId="307"/>
            <ac:spMk id="446" creationId="{B5C1DCC0-8A11-4CE1-8CC8-741AA317A512}"/>
          </ac:spMkLst>
        </pc:spChg>
      </pc:sldChg>
      <pc:sldChg chg="modSp mod">
        <pc:chgData name="PETIOT Audrey" userId="b73db555-c343-4cfa-b3f3-b0bc9eb7fa0f" providerId="ADAL" clId="{753A30E5-8502-4C2A-9DAD-F8AFE7238EE0}" dt="2023-02-17T14:07:13.990" v="24" actId="255"/>
        <pc:sldMkLst>
          <pc:docMk/>
          <pc:sldMk cId="612967267" sldId="308"/>
        </pc:sldMkLst>
        <pc:spChg chg="mod">
          <ac:chgData name="PETIOT Audrey" userId="b73db555-c343-4cfa-b3f3-b0bc9eb7fa0f" providerId="ADAL" clId="{753A30E5-8502-4C2A-9DAD-F8AFE7238EE0}" dt="2023-02-17T14:07:13.990" v="24" actId="255"/>
          <ac:spMkLst>
            <pc:docMk/>
            <pc:sldMk cId="612967267" sldId="308"/>
            <ac:spMk id="304" creationId="{70358E88-A337-4799-82D3-B882588BBC36}"/>
          </ac:spMkLst>
        </pc:spChg>
        <pc:spChg chg="mod">
          <ac:chgData name="PETIOT Audrey" userId="b73db555-c343-4cfa-b3f3-b0bc9eb7fa0f" providerId="ADAL" clId="{753A30E5-8502-4C2A-9DAD-F8AFE7238EE0}" dt="2023-02-17T14:07:02.237" v="21" actId="255"/>
          <ac:spMkLst>
            <pc:docMk/>
            <pc:sldMk cId="612967267" sldId="308"/>
            <ac:spMk id="446" creationId="{B5C1DCC0-8A11-4CE1-8CC8-741AA317A512}"/>
          </ac:spMkLst>
        </pc:spChg>
        <pc:spChg chg="mod">
          <ac:chgData name="PETIOT Audrey" userId="b73db555-c343-4cfa-b3f3-b0bc9eb7fa0f" providerId="ADAL" clId="{753A30E5-8502-4C2A-9DAD-F8AFE7238EE0}" dt="2023-02-17T14:06:38.996" v="17" actId="20577"/>
          <ac:spMkLst>
            <pc:docMk/>
            <pc:sldMk cId="612967267" sldId="308"/>
            <ac:spMk id="447" creationId="{DFC75513-2B3F-4648-ACF5-CF7E1FBD98D1}"/>
          </ac:spMkLst>
        </pc:spChg>
      </pc:sldChg>
      <pc:sldChg chg="modSp mod">
        <pc:chgData name="PETIOT Audrey" userId="b73db555-c343-4cfa-b3f3-b0bc9eb7fa0f" providerId="ADAL" clId="{753A30E5-8502-4C2A-9DAD-F8AFE7238EE0}" dt="2023-02-22T10:55:49.061" v="36" actId="27636"/>
        <pc:sldMkLst>
          <pc:docMk/>
          <pc:sldMk cId="1140056827" sldId="310"/>
        </pc:sldMkLst>
        <pc:spChg chg="mod">
          <ac:chgData name="PETIOT Audrey" userId="b73db555-c343-4cfa-b3f3-b0bc9eb7fa0f" providerId="ADAL" clId="{753A30E5-8502-4C2A-9DAD-F8AFE7238EE0}" dt="2023-02-22T10:55:49.061" v="36" actId="27636"/>
          <ac:spMkLst>
            <pc:docMk/>
            <pc:sldMk cId="1140056827" sldId="310"/>
            <ac:spMk id="3" creationId="{278F0FFB-5E00-779A-9E52-CFA4A8EE797A}"/>
          </ac:spMkLst>
        </pc:spChg>
      </pc:sldChg>
    </pc:docChg>
  </pc:docChgLst>
  <pc:docChgLst>
    <pc:chgData name="COC du Comité Yvelines" userId="S::5878000.coc@ffhandball.net::010bec54-d14a-4e41-aba0-e0f127ca8c84" providerId="AD" clId="Web-{D8564244-FCDA-4250-E4BA-C275C8115A49}"/>
    <pc:docChg chg="modSld">
      <pc:chgData name="COC du Comité Yvelines" userId="S::5878000.coc@ffhandball.net::010bec54-d14a-4e41-aba0-e0f127ca8c84" providerId="AD" clId="Web-{D8564244-FCDA-4250-E4BA-C275C8115A49}" dt="2022-04-08T09:43:37.847" v="4"/>
      <pc:docMkLst>
        <pc:docMk/>
      </pc:docMkLst>
      <pc:sldChg chg="addSp modSp">
        <pc:chgData name="COC du Comité Yvelines" userId="S::5878000.coc@ffhandball.net::010bec54-d14a-4e41-aba0-e0f127ca8c84" providerId="AD" clId="Web-{D8564244-FCDA-4250-E4BA-C275C8115A49}" dt="2022-04-08T09:41:01.483" v="2" actId="1076"/>
        <pc:sldMkLst>
          <pc:docMk/>
          <pc:sldMk cId="1368593463" sldId="271"/>
        </pc:sldMkLst>
        <pc:picChg chg="add mod">
          <ac:chgData name="COC du Comité Yvelines" userId="S::5878000.coc@ffhandball.net::010bec54-d14a-4e41-aba0-e0f127ca8c84" providerId="AD" clId="Web-{D8564244-FCDA-4250-E4BA-C275C8115A49}" dt="2022-04-08T09:41:01.483" v="2" actId="1076"/>
          <ac:picMkLst>
            <pc:docMk/>
            <pc:sldMk cId="1368593463" sldId="271"/>
            <ac:picMk id="3" creationId="{844FC9A4-879E-9F2B-A039-3EB851BC1CB6}"/>
          </ac:picMkLst>
        </pc:picChg>
      </pc:sldChg>
      <pc:sldChg chg="addSp">
        <pc:chgData name="COC du Comité Yvelines" userId="S::5878000.coc@ffhandball.net::010bec54-d14a-4e41-aba0-e0f127ca8c84" providerId="AD" clId="Web-{D8564244-FCDA-4250-E4BA-C275C8115A49}" dt="2022-04-08T09:41:13.968" v="3"/>
        <pc:sldMkLst>
          <pc:docMk/>
          <pc:sldMk cId="1667077067" sldId="275"/>
        </pc:sldMkLst>
        <pc:picChg chg="add">
          <ac:chgData name="COC du Comité Yvelines" userId="S::5878000.coc@ffhandball.net::010bec54-d14a-4e41-aba0-e0f127ca8c84" providerId="AD" clId="Web-{D8564244-FCDA-4250-E4BA-C275C8115A49}" dt="2022-04-08T09:41:13.968" v="3"/>
          <ac:picMkLst>
            <pc:docMk/>
            <pc:sldMk cId="1667077067" sldId="275"/>
            <ac:picMk id="2" creationId="{420E2873-7F63-B501-CD35-35DC8CC70370}"/>
          </ac:picMkLst>
        </pc:picChg>
      </pc:sldChg>
      <pc:sldChg chg="addSp">
        <pc:chgData name="COC du Comité Yvelines" userId="S::5878000.coc@ffhandball.net::010bec54-d14a-4e41-aba0-e0f127ca8c84" providerId="AD" clId="Web-{D8564244-FCDA-4250-E4BA-C275C8115A49}" dt="2022-04-08T09:43:37.847" v="4"/>
        <pc:sldMkLst>
          <pc:docMk/>
          <pc:sldMk cId="356702978" sldId="282"/>
        </pc:sldMkLst>
        <pc:picChg chg="add">
          <ac:chgData name="COC du Comité Yvelines" userId="S::5878000.coc@ffhandball.net::010bec54-d14a-4e41-aba0-e0f127ca8c84" providerId="AD" clId="Web-{D8564244-FCDA-4250-E4BA-C275C8115A49}" dt="2022-04-08T09:43:37.847" v="4"/>
          <ac:picMkLst>
            <pc:docMk/>
            <pc:sldMk cId="356702978" sldId="282"/>
            <ac:picMk id="2" creationId="{FE697F35-825C-D2E6-C500-A249CB3CC02E}"/>
          </ac:picMkLst>
        </pc:picChg>
      </pc:sldChg>
    </pc:docChg>
  </pc:docChgLst>
  <pc:docChgLst>
    <pc:chgData name="COC du Comité Yvelines" userId="S::5878000.coc@ffhandball.net::010bec54-d14a-4e41-aba0-e0f127ca8c84" providerId="AD" clId="Web-{6F778169-1547-05BF-ED2D-50E38936F091}"/>
    <pc:docChg chg="modSld">
      <pc:chgData name="COC du Comité Yvelines" userId="S::5878000.coc@ffhandball.net::010bec54-d14a-4e41-aba0-e0f127ca8c84" providerId="AD" clId="Web-{6F778169-1547-05BF-ED2D-50E38936F091}" dt="2022-05-30T20:22:42.982" v="3" actId="20577"/>
      <pc:docMkLst>
        <pc:docMk/>
      </pc:docMkLst>
      <pc:sldChg chg="modSp">
        <pc:chgData name="COC du Comité Yvelines" userId="S::5878000.coc@ffhandball.net::010bec54-d14a-4e41-aba0-e0f127ca8c84" providerId="AD" clId="Web-{6F778169-1547-05BF-ED2D-50E38936F091}" dt="2022-05-30T20:22:42.982" v="3" actId="20577"/>
        <pc:sldMkLst>
          <pc:docMk/>
          <pc:sldMk cId="820175489" sldId="270"/>
        </pc:sldMkLst>
        <pc:spChg chg="mod">
          <ac:chgData name="COC du Comité Yvelines" userId="S::5878000.coc@ffhandball.net::010bec54-d14a-4e41-aba0-e0f127ca8c84" providerId="AD" clId="Web-{6F778169-1547-05BF-ED2D-50E38936F091}" dt="2022-05-30T20:22:42.982" v="3" actId="20577"/>
          <ac:spMkLst>
            <pc:docMk/>
            <pc:sldMk cId="820175489" sldId="270"/>
            <ac:spMk id="172" creationId="{FEE44256-4AB2-46E6-9312-16DD5433E6AF}"/>
          </ac:spMkLst>
        </pc:spChg>
      </pc:sldChg>
    </pc:docChg>
  </pc:docChgLst>
  <pc:docChgLst>
    <pc:chgData name="Victor Garriguet (Comité des Yvelines)" userId="d280a7ec-bbe4-4340-aead-5879b68d2240" providerId="ADAL" clId="{6408C8CC-D079-413C-AD56-AF8D8CF02A9B}"/>
    <pc:docChg chg="addSld delSld">
      <pc:chgData name="Victor Garriguet (Comité des Yvelines)" userId="d280a7ec-bbe4-4340-aead-5879b68d2240" providerId="ADAL" clId="{6408C8CC-D079-413C-AD56-AF8D8CF02A9B}" dt="2022-01-12T19:52:49.826" v="1" actId="47"/>
      <pc:docMkLst>
        <pc:docMk/>
      </pc:docMkLst>
      <pc:sldChg chg="new del">
        <pc:chgData name="Victor Garriguet (Comité des Yvelines)" userId="d280a7ec-bbe4-4340-aead-5879b68d2240" providerId="ADAL" clId="{6408C8CC-D079-413C-AD56-AF8D8CF02A9B}" dt="2022-01-12T19:52:49.826" v="1" actId="47"/>
        <pc:sldMkLst>
          <pc:docMk/>
          <pc:sldMk cId="3494160960" sldId="276"/>
        </pc:sldMkLst>
      </pc:sldChg>
    </pc:docChg>
  </pc:docChgLst>
  <pc:docChgLst>
    <pc:chgData name="SUARD DAMIEN (COMITÉ DES YVELINES)" userId="8caf6131-42bf-47d0-a54c-b2e171bcd592" providerId="ADAL" clId="{E7389B78-B6EB-4792-A40B-C40226EED046}"/>
    <pc:docChg chg="undo redo custSel addSld modSld sldOrd">
      <pc:chgData name="SUARD DAMIEN (COMITÉ DES YVELINES)" userId="8caf6131-42bf-47d0-a54c-b2e171bcd592" providerId="ADAL" clId="{E7389B78-B6EB-4792-A40B-C40226EED046}" dt="2023-02-21T15:44:15.340" v="1704" actId="13926"/>
      <pc:docMkLst>
        <pc:docMk/>
      </pc:docMkLst>
      <pc:sldChg chg="modSp mod">
        <pc:chgData name="SUARD DAMIEN (COMITÉ DES YVELINES)" userId="8caf6131-42bf-47d0-a54c-b2e171bcd592" providerId="ADAL" clId="{E7389B78-B6EB-4792-A40B-C40226EED046}" dt="2023-02-21T15:35:10.396" v="1517" actId="403"/>
        <pc:sldMkLst>
          <pc:docMk/>
          <pc:sldMk cId="606013869" sldId="268"/>
        </pc:sldMkLst>
        <pc:spChg chg="mod">
          <ac:chgData name="SUARD DAMIEN (COMITÉ DES YVELINES)" userId="8caf6131-42bf-47d0-a54c-b2e171bcd592" providerId="ADAL" clId="{E7389B78-B6EB-4792-A40B-C40226EED046}" dt="2023-02-17T11:43:20.008" v="1077" actId="403"/>
          <ac:spMkLst>
            <pc:docMk/>
            <pc:sldMk cId="606013869" sldId="268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E7389B78-B6EB-4792-A40B-C40226EED046}" dt="2023-01-30T12:52:46.750" v="427" actId="20577"/>
          <ac:spMkLst>
            <pc:docMk/>
            <pc:sldMk cId="606013869" sldId="268"/>
            <ac:spMk id="195" creationId="{38C3D103-EED6-4818-A167-A189BF3650A0}"/>
          </ac:spMkLst>
        </pc:spChg>
        <pc:spChg chg="mod">
          <ac:chgData name="SUARD DAMIEN (COMITÉ DES YVELINES)" userId="8caf6131-42bf-47d0-a54c-b2e171bcd592" providerId="ADAL" clId="{E7389B78-B6EB-4792-A40B-C40226EED046}" dt="2023-02-17T11:43:22.376" v="1078" actId="403"/>
          <ac:spMkLst>
            <pc:docMk/>
            <pc:sldMk cId="606013869" sldId="268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E7389B78-B6EB-4792-A40B-C40226EED046}" dt="2023-02-17T11:52:02.406" v="1181" actId="404"/>
          <ac:spMkLst>
            <pc:docMk/>
            <pc:sldMk cId="606013869" sldId="268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E7389B78-B6EB-4792-A40B-C40226EED046}" dt="2023-02-17T11:51:51.590" v="1175" actId="403"/>
          <ac:spMkLst>
            <pc:docMk/>
            <pc:sldMk cId="606013869" sldId="268"/>
            <ac:spMk id="247" creationId="{13E3CC32-BB77-41D7-8941-D07A15402B49}"/>
          </ac:spMkLst>
        </pc:spChg>
        <pc:spChg chg="mod">
          <ac:chgData name="SUARD DAMIEN (COMITÉ DES YVELINES)" userId="8caf6131-42bf-47d0-a54c-b2e171bcd592" providerId="ADAL" clId="{E7389B78-B6EB-4792-A40B-C40226EED046}" dt="2023-02-10T13:52:22.578" v="1026" actId="403"/>
          <ac:spMkLst>
            <pc:docMk/>
            <pc:sldMk cId="606013869" sldId="268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E7389B78-B6EB-4792-A40B-C40226EED046}" dt="2023-02-21T15:35:10.396" v="1517" actId="403"/>
          <ac:spMkLst>
            <pc:docMk/>
            <pc:sldMk cId="606013869" sldId="268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E7389B78-B6EB-4792-A40B-C40226EED046}" dt="2023-02-17T11:54:41.494" v="1198" actId="403"/>
          <ac:spMkLst>
            <pc:docMk/>
            <pc:sldMk cId="606013869" sldId="268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E7389B78-B6EB-4792-A40B-C40226EED046}" dt="2023-02-17T12:03:13.053" v="1216" actId="20577"/>
          <ac:spMkLst>
            <pc:docMk/>
            <pc:sldMk cId="606013869" sldId="268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E7389B78-B6EB-4792-A40B-C40226EED046}" dt="2023-02-17T12:03:09.179" v="1212" actId="20577"/>
          <ac:spMkLst>
            <pc:docMk/>
            <pc:sldMk cId="606013869" sldId="268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E7389B78-B6EB-4792-A40B-C40226EED046}" dt="2023-02-17T11:53:51.777" v="1193" actId="20577"/>
          <ac:spMkLst>
            <pc:docMk/>
            <pc:sldMk cId="606013869" sldId="268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E7389B78-B6EB-4792-A40B-C40226EED046}" dt="2023-02-17T11:51:04.966" v="1150" actId="403"/>
          <ac:spMkLst>
            <pc:docMk/>
            <pc:sldMk cId="606013869" sldId="268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E7389B78-B6EB-4792-A40B-C40226EED046}" dt="2023-02-17T11:47:53.311" v="1118" actId="403"/>
          <ac:spMkLst>
            <pc:docMk/>
            <pc:sldMk cId="606013869" sldId="268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E7389B78-B6EB-4792-A40B-C40226EED046}" dt="2023-02-17T11:48:12.784" v="1124" actId="20577"/>
          <ac:spMkLst>
            <pc:docMk/>
            <pc:sldMk cId="606013869" sldId="268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E7389B78-B6EB-4792-A40B-C40226EED046}" dt="2023-02-17T11:47:58.231" v="1119" actId="403"/>
          <ac:spMkLst>
            <pc:docMk/>
            <pc:sldMk cId="606013869" sldId="268"/>
            <ac:spMk id="409" creationId="{A0720BA3-C1E8-4AB7-8187-244C2B079567}"/>
          </ac:spMkLst>
        </pc:spChg>
        <pc:spChg chg="mod">
          <ac:chgData name="SUARD DAMIEN (COMITÉ DES YVELINES)" userId="8caf6131-42bf-47d0-a54c-b2e171bcd592" providerId="ADAL" clId="{E7389B78-B6EB-4792-A40B-C40226EED046}" dt="2023-02-17T11:40:04.697" v="1055" actId="403"/>
          <ac:spMkLst>
            <pc:docMk/>
            <pc:sldMk cId="606013869" sldId="268"/>
            <ac:spMk id="410" creationId="{2C3DB3C8-677D-4E93-BC2B-902E89DA23C7}"/>
          </ac:spMkLst>
        </pc:spChg>
      </pc:sldChg>
      <pc:sldChg chg="modSp mod">
        <pc:chgData name="SUARD DAMIEN (COMITÉ DES YVELINES)" userId="8caf6131-42bf-47d0-a54c-b2e171bcd592" providerId="ADAL" clId="{E7389B78-B6EB-4792-A40B-C40226EED046}" dt="2023-02-21T15:44:15.340" v="1704" actId="13926"/>
        <pc:sldMkLst>
          <pc:docMk/>
          <pc:sldMk cId="1368593463" sldId="271"/>
        </pc:sldMkLst>
        <pc:spChg chg="mod">
          <ac:chgData name="SUARD DAMIEN (COMITÉ DES YVELINES)" userId="8caf6131-42bf-47d0-a54c-b2e171bcd592" providerId="ADAL" clId="{E7389B78-B6EB-4792-A40B-C40226EED046}" dt="2023-02-21T15:44:15.340" v="1704" actId="13926"/>
          <ac:spMkLst>
            <pc:docMk/>
            <pc:sldMk cId="1368593463" sldId="271"/>
            <ac:spMk id="9" creationId="{8025BD24-D8E3-45BC-A313-DBD7CC91B14D}"/>
          </ac:spMkLst>
        </pc:spChg>
      </pc:sldChg>
      <pc:sldChg chg="addSp delSp modSp add mod">
        <pc:chgData name="SUARD DAMIEN (COMITÉ DES YVELINES)" userId="8caf6131-42bf-47d0-a54c-b2e171bcd592" providerId="ADAL" clId="{E7389B78-B6EB-4792-A40B-C40226EED046}" dt="2023-02-21T15:36:46.117" v="1532" actId="404"/>
        <pc:sldMkLst>
          <pc:docMk/>
          <pc:sldMk cId="2466190961" sldId="283"/>
        </pc:sldMkLst>
        <pc:spChg chg="mod">
          <ac:chgData name="SUARD DAMIEN (COMITÉ DES YVELINES)" userId="8caf6131-42bf-47d0-a54c-b2e171bcd592" providerId="ADAL" clId="{E7389B78-B6EB-4792-A40B-C40226EED046}" dt="2023-02-17T11:43:52.464" v="1084" actId="403"/>
          <ac:spMkLst>
            <pc:docMk/>
            <pc:sldMk cId="2466190961" sldId="283"/>
            <ac:spMk id="4" creationId="{38DF9AE0-8E06-46F0-BCE6-B1CCB2ED03D1}"/>
          </ac:spMkLst>
        </pc:spChg>
        <pc:spChg chg="mod">
          <ac:chgData name="SUARD DAMIEN (COMITÉ DES YVELINES)" userId="8caf6131-42bf-47d0-a54c-b2e171bcd592" providerId="ADAL" clId="{E7389B78-B6EB-4792-A40B-C40226EED046}" dt="2023-01-30T12:55:26.948" v="451" actId="6549"/>
          <ac:spMkLst>
            <pc:docMk/>
            <pc:sldMk cId="2466190961" sldId="283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1-30T12:55:25.368" v="450" actId="6549"/>
          <ac:spMkLst>
            <pc:docMk/>
            <pc:sldMk cId="2466190961" sldId="283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E7389B78-B6EB-4792-A40B-C40226EED046}" dt="2023-01-30T12:55:45.426" v="463" actId="6549"/>
          <ac:spMkLst>
            <pc:docMk/>
            <pc:sldMk cId="2466190961" sldId="283"/>
            <ac:spMk id="30" creationId="{D94F77C0-C16F-4925-882C-4FCE482BE507}"/>
          </ac:spMkLst>
        </pc:spChg>
        <pc:spChg chg="mod">
          <ac:chgData name="SUARD DAMIEN (COMITÉ DES YVELINES)" userId="8caf6131-42bf-47d0-a54c-b2e171bcd592" providerId="ADAL" clId="{E7389B78-B6EB-4792-A40B-C40226EED046}" dt="2023-02-17T12:02:41.741" v="1209" actId="403"/>
          <ac:spMkLst>
            <pc:docMk/>
            <pc:sldMk cId="2466190961" sldId="283"/>
            <ac:spMk id="31" creationId="{A8EEA663-2378-40DD-A43D-7AC026DFDE73}"/>
          </ac:spMkLst>
        </pc:spChg>
        <pc:spChg chg="mod">
          <ac:chgData name="SUARD DAMIEN (COMITÉ DES YVELINES)" userId="8caf6131-42bf-47d0-a54c-b2e171bcd592" providerId="ADAL" clId="{E7389B78-B6EB-4792-A40B-C40226EED046}" dt="2023-02-17T11:55:05.038" v="1206" actId="404"/>
          <ac:spMkLst>
            <pc:docMk/>
            <pc:sldMk cId="2466190961" sldId="283"/>
            <ac:spMk id="33" creationId="{6C5F706D-7995-4897-B2C2-C6C71DC2C268}"/>
          </ac:spMkLst>
        </pc:spChg>
        <pc:spChg chg="mod">
          <ac:chgData name="SUARD DAMIEN (COMITÉ DES YVELINES)" userId="8caf6131-42bf-47d0-a54c-b2e171bcd592" providerId="ADAL" clId="{E7389B78-B6EB-4792-A40B-C40226EED046}" dt="2023-02-17T11:42:03.592" v="1070" actId="403"/>
          <ac:spMkLst>
            <pc:docMk/>
            <pc:sldMk cId="2466190961" sldId="283"/>
            <ac:spMk id="34" creationId="{69445146-ABE5-40C5-B58B-80195C313BA6}"/>
          </ac:spMkLst>
        </pc:spChg>
        <pc:spChg chg="mod">
          <ac:chgData name="SUARD DAMIEN (COMITÉ DES YVELINES)" userId="8caf6131-42bf-47d0-a54c-b2e171bcd592" providerId="ADAL" clId="{E7389B78-B6EB-4792-A40B-C40226EED046}" dt="2023-02-21T15:36:46.117" v="1532" actId="404"/>
          <ac:spMkLst>
            <pc:docMk/>
            <pc:sldMk cId="2466190961" sldId="283"/>
            <ac:spMk id="35" creationId="{3365C7C0-F752-43D7-BC80-678429743E24}"/>
          </ac:spMkLst>
        </pc:spChg>
        <pc:spChg chg="mod">
          <ac:chgData name="SUARD DAMIEN (COMITÉ DES YVELINES)" userId="8caf6131-42bf-47d0-a54c-b2e171bcd592" providerId="ADAL" clId="{E7389B78-B6EB-4792-A40B-C40226EED046}" dt="2023-02-17T12:05:33.468" v="1273" actId="403"/>
          <ac:spMkLst>
            <pc:docMk/>
            <pc:sldMk cId="2466190961" sldId="283"/>
            <ac:spMk id="36" creationId="{877DC393-5316-4705-AD21-8079EF6F9E64}"/>
          </ac:spMkLst>
        </pc:spChg>
        <pc:spChg chg="mod">
          <ac:chgData name="SUARD DAMIEN (COMITÉ DES YVELINES)" userId="8caf6131-42bf-47d0-a54c-b2e171bcd592" providerId="ADAL" clId="{E7389B78-B6EB-4792-A40B-C40226EED046}" dt="2023-02-17T12:04:42.910" v="1249" actId="115"/>
          <ac:spMkLst>
            <pc:docMk/>
            <pc:sldMk cId="2466190961" sldId="283"/>
            <ac:spMk id="37" creationId="{76008189-87CD-4A4D-9C25-1EB1BA2A204A}"/>
          </ac:spMkLst>
        </pc:spChg>
        <pc:spChg chg="mod">
          <ac:chgData name="SUARD DAMIEN (COMITÉ DES YVELINES)" userId="8caf6131-42bf-47d0-a54c-b2e171bcd592" providerId="ADAL" clId="{E7389B78-B6EB-4792-A40B-C40226EED046}" dt="2023-02-17T12:05:52.436" v="1277" actId="20577"/>
          <ac:spMkLst>
            <pc:docMk/>
            <pc:sldMk cId="2466190961" sldId="283"/>
            <ac:spMk id="38" creationId="{9DF9115D-55B2-44D3-B1D9-7876E5A00A97}"/>
          </ac:spMkLst>
        </pc:spChg>
        <pc:spChg chg="add del mod">
          <ac:chgData name="SUARD DAMIEN (COMITÉ DES YVELINES)" userId="8caf6131-42bf-47d0-a54c-b2e171bcd592" providerId="ADAL" clId="{E7389B78-B6EB-4792-A40B-C40226EED046}" dt="2023-01-30T12:57:30.228" v="497" actId="403"/>
          <ac:spMkLst>
            <pc:docMk/>
            <pc:sldMk cId="2466190961" sldId="283"/>
            <ac:spMk id="43" creationId="{B9889E48-8E5D-49C0-9A94-8C63B14279CA}"/>
          </ac:spMkLst>
        </pc:spChg>
        <pc:spChg chg="mod">
          <ac:chgData name="SUARD DAMIEN (COMITÉ DES YVELINES)" userId="8caf6131-42bf-47d0-a54c-b2e171bcd592" providerId="ADAL" clId="{E7389B78-B6EB-4792-A40B-C40226EED046}" dt="2023-02-17T11:48:48.055" v="1142" actId="403"/>
          <ac:spMkLst>
            <pc:docMk/>
            <pc:sldMk cId="2466190961" sldId="283"/>
            <ac:spMk id="44" creationId="{00003E31-2538-43B5-B3E9-A6EF35C52A78}"/>
          </ac:spMkLst>
        </pc:spChg>
        <pc:spChg chg="mod">
          <ac:chgData name="SUARD DAMIEN (COMITÉ DES YVELINES)" userId="8caf6131-42bf-47d0-a54c-b2e171bcd592" providerId="ADAL" clId="{E7389B78-B6EB-4792-A40B-C40226EED046}" dt="2023-02-21T15:36:41.295" v="1531" actId="404"/>
          <ac:spMkLst>
            <pc:docMk/>
            <pc:sldMk cId="2466190961" sldId="283"/>
            <ac:spMk id="45" creationId="{1752D4CB-BBEB-47C6-BFC4-A59607118924}"/>
          </ac:spMkLst>
        </pc:spChg>
        <pc:spChg chg="mod">
          <ac:chgData name="SUARD DAMIEN (COMITÉ DES YVELINES)" userId="8caf6131-42bf-47d0-a54c-b2e171bcd592" providerId="ADAL" clId="{E7389B78-B6EB-4792-A40B-C40226EED046}" dt="2023-02-17T11:50:20.850" v="1147" actId="13926"/>
          <ac:spMkLst>
            <pc:docMk/>
            <pc:sldMk cId="2466190961" sldId="283"/>
            <ac:spMk id="46" creationId="{0ADA36A1-6704-4F08-B452-F06DDFFCB4FF}"/>
          </ac:spMkLst>
        </pc:spChg>
        <pc:spChg chg="mod">
          <ac:chgData name="SUARD DAMIEN (COMITÉ DES YVELINES)" userId="8caf6131-42bf-47d0-a54c-b2e171bcd592" providerId="ADAL" clId="{E7389B78-B6EB-4792-A40B-C40226EED046}" dt="2023-02-17T11:54:59.175" v="1205" actId="115"/>
          <ac:spMkLst>
            <pc:docMk/>
            <pc:sldMk cId="2466190961" sldId="283"/>
            <ac:spMk id="47" creationId="{1654AFCA-BBD4-41B4-8E65-E2980B2A1BA6}"/>
          </ac:spMkLst>
        </pc:spChg>
        <pc:spChg chg="mod">
          <ac:chgData name="SUARD DAMIEN (COMITÉ DES YVELINES)" userId="8caf6131-42bf-47d0-a54c-b2e171bcd592" providerId="ADAL" clId="{E7389B78-B6EB-4792-A40B-C40226EED046}" dt="2023-02-17T11:46:33.399" v="1113" actId="403"/>
          <ac:spMkLst>
            <pc:docMk/>
            <pc:sldMk cId="2466190961" sldId="283"/>
            <ac:spMk id="48" creationId="{F78B3225-019F-425A-8905-F7B4C8017D6B}"/>
          </ac:spMkLst>
        </pc:spChg>
        <pc:spChg chg="mod">
          <ac:chgData name="SUARD DAMIEN (COMITÉ DES YVELINES)" userId="8caf6131-42bf-47d0-a54c-b2e171bcd592" providerId="ADAL" clId="{E7389B78-B6EB-4792-A40B-C40226EED046}" dt="2023-01-30T12:55:20.699" v="447" actId="6549"/>
          <ac:spMkLst>
            <pc:docMk/>
            <pc:sldMk cId="2466190961" sldId="283"/>
            <ac:spMk id="49" creationId="{8707B182-092C-48D9-A915-63FD0456B967}"/>
          </ac:spMkLst>
        </pc:spChg>
        <pc:spChg chg="mod">
          <ac:chgData name="SUARD DAMIEN (COMITÉ DES YVELINES)" userId="8caf6131-42bf-47d0-a54c-b2e171bcd592" providerId="ADAL" clId="{E7389B78-B6EB-4792-A40B-C40226EED046}" dt="2023-02-17T11:46:30.592" v="1112" actId="403"/>
          <ac:spMkLst>
            <pc:docMk/>
            <pc:sldMk cId="2466190961" sldId="283"/>
            <ac:spMk id="50" creationId="{A40707E1-7211-45EB-8587-468C1BAAF250}"/>
          </ac:spMkLst>
        </pc:spChg>
        <pc:spChg chg="mod">
          <ac:chgData name="SUARD DAMIEN (COMITÉ DES YVELINES)" userId="8caf6131-42bf-47d0-a54c-b2e171bcd592" providerId="ADAL" clId="{E7389B78-B6EB-4792-A40B-C40226EED046}" dt="2023-01-30T12:55:28.342" v="452" actId="6549"/>
          <ac:spMkLst>
            <pc:docMk/>
            <pc:sldMk cId="2466190961" sldId="283"/>
            <ac:spMk id="51" creationId="{9AA93A83-6066-4953-9B87-83C864DBDC3F}"/>
          </ac:spMkLst>
        </pc:spChg>
        <pc:spChg chg="mod">
          <ac:chgData name="SUARD DAMIEN (COMITÉ DES YVELINES)" userId="8caf6131-42bf-47d0-a54c-b2e171bcd592" providerId="ADAL" clId="{E7389B78-B6EB-4792-A40B-C40226EED046}" dt="2023-01-30T12:55:44.204" v="462" actId="6549"/>
          <ac:spMkLst>
            <pc:docMk/>
            <pc:sldMk cId="2466190961" sldId="283"/>
            <ac:spMk id="52" creationId="{D422684E-B5D8-4832-A1D9-C47DE66D216E}"/>
          </ac:spMkLst>
        </pc:spChg>
        <pc:spChg chg="mod">
          <ac:chgData name="SUARD DAMIEN (COMITÉ DES YVELINES)" userId="8caf6131-42bf-47d0-a54c-b2e171bcd592" providerId="ADAL" clId="{E7389B78-B6EB-4792-A40B-C40226EED046}" dt="2023-01-30T12:55:30.411" v="453" actId="6549"/>
          <ac:spMkLst>
            <pc:docMk/>
            <pc:sldMk cId="2466190961" sldId="283"/>
            <ac:spMk id="53" creationId="{FA6447C2-FF47-400C-9579-B96FDAD64B3D}"/>
          </ac:spMkLst>
        </pc:spChg>
        <pc:spChg chg="mod">
          <ac:chgData name="SUARD DAMIEN (COMITÉ DES YVELINES)" userId="8caf6131-42bf-47d0-a54c-b2e171bcd592" providerId="ADAL" clId="{E7389B78-B6EB-4792-A40B-C40226EED046}" dt="2023-01-30T12:55:40.400" v="460" actId="6549"/>
          <ac:spMkLst>
            <pc:docMk/>
            <pc:sldMk cId="2466190961" sldId="283"/>
            <ac:spMk id="54" creationId="{78254CF2-2AA2-4463-8AA3-8F74BF1A3B80}"/>
          </ac:spMkLst>
        </pc:spChg>
        <pc:spChg chg="mod">
          <ac:chgData name="SUARD DAMIEN (COMITÉ DES YVELINES)" userId="8caf6131-42bf-47d0-a54c-b2e171bcd592" providerId="ADAL" clId="{E7389B78-B6EB-4792-A40B-C40226EED046}" dt="2023-01-30T12:55:22.410" v="448" actId="6549"/>
          <ac:spMkLst>
            <pc:docMk/>
            <pc:sldMk cId="2466190961" sldId="283"/>
            <ac:spMk id="55" creationId="{BB6F0CBA-DA8D-4669-A101-4ACEC499E912}"/>
          </ac:spMkLst>
        </pc:spChg>
        <pc:spChg chg="mod">
          <ac:chgData name="SUARD DAMIEN (COMITÉ DES YVELINES)" userId="8caf6131-42bf-47d0-a54c-b2e171bcd592" providerId="ADAL" clId="{E7389B78-B6EB-4792-A40B-C40226EED046}" dt="2023-01-30T12:55:42.434" v="461" actId="6549"/>
          <ac:spMkLst>
            <pc:docMk/>
            <pc:sldMk cId="2466190961" sldId="283"/>
            <ac:spMk id="56" creationId="{6F236002-06BE-453B-948B-1E114B9EBB73}"/>
          </ac:spMkLst>
        </pc:spChg>
        <pc:spChg chg="mod">
          <ac:chgData name="SUARD DAMIEN (COMITÉ DES YVELINES)" userId="8caf6131-42bf-47d0-a54c-b2e171bcd592" providerId="ADAL" clId="{E7389B78-B6EB-4792-A40B-C40226EED046}" dt="2023-01-30T12:55:23.639" v="449" actId="6549"/>
          <ac:spMkLst>
            <pc:docMk/>
            <pc:sldMk cId="2466190961" sldId="283"/>
            <ac:spMk id="57" creationId="{09A5C5B2-2463-45FA-A29D-B0E516B9216C}"/>
          </ac:spMkLst>
        </pc:spChg>
        <pc:spChg chg="mod">
          <ac:chgData name="SUARD DAMIEN (COMITÉ DES YVELINES)" userId="8caf6131-42bf-47d0-a54c-b2e171bcd592" providerId="ADAL" clId="{E7389B78-B6EB-4792-A40B-C40226EED046}" dt="2023-01-30T12:55:38.731" v="459" actId="6549"/>
          <ac:spMkLst>
            <pc:docMk/>
            <pc:sldMk cId="2466190961" sldId="283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E7389B78-B6EB-4792-A40B-C40226EED046}" dt="2023-01-30T12:55:34.806" v="456" actId="6549"/>
          <ac:spMkLst>
            <pc:docMk/>
            <pc:sldMk cId="2466190961" sldId="283"/>
            <ac:spMk id="108" creationId="{13F67E6C-14F1-4F0D-95F0-A11A4CF5D029}"/>
          </ac:spMkLst>
        </pc:spChg>
        <pc:spChg chg="mod">
          <ac:chgData name="SUARD DAMIEN (COMITÉ DES YVELINES)" userId="8caf6131-42bf-47d0-a54c-b2e171bcd592" providerId="ADAL" clId="{E7389B78-B6EB-4792-A40B-C40226EED046}" dt="2023-01-30T12:56:31.638" v="485"/>
          <ac:spMkLst>
            <pc:docMk/>
            <pc:sldMk cId="2466190961" sldId="283"/>
            <ac:spMk id="110" creationId="{AA876F2A-9123-4FBA-AB13-02F364528209}"/>
          </ac:spMkLst>
        </pc:spChg>
        <pc:spChg chg="mod">
          <ac:chgData name="SUARD DAMIEN (COMITÉ DES YVELINES)" userId="8caf6131-42bf-47d0-a54c-b2e171bcd592" providerId="ADAL" clId="{E7389B78-B6EB-4792-A40B-C40226EED046}" dt="2023-01-30T12:56:48.581" v="489"/>
          <ac:spMkLst>
            <pc:docMk/>
            <pc:sldMk cId="2466190961" sldId="283"/>
            <ac:spMk id="120" creationId="{A17A1F6E-1DAA-4A9E-BB0A-C970D86FE8A6}"/>
          </ac:spMkLst>
        </pc:spChg>
        <pc:spChg chg="mod">
          <ac:chgData name="SUARD DAMIEN (COMITÉ DES YVELINES)" userId="8caf6131-42bf-47d0-a54c-b2e171bcd592" providerId="ADAL" clId="{E7389B78-B6EB-4792-A40B-C40226EED046}" dt="2023-01-30T12:57:06.228" v="493"/>
          <ac:spMkLst>
            <pc:docMk/>
            <pc:sldMk cId="2466190961" sldId="283"/>
            <ac:spMk id="121" creationId="{53DFD581-7C21-48BF-83B6-736DE26F4BB5}"/>
          </ac:spMkLst>
        </pc:spChg>
        <pc:spChg chg="mod">
          <ac:chgData name="SUARD DAMIEN (COMITÉ DES YVELINES)" userId="8caf6131-42bf-47d0-a54c-b2e171bcd592" providerId="ADAL" clId="{E7389B78-B6EB-4792-A40B-C40226EED046}" dt="2023-01-30T12:57:08.934" v="494"/>
          <ac:spMkLst>
            <pc:docMk/>
            <pc:sldMk cId="2466190961" sldId="283"/>
            <ac:spMk id="130" creationId="{00ADDE91-6848-48FD-8E7E-D983D59983CB}"/>
          </ac:spMkLst>
        </pc:spChg>
        <pc:spChg chg="mod">
          <ac:chgData name="SUARD DAMIEN (COMITÉ DES YVELINES)" userId="8caf6131-42bf-47d0-a54c-b2e171bcd592" providerId="ADAL" clId="{E7389B78-B6EB-4792-A40B-C40226EED046}" dt="2023-01-30T12:56:50.667" v="490"/>
          <ac:spMkLst>
            <pc:docMk/>
            <pc:sldMk cId="2466190961" sldId="283"/>
            <ac:spMk id="131" creationId="{5430CE19-93EE-4792-A13F-E71EF44D36D2}"/>
          </ac:spMkLst>
        </pc:spChg>
        <pc:spChg chg="mod">
          <ac:chgData name="SUARD DAMIEN (COMITÉ DES YVELINES)" userId="8caf6131-42bf-47d0-a54c-b2e171bcd592" providerId="ADAL" clId="{E7389B78-B6EB-4792-A40B-C40226EED046}" dt="2023-01-30T12:56:46.167" v="488"/>
          <ac:spMkLst>
            <pc:docMk/>
            <pc:sldMk cId="2466190961" sldId="283"/>
            <ac:spMk id="132" creationId="{15A9DBCC-BA2B-496B-926B-167D05CDDDA9}"/>
          </ac:spMkLst>
        </pc:spChg>
        <pc:spChg chg="mod">
          <ac:chgData name="SUARD DAMIEN (COMITÉ DES YVELINES)" userId="8caf6131-42bf-47d0-a54c-b2e171bcd592" providerId="ADAL" clId="{E7389B78-B6EB-4792-A40B-C40226EED046}" dt="2023-01-30T12:55:32.084" v="454" actId="6549"/>
          <ac:spMkLst>
            <pc:docMk/>
            <pc:sldMk cId="2466190961" sldId="283"/>
            <ac:spMk id="172" creationId="{FEE44256-4AB2-46E6-9312-16DD5433E6AF}"/>
          </ac:spMkLst>
        </pc:spChg>
        <pc:spChg chg="mod">
          <ac:chgData name="SUARD DAMIEN (COMITÉ DES YVELINES)" userId="8caf6131-42bf-47d0-a54c-b2e171bcd592" providerId="ADAL" clId="{E7389B78-B6EB-4792-A40B-C40226EED046}" dt="2023-01-30T12:55:33.360" v="455" actId="6549"/>
          <ac:spMkLst>
            <pc:docMk/>
            <pc:sldMk cId="2466190961" sldId="283"/>
            <ac:spMk id="175" creationId="{F4235FA7-783B-4258-A02E-15BB2DFB4468}"/>
          </ac:spMkLst>
        </pc:spChg>
        <pc:spChg chg="mod">
          <ac:chgData name="SUARD DAMIEN (COMITÉ DES YVELINES)" userId="8caf6131-42bf-47d0-a54c-b2e171bcd592" providerId="ADAL" clId="{E7389B78-B6EB-4792-A40B-C40226EED046}" dt="2023-01-30T12:55:36.601" v="457" actId="6549"/>
          <ac:spMkLst>
            <pc:docMk/>
            <pc:sldMk cId="2466190961" sldId="283"/>
            <ac:spMk id="181" creationId="{7A5608EB-5DC4-4105-9DA0-474CB623765D}"/>
          </ac:spMkLst>
        </pc:spChg>
      </pc:sldChg>
      <pc:sldChg chg="modSp mod">
        <pc:chgData name="SUARD DAMIEN (COMITÉ DES YVELINES)" userId="8caf6131-42bf-47d0-a54c-b2e171bcd592" providerId="ADAL" clId="{E7389B78-B6EB-4792-A40B-C40226EED046}" dt="2023-02-06T10:31:17.861" v="972" actId="403"/>
        <pc:sldMkLst>
          <pc:docMk/>
          <pc:sldMk cId="3626314940" sldId="284"/>
        </pc:sldMkLst>
        <pc:spChg chg="mod">
          <ac:chgData name="SUARD DAMIEN (COMITÉ DES YVELINES)" userId="8caf6131-42bf-47d0-a54c-b2e171bcd592" providerId="ADAL" clId="{E7389B78-B6EB-4792-A40B-C40226EED046}" dt="2023-02-06T10:31:09.251" v="971" actId="403"/>
          <ac:spMkLst>
            <pc:docMk/>
            <pc:sldMk cId="3626314940" sldId="284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2-06T10:30:21.120" v="961" actId="403"/>
          <ac:spMkLst>
            <pc:docMk/>
            <pc:sldMk cId="3626314940" sldId="284"/>
            <ac:spMk id="30" creationId="{D94F77C0-C16F-4925-882C-4FCE482BE507}"/>
          </ac:spMkLst>
        </pc:spChg>
        <pc:spChg chg="mod">
          <ac:chgData name="SUARD DAMIEN (COMITÉ DES YVELINES)" userId="8caf6131-42bf-47d0-a54c-b2e171bcd592" providerId="ADAL" clId="{E7389B78-B6EB-4792-A40B-C40226EED046}" dt="2023-02-06T10:30:32.721" v="966" actId="403"/>
          <ac:spMkLst>
            <pc:docMk/>
            <pc:sldMk cId="3626314940" sldId="284"/>
            <ac:spMk id="51" creationId="{9AA93A83-6066-4953-9B87-83C864DBDC3F}"/>
          </ac:spMkLst>
        </pc:spChg>
        <pc:spChg chg="mod">
          <ac:chgData name="SUARD DAMIEN (COMITÉ DES YVELINES)" userId="8caf6131-42bf-47d0-a54c-b2e171bcd592" providerId="ADAL" clId="{E7389B78-B6EB-4792-A40B-C40226EED046}" dt="2023-02-06T10:30:23.291" v="962" actId="403"/>
          <ac:spMkLst>
            <pc:docMk/>
            <pc:sldMk cId="3626314940" sldId="284"/>
            <ac:spMk id="52" creationId="{D422684E-B5D8-4832-A1D9-C47DE66D216E}"/>
          </ac:spMkLst>
        </pc:spChg>
        <pc:spChg chg="mod">
          <ac:chgData name="SUARD DAMIEN (COMITÉ DES YVELINES)" userId="8caf6131-42bf-47d0-a54c-b2e171bcd592" providerId="ADAL" clId="{E7389B78-B6EB-4792-A40B-C40226EED046}" dt="2023-02-06T10:30:47.586" v="968" actId="403"/>
          <ac:spMkLst>
            <pc:docMk/>
            <pc:sldMk cId="3626314940" sldId="284"/>
            <ac:spMk id="53" creationId="{FA6447C2-FF47-400C-9579-B96FDAD64B3D}"/>
          </ac:spMkLst>
        </pc:spChg>
        <pc:spChg chg="mod">
          <ac:chgData name="SUARD DAMIEN (COMITÉ DES YVELINES)" userId="8caf6131-42bf-47d0-a54c-b2e171bcd592" providerId="ADAL" clId="{E7389B78-B6EB-4792-A40B-C40226EED046}" dt="2023-02-06T10:31:17.861" v="972" actId="403"/>
          <ac:spMkLst>
            <pc:docMk/>
            <pc:sldMk cId="3626314940" sldId="284"/>
            <ac:spMk id="54" creationId="{78254CF2-2AA2-4463-8AA3-8F74BF1A3B80}"/>
          </ac:spMkLst>
        </pc:spChg>
        <pc:spChg chg="mod">
          <ac:chgData name="SUARD DAMIEN (COMITÉ DES YVELINES)" userId="8caf6131-42bf-47d0-a54c-b2e171bcd592" providerId="ADAL" clId="{E7389B78-B6EB-4792-A40B-C40226EED046}" dt="2023-02-06T10:30:30.386" v="965" actId="403"/>
          <ac:spMkLst>
            <pc:docMk/>
            <pc:sldMk cId="3626314940" sldId="284"/>
            <ac:spMk id="55" creationId="{BB6F0CBA-DA8D-4669-A101-4ACEC499E912}"/>
          </ac:spMkLst>
        </pc:spChg>
        <pc:spChg chg="mod">
          <ac:chgData name="SUARD DAMIEN (COMITÉ DES YVELINES)" userId="8caf6131-42bf-47d0-a54c-b2e171bcd592" providerId="ADAL" clId="{E7389B78-B6EB-4792-A40B-C40226EED046}" dt="2023-02-06T10:30:27.682" v="964" actId="404"/>
          <ac:spMkLst>
            <pc:docMk/>
            <pc:sldMk cId="3626314940" sldId="284"/>
            <ac:spMk id="56" creationId="{6F236002-06BE-453B-948B-1E114B9EBB73}"/>
          </ac:spMkLst>
        </pc:spChg>
      </pc:sldChg>
      <pc:sldChg chg="addSp delSp modSp mod">
        <pc:chgData name="SUARD DAMIEN (COMITÉ DES YVELINES)" userId="8caf6131-42bf-47d0-a54c-b2e171bcd592" providerId="ADAL" clId="{E7389B78-B6EB-4792-A40B-C40226EED046}" dt="2023-02-03T13:37:24.820" v="575"/>
        <pc:sldMkLst>
          <pc:docMk/>
          <pc:sldMk cId="3845022149" sldId="286"/>
        </pc:sldMkLst>
        <pc:spChg chg="add mod">
          <ac:chgData name="SUARD DAMIEN (COMITÉ DES YVELINES)" userId="8caf6131-42bf-47d0-a54c-b2e171bcd592" providerId="ADAL" clId="{E7389B78-B6EB-4792-A40B-C40226EED046}" dt="2023-01-30T12:46:24.513" v="357" actId="20577"/>
          <ac:spMkLst>
            <pc:docMk/>
            <pc:sldMk cId="3845022149" sldId="286"/>
            <ac:spMk id="2" creationId="{3FA153CA-7BE3-6BB2-3271-EB56268C5C70}"/>
          </ac:spMkLst>
        </pc:spChg>
        <pc:spChg chg="mod">
          <ac:chgData name="SUARD DAMIEN (COMITÉ DES YVELINES)" userId="8caf6131-42bf-47d0-a54c-b2e171bcd592" providerId="ADAL" clId="{E7389B78-B6EB-4792-A40B-C40226EED046}" dt="2023-01-30T12:47:16.712" v="364"/>
          <ac:spMkLst>
            <pc:docMk/>
            <pc:sldMk cId="3845022149" sldId="286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2-03T13:37:24.820" v="575"/>
          <ac:spMkLst>
            <pc:docMk/>
            <pc:sldMk cId="3845022149" sldId="286"/>
            <ac:spMk id="30" creationId="{D94F77C0-C16F-4925-882C-4FCE482BE507}"/>
          </ac:spMkLst>
        </pc:spChg>
        <pc:spChg chg="mod">
          <ac:chgData name="SUARD DAMIEN (COMITÉ DES YVELINES)" userId="8caf6131-42bf-47d0-a54c-b2e171bcd592" providerId="ADAL" clId="{E7389B78-B6EB-4792-A40B-C40226EED046}" dt="2023-01-30T12:47:52.176" v="368"/>
          <ac:spMkLst>
            <pc:docMk/>
            <pc:sldMk cId="3845022149" sldId="286"/>
            <ac:spMk id="51" creationId="{9AA93A83-6066-4953-9B87-83C864DBDC3F}"/>
          </ac:spMkLst>
        </pc:spChg>
        <pc:spChg chg="mod">
          <ac:chgData name="SUARD DAMIEN (COMITÉ DES YVELINES)" userId="8caf6131-42bf-47d0-a54c-b2e171bcd592" providerId="ADAL" clId="{E7389B78-B6EB-4792-A40B-C40226EED046}" dt="2023-01-30T12:45:16.579" v="327"/>
          <ac:spMkLst>
            <pc:docMk/>
            <pc:sldMk cId="3845022149" sldId="286"/>
            <ac:spMk id="52" creationId="{D422684E-B5D8-4832-A1D9-C47DE66D216E}"/>
          </ac:spMkLst>
        </pc:spChg>
        <pc:spChg chg="mod">
          <ac:chgData name="SUARD DAMIEN (COMITÉ DES YVELINES)" userId="8caf6131-42bf-47d0-a54c-b2e171bcd592" providerId="ADAL" clId="{E7389B78-B6EB-4792-A40B-C40226EED046}" dt="2023-01-30T12:46:10.439" v="329"/>
          <ac:spMkLst>
            <pc:docMk/>
            <pc:sldMk cId="3845022149" sldId="286"/>
            <ac:spMk id="53" creationId="{FA6447C2-FF47-400C-9579-B96FDAD64B3D}"/>
          </ac:spMkLst>
        </pc:spChg>
        <pc:spChg chg="mod">
          <ac:chgData name="SUARD DAMIEN (COMITÉ DES YVELINES)" userId="8caf6131-42bf-47d0-a54c-b2e171bcd592" providerId="ADAL" clId="{E7389B78-B6EB-4792-A40B-C40226EED046}" dt="2023-01-30T12:47:35.433" v="366"/>
          <ac:spMkLst>
            <pc:docMk/>
            <pc:sldMk cId="3845022149" sldId="286"/>
            <ac:spMk id="54" creationId="{78254CF2-2AA2-4463-8AA3-8F74BF1A3B80}"/>
          </ac:spMkLst>
        </pc:spChg>
        <pc:spChg chg="mod">
          <ac:chgData name="SUARD DAMIEN (COMITÉ DES YVELINES)" userId="8caf6131-42bf-47d0-a54c-b2e171bcd592" providerId="ADAL" clId="{E7389B78-B6EB-4792-A40B-C40226EED046}" dt="2023-01-24T10:26:08.180" v="83" actId="113"/>
          <ac:spMkLst>
            <pc:docMk/>
            <pc:sldMk cId="3845022149" sldId="286"/>
            <ac:spMk id="55" creationId="{BB6F0CBA-DA8D-4669-A101-4ACEC499E912}"/>
          </ac:spMkLst>
        </pc:spChg>
        <pc:spChg chg="mod">
          <ac:chgData name="SUARD DAMIEN (COMITÉ DES YVELINES)" userId="8caf6131-42bf-47d0-a54c-b2e171bcd592" providerId="ADAL" clId="{E7389B78-B6EB-4792-A40B-C40226EED046}" dt="2023-01-30T12:46:53.517" v="359"/>
          <ac:spMkLst>
            <pc:docMk/>
            <pc:sldMk cId="3845022149" sldId="286"/>
            <ac:spMk id="56" creationId="{6F236002-06BE-453B-948B-1E114B9EBB73}"/>
          </ac:spMkLst>
        </pc:spChg>
        <pc:picChg chg="mod">
          <ac:chgData name="SUARD DAMIEN (COMITÉ DES YVELINES)" userId="8caf6131-42bf-47d0-a54c-b2e171bcd592" providerId="ADAL" clId="{E7389B78-B6EB-4792-A40B-C40226EED046}" dt="2023-01-24T10:33:15.924" v="303" actId="1036"/>
          <ac:picMkLst>
            <pc:docMk/>
            <pc:sldMk cId="3845022149" sldId="286"/>
            <ac:picMk id="111" creationId="{37E7D96E-F5A7-41AF-878A-21B29A70DC5B}"/>
          </ac:picMkLst>
        </pc:picChg>
        <pc:cxnChg chg="add del mod">
          <ac:chgData name="SUARD DAMIEN (COMITÉ DES YVELINES)" userId="8caf6131-42bf-47d0-a54c-b2e171bcd592" providerId="ADAL" clId="{E7389B78-B6EB-4792-A40B-C40226EED046}" dt="2023-01-30T12:46:12.589" v="330" actId="478"/>
          <ac:cxnSpMkLst>
            <pc:docMk/>
            <pc:sldMk cId="3845022149" sldId="286"/>
            <ac:cxnSpMk id="6" creationId="{B119C844-B3F4-E213-F344-19041747078F}"/>
          </ac:cxnSpMkLst>
        </pc:cxnChg>
      </pc:sldChg>
      <pc:sldChg chg="addSp delSp modSp mod">
        <pc:chgData name="SUARD DAMIEN (COMITÉ DES YVELINES)" userId="8caf6131-42bf-47d0-a54c-b2e171bcd592" providerId="ADAL" clId="{E7389B78-B6EB-4792-A40B-C40226EED046}" dt="2023-02-21T15:33:22.027" v="1488" actId="20577"/>
        <pc:sldMkLst>
          <pc:docMk/>
          <pc:sldMk cId="4020097540" sldId="287"/>
        </pc:sldMkLst>
        <pc:spChg chg="add mod">
          <ac:chgData name="SUARD DAMIEN (COMITÉ DES YVELINES)" userId="8caf6131-42bf-47d0-a54c-b2e171bcd592" providerId="ADAL" clId="{E7389B78-B6EB-4792-A40B-C40226EED046}" dt="2023-02-21T15:32:24.544" v="1480"/>
          <ac:spMkLst>
            <pc:docMk/>
            <pc:sldMk cId="4020097540" sldId="287"/>
            <ac:spMk id="2" creationId="{8434E429-2C5B-BECF-0713-DFB646A5FF90}"/>
          </ac:spMkLst>
        </pc:spChg>
        <pc:spChg chg="add del mod">
          <ac:chgData name="SUARD DAMIEN (COMITÉ DES YVELINES)" userId="8caf6131-42bf-47d0-a54c-b2e171bcd592" providerId="ADAL" clId="{E7389B78-B6EB-4792-A40B-C40226EED046}" dt="2023-02-21T15:27:27.150" v="1476" actId="478"/>
          <ac:spMkLst>
            <pc:docMk/>
            <pc:sldMk cId="4020097540" sldId="287"/>
            <ac:spMk id="3" creationId="{D3575A18-1EDD-0C0D-A1F3-46F2C87AE1D2}"/>
          </ac:spMkLst>
        </pc:spChg>
        <pc:spChg chg="add mod">
          <ac:chgData name="SUARD DAMIEN (COMITÉ DES YVELINES)" userId="8caf6131-42bf-47d0-a54c-b2e171bcd592" providerId="ADAL" clId="{E7389B78-B6EB-4792-A40B-C40226EED046}" dt="2023-02-21T15:32:31.050" v="1482" actId="1076"/>
          <ac:spMkLst>
            <pc:docMk/>
            <pc:sldMk cId="4020097540" sldId="287"/>
            <ac:spMk id="5" creationId="{D688A281-6D07-616B-93F2-1C4AFDADFEE9}"/>
          </ac:spMkLst>
        </pc:spChg>
        <pc:spChg chg="mod">
          <ac:chgData name="SUARD DAMIEN (COMITÉ DES YVELINES)" userId="8caf6131-42bf-47d0-a54c-b2e171bcd592" providerId="ADAL" clId="{E7389B78-B6EB-4792-A40B-C40226EED046}" dt="2023-02-17T12:11:22.596" v="1282" actId="403"/>
          <ac:spMkLst>
            <pc:docMk/>
            <pc:sldMk cId="4020097540" sldId="287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2-21T15:31:33.022" v="1477" actId="20577"/>
          <ac:spMkLst>
            <pc:docMk/>
            <pc:sldMk cId="4020097540" sldId="287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E7389B78-B6EB-4792-A40B-C40226EED046}" dt="2023-02-21T15:33:22.027" v="1488" actId="20577"/>
          <ac:spMkLst>
            <pc:docMk/>
            <pc:sldMk cId="4020097540" sldId="287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E7389B78-B6EB-4792-A40B-C40226EED046}" dt="2023-02-21T15:33:19.196" v="1486" actId="207"/>
          <ac:spMkLst>
            <pc:docMk/>
            <pc:sldMk cId="4020097540" sldId="287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E7389B78-B6EB-4792-A40B-C40226EED046}" dt="2023-01-30T12:59:12.434" v="509" actId="6549"/>
          <ac:spMkLst>
            <pc:docMk/>
            <pc:sldMk cId="4020097540" sldId="287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E7389B78-B6EB-4792-A40B-C40226EED046}" dt="2023-01-30T12:59:14.944" v="512" actId="20577"/>
          <ac:spMkLst>
            <pc:docMk/>
            <pc:sldMk cId="4020097540" sldId="287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E7389B78-B6EB-4792-A40B-C40226EED046}" dt="2023-02-03T13:36:32.743" v="542" actId="255"/>
          <ac:spMkLst>
            <pc:docMk/>
            <pc:sldMk cId="4020097540" sldId="287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E7389B78-B6EB-4792-A40B-C40226EED046}" dt="2023-02-10T13:32:42.202" v="990" actId="403"/>
          <ac:spMkLst>
            <pc:docMk/>
            <pc:sldMk cId="4020097540" sldId="287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E7389B78-B6EB-4792-A40B-C40226EED046}" dt="2023-02-17T12:24:01.034" v="1456" actId="207"/>
          <ac:spMkLst>
            <pc:docMk/>
            <pc:sldMk cId="4020097540" sldId="287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E7389B78-B6EB-4792-A40B-C40226EED046}" dt="2023-02-17T12:24:01.034" v="1456" actId="207"/>
          <ac:spMkLst>
            <pc:docMk/>
            <pc:sldMk cId="4020097540" sldId="287"/>
            <ac:spMk id="86" creationId="{6F236002-06BE-453B-948B-1E114B9EBB73}"/>
          </ac:spMkLst>
        </pc:spChg>
        <pc:spChg chg="mod">
          <ac:chgData name="SUARD DAMIEN (COMITÉ DES YVELINES)" userId="8caf6131-42bf-47d0-a54c-b2e171bcd592" providerId="ADAL" clId="{E7389B78-B6EB-4792-A40B-C40226EED046}" dt="2023-01-30T12:59:06.621" v="504" actId="6549"/>
          <ac:spMkLst>
            <pc:docMk/>
            <pc:sldMk cId="4020097540" sldId="287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E7389B78-B6EB-4792-A40B-C40226EED046}" dt="2023-01-30T12:59:04.675" v="503" actId="6549"/>
          <ac:spMkLst>
            <pc:docMk/>
            <pc:sldMk cId="4020097540" sldId="287"/>
            <ac:spMk id="89" creationId="{09A5C5B2-2463-45FA-A29D-B0E516B9216C}"/>
          </ac:spMkLst>
        </pc:spChg>
        <pc:spChg chg="mod">
          <ac:chgData name="SUARD DAMIEN (COMITÉ DES YVELINES)" userId="8caf6131-42bf-47d0-a54c-b2e171bcd592" providerId="ADAL" clId="{E7389B78-B6EB-4792-A40B-C40226EED046}" dt="2023-01-30T12:59:09.194" v="506" actId="6549"/>
          <ac:spMkLst>
            <pc:docMk/>
            <pc:sldMk cId="4020097540" sldId="287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E7389B78-B6EB-4792-A40B-C40226EED046}" dt="2023-01-30T12:59:10.810" v="508" actId="6549"/>
          <ac:spMkLst>
            <pc:docMk/>
            <pc:sldMk cId="4020097540" sldId="287"/>
            <ac:spMk id="94" creationId="{F4235FA7-783B-4258-A02E-15BB2DFB4468}"/>
          </ac:spMkLst>
        </pc:spChg>
        <pc:spChg chg="mod">
          <ac:chgData name="SUARD DAMIEN (COMITÉ DES YVELINES)" userId="8caf6131-42bf-47d0-a54c-b2e171bcd592" providerId="ADAL" clId="{E7389B78-B6EB-4792-A40B-C40226EED046}" dt="2023-01-30T12:59:07.962" v="505" actId="6549"/>
          <ac:spMkLst>
            <pc:docMk/>
            <pc:sldMk cId="4020097540" sldId="287"/>
            <ac:spMk id="95" creationId="{7A5608EB-5DC4-4105-9DA0-474CB623765D}"/>
          </ac:spMkLst>
        </pc:spChg>
        <pc:spChg chg="mod">
          <ac:chgData name="SUARD DAMIEN (COMITÉ DES YVELINES)" userId="8caf6131-42bf-47d0-a54c-b2e171bcd592" providerId="ADAL" clId="{E7389B78-B6EB-4792-A40B-C40226EED046}" dt="2023-01-30T13:00:18.180" v="521"/>
          <ac:spMkLst>
            <pc:docMk/>
            <pc:sldMk cId="4020097540" sldId="287"/>
            <ac:spMk id="109" creationId="{6214574F-8FFA-4D90-A9DE-4724A64FD89D}"/>
          </ac:spMkLst>
        </pc:spChg>
        <pc:spChg chg="mod">
          <ac:chgData name="SUARD DAMIEN (COMITÉ DES YVELINES)" userId="8caf6131-42bf-47d0-a54c-b2e171bcd592" providerId="ADAL" clId="{E7389B78-B6EB-4792-A40B-C40226EED046}" dt="2023-01-30T13:00:26.189" v="523"/>
          <ac:spMkLst>
            <pc:docMk/>
            <pc:sldMk cId="4020097540" sldId="287"/>
            <ac:spMk id="110" creationId="{3ADC3A4B-498E-49FD-B0DA-5D1D541DBC92}"/>
          </ac:spMkLst>
        </pc:spChg>
        <pc:spChg chg="mod">
          <ac:chgData name="SUARD DAMIEN (COMITÉ DES YVELINES)" userId="8caf6131-42bf-47d0-a54c-b2e171bcd592" providerId="ADAL" clId="{E7389B78-B6EB-4792-A40B-C40226EED046}" dt="2023-01-30T13:00:27.996" v="524"/>
          <ac:spMkLst>
            <pc:docMk/>
            <pc:sldMk cId="4020097540" sldId="287"/>
            <ac:spMk id="111" creationId="{A2D8C5F9-DF26-44AD-AB4F-5EA4DF8B8B20}"/>
          </ac:spMkLst>
        </pc:spChg>
        <pc:spChg chg="mod">
          <ac:chgData name="SUARD DAMIEN (COMITÉ DES YVELINES)" userId="8caf6131-42bf-47d0-a54c-b2e171bcd592" providerId="ADAL" clId="{E7389B78-B6EB-4792-A40B-C40226EED046}" dt="2023-01-30T13:00:19.913" v="522"/>
          <ac:spMkLst>
            <pc:docMk/>
            <pc:sldMk cId="4020097540" sldId="287"/>
            <ac:spMk id="113" creationId="{3660B1D9-92E0-4CCE-8427-F3130B38BEB2}"/>
          </ac:spMkLst>
        </pc:spChg>
      </pc:sldChg>
      <pc:sldChg chg="modSp add mod">
        <pc:chgData name="SUARD DAMIEN (COMITÉ DES YVELINES)" userId="8caf6131-42bf-47d0-a54c-b2e171bcd592" providerId="ADAL" clId="{E7389B78-B6EB-4792-A40B-C40226EED046}" dt="2023-02-06T10:29:43.209" v="958" actId="403"/>
        <pc:sldMkLst>
          <pc:docMk/>
          <pc:sldMk cId="487721283" sldId="288"/>
        </pc:sldMkLst>
        <pc:spChg chg="mod">
          <ac:chgData name="SUARD DAMIEN (COMITÉ DES YVELINES)" userId="8caf6131-42bf-47d0-a54c-b2e171bcd592" providerId="ADAL" clId="{E7389B78-B6EB-4792-A40B-C40226EED046}" dt="2023-02-06T10:27:10.773" v="912" actId="403"/>
          <ac:spMkLst>
            <pc:docMk/>
            <pc:sldMk cId="487721283" sldId="288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2-06T10:26:43.462" v="911"/>
          <ac:spMkLst>
            <pc:docMk/>
            <pc:sldMk cId="487721283" sldId="288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E7389B78-B6EB-4792-A40B-C40226EED046}" dt="2023-02-06T10:27:50.014" v="918"/>
          <ac:spMkLst>
            <pc:docMk/>
            <pc:sldMk cId="487721283" sldId="288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E7389B78-B6EB-4792-A40B-C40226EED046}" dt="2023-01-24T10:38:10.075" v="310" actId="403"/>
          <ac:spMkLst>
            <pc:docMk/>
            <pc:sldMk cId="487721283" sldId="288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E7389B78-B6EB-4792-A40B-C40226EED046}" dt="2023-01-24T10:23:29.480" v="15" actId="6549"/>
          <ac:spMkLst>
            <pc:docMk/>
            <pc:sldMk cId="487721283" sldId="288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E7389B78-B6EB-4792-A40B-C40226EED046}" dt="2023-01-24T10:23:30.951" v="16" actId="6549"/>
          <ac:spMkLst>
            <pc:docMk/>
            <pc:sldMk cId="487721283" sldId="288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E7389B78-B6EB-4792-A40B-C40226EED046}" dt="2023-02-06T10:28:27.239" v="924" actId="403"/>
          <ac:spMkLst>
            <pc:docMk/>
            <pc:sldMk cId="487721283" sldId="288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E7389B78-B6EB-4792-A40B-C40226EED046}" dt="2023-02-06T10:29:06.678" v="939" actId="403"/>
          <ac:spMkLst>
            <pc:docMk/>
            <pc:sldMk cId="487721283" sldId="288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E7389B78-B6EB-4792-A40B-C40226EED046}" dt="2023-02-06T10:29:31.612" v="956" actId="113"/>
          <ac:spMkLst>
            <pc:docMk/>
            <pc:sldMk cId="487721283" sldId="288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E7389B78-B6EB-4792-A40B-C40226EED046}" dt="2023-02-06T10:29:43.209" v="958" actId="403"/>
          <ac:spMkLst>
            <pc:docMk/>
            <pc:sldMk cId="487721283" sldId="288"/>
            <ac:spMk id="86" creationId="{6F236002-06BE-453B-948B-1E114B9EBB73}"/>
          </ac:spMkLst>
        </pc:spChg>
        <pc:spChg chg="mod">
          <ac:chgData name="SUARD DAMIEN (COMITÉ DES YVELINES)" userId="8caf6131-42bf-47d0-a54c-b2e171bcd592" providerId="ADAL" clId="{E7389B78-B6EB-4792-A40B-C40226EED046}" dt="2023-01-24T10:23:21.552" v="10" actId="6549"/>
          <ac:spMkLst>
            <pc:docMk/>
            <pc:sldMk cId="487721283" sldId="288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E7389B78-B6EB-4792-A40B-C40226EED046}" dt="2023-01-24T10:23:23.215" v="11" actId="6549"/>
          <ac:spMkLst>
            <pc:docMk/>
            <pc:sldMk cId="487721283" sldId="288"/>
            <ac:spMk id="89" creationId="{09A5C5B2-2463-45FA-A29D-B0E516B9216C}"/>
          </ac:spMkLst>
        </pc:spChg>
        <pc:spChg chg="mod">
          <ac:chgData name="SUARD DAMIEN (COMITÉ DES YVELINES)" userId="8caf6131-42bf-47d0-a54c-b2e171bcd592" providerId="ADAL" clId="{E7389B78-B6EB-4792-A40B-C40226EED046}" dt="2023-01-24T10:23:24.767" v="12" actId="6549"/>
          <ac:spMkLst>
            <pc:docMk/>
            <pc:sldMk cId="487721283" sldId="288"/>
            <ac:spMk id="91" creationId="{FEE44256-4AB2-46E6-9312-16DD5433E6AF}"/>
          </ac:spMkLst>
        </pc:spChg>
        <pc:spChg chg="mod">
          <ac:chgData name="SUARD DAMIEN (COMITÉ DES YVELINES)" userId="8caf6131-42bf-47d0-a54c-b2e171bcd592" providerId="ADAL" clId="{E7389B78-B6EB-4792-A40B-C40226EED046}" dt="2023-01-24T10:23:26.148" v="13" actId="6549"/>
          <ac:spMkLst>
            <pc:docMk/>
            <pc:sldMk cId="487721283" sldId="288"/>
            <ac:spMk id="94" creationId="{F4235FA7-783B-4258-A02E-15BB2DFB4468}"/>
          </ac:spMkLst>
        </pc:spChg>
        <pc:spChg chg="mod">
          <ac:chgData name="SUARD DAMIEN (COMITÉ DES YVELINES)" userId="8caf6131-42bf-47d0-a54c-b2e171bcd592" providerId="ADAL" clId="{E7389B78-B6EB-4792-A40B-C40226EED046}" dt="2023-01-24T10:23:27.704" v="14" actId="6549"/>
          <ac:spMkLst>
            <pc:docMk/>
            <pc:sldMk cId="487721283" sldId="288"/>
            <ac:spMk id="95" creationId="{7A5608EB-5DC4-4105-9DA0-474CB623765D}"/>
          </ac:spMkLst>
        </pc:spChg>
        <pc:spChg chg="mod">
          <ac:chgData name="SUARD DAMIEN (COMITÉ DES YVELINES)" userId="8caf6131-42bf-47d0-a54c-b2e171bcd592" providerId="ADAL" clId="{E7389B78-B6EB-4792-A40B-C40226EED046}" dt="2023-01-24T10:23:10.708" v="5" actId="20577"/>
          <ac:spMkLst>
            <pc:docMk/>
            <pc:sldMk cId="487721283" sldId="288"/>
            <ac:spMk id="100" creationId="{345452EE-CBE8-4720-BCB0-90C4B59AF5CA}"/>
          </ac:spMkLst>
        </pc:spChg>
        <pc:spChg chg="mod">
          <ac:chgData name="SUARD DAMIEN (COMITÉ DES YVELINES)" userId="8caf6131-42bf-47d0-a54c-b2e171bcd592" providerId="ADAL" clId="{E7389B78-B6EB-4792-A40B-C40226EED046}" dt="2023-01-24T10:23:53.089" v="30" actId="20577"/>
          <ac:spMkLst>
            <pc:docMk/>
            <pc:sldMk cId="487721283" sldId="288"/>
            <ac:spMk id="109" creationId="{6214574F-8FFA-4D90-A9DE-4724A64FD89D}"/>
          </ac:spMkLst>
        </pc:spChg>
        <pc:spChg chg="mod">
          <ac:chgData name="SUARD DAMIEN (COMITÉ DES YVELINES)" userId="8caf6131-42bf-47d0-a54c-b2e171bcd592" providerId="ADAL" clId="{E7389B78-B6EB-4792-A40B-C40226EED046}" dt="2023-01-24T10:24:10.499" v="37" actId="20577"/>
          <ac:spMkLst>
            <pc:docMk/>
            <pc:sldMk cId="487721283" sldId="288"/>
            <ac:spMk id="110" creationId="{3ADC3A4B-498E-49FD-B0DA-5D1D541DBC92}"/>
          </ac:spMkLst>
        </pc:spChg>
        <pc:spChg chg="mod">
          <ac:chgData name="SUARD DAMIEN (COMITÉ DES YVELINES)" userId="8caf6131-42bf-47d0-a54c-b2e171bcd592" providerId="ADAL" clId="{E7389B78-B6EB-4792-A40B-C40226EED046}" dt="2023-01-24T10:24:14.150" v="38"/>
          <ac:spMkLst>
            <pc:docMk/>
            <pc:sldMk cId="487721283" sldId="288"/>
            <ac:spMk id="111" creationId="{A2D8C5F9-DF26-44AD-AB4F-5EA4DF8B8B20}"/>
          </ac:spMkLst>
        </pc:spChg>
        <pc:spChg chg="mod">
          <ac:chgData name="SUARD DAMIEN (COMITÉ DES YVELINES)" userId="8caf6131-42bf-47d0-a54c-b2e171bcd592" providerId="ADAL" clId="{E7389B78-B6EB-4792-A40B-C40226EED046}" dt="2023-01-24T10:23:57.931" v="31"/>
          <ac:spMkLst>
            <pc:docMk/>
            <pc:sldMk cId="487721283" sldId="288"/>
            <ac:spMk id="113" creationId="{3660B1D9-92E0-4CCE-8427-F3130B38BEB2}"/>
          </ac:spMkLst>
        </pc:spChg>
      </pc:sldChg>
      <pc:sldChg chg="modSp mod">
        <pc:chgData name="SUARD DAMIEN (COMITÉ DES YVELINES)" userId="8caf6131-42bf-47d0-a54c-b2e171bcd592" providerId="ADAL" clId="{E7389B78-B6EB-4792-A40B-C40226EED046}" dt="2023-02-21T15:25:29.982" v="1472" actId="20577"/>
        <pc:sldMkLst>
          <pc:docMk/>
          <pc:sldMk cId="1643474842" sldId="303"/>
        </pc:sldMkLst>
        <pc:spChg chg="mod">
          <ac:chgData name="SUARD DAMIEN (COMITÉ DES YVELINES)" userId="8caf6131-42bf-47d0-a54c-b2e171bcd592" providerId="ADAL" clId="{E7389B78-B6EB-4792-A40B-C40226EED046}" dt="2023-02-21T15:25:29.982" v="1472" actId="20577"/>
          <ac:spMkLst>
            <pc:docMk/>
            <pc:sldMk cId="1643474842" sldId="303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1-27T13:14:47.840" v="311" actId="20577"/>
          <ac:spMkLst>
            <pc:docMk/>
            <pc:sldMk cId="1643474842" sldId="303"/>
            <ac:spMk id="255" creationId="{AE0D84A9-E0C9-4CCE-8497-8C0FB0DD1528}"/>
          </ac:spMkLst>
        </pc:spChg>
        <pc:spChg chg="mod">
          <ac:chgData name="SUARD DAMIEN (COMITÉ DES YVELINES)" userId="8caf6131-42bf-47d0-a54c-b2e171bcd592" providerId="ADAL" clId="{E7389B78-B6EB-4792-A40B-C40226EED046}" dt="2023-01-27T13:14:53.936" v="312"/>
          <ac:spMkLst>
            <pc:docMk/>
            <pc:sldMk cId="1643474842" sldId="303"/>
            <ac:spMk id="260" creationId="{56474875-D987-41EF-A981-1718A8A7DC2C}"/>
          </ac:spMkLst>
        </pc:spChg>
        <pc:spChg chg="mod">
          <ac:chgData name="SUARD DAMIEN (COMITÉ DES YVELINES)" userId="8caf6131-42bf-47d0-a54c-b2e171bcd592" providerId="ADAL" clId="{E7389B78-B6EB-4792-A40B-C40226EED046}" dt="2023-02-21T15:25:05.363" v="1469" actId="403"/>
          <ac:spMkLst>
            <pc:docMk/>
            <pc:sldMk cId="1643474842" sldId="303"/>
            <ac:spMk id="299" creationId="{1F2FB2CB-B176-4270-9D65-AD7440C35468}"/>
          </ac:spMkLst>
        </pc:spChg>
        <pc:spChg chg="mod">
          <ac:chgData name="SUARD DAMIEN (COMITÉ DES YVELINES)" userId="8caf6131-42bf-47d0-a54c-b2e171bcd592" providerId="ADAL" clId="{E7389B78-B6EB-4792-A40B-C40226EED046}" dt="2023-02-17T12:20:41.729" v="1366" actId="20577"/>
          <ac:spMkLst>
            <pc:docMk/>
            <pc:sldMk cId="1643474842" sldId="303"/>
            <ac:spMk id="304" creationId="{70358E88-A337-4799-82D3-B882588BBC36}"/>
          </ac:spMkLst>
        </pc:spChg>
        <pc:spChg chg="mod">
          <ac:chgData name="SUARD DAMIEN (COMITÉ DES YVELINES)" userId="8caf6131-42bf-47d0-a54c-b2e171bcd592" providerId="ADAL" clId="{E7389B78-B6EB-4792-A40B-C40226EED046}" dt="2023-02-13T10:39:45.654" v="1052" actId="403"/>
          <ac:spMkLst>
            <pc:docMk/>
            <pc:sldMk cId="1643474842" sldId="303"/>
            <ac:spMk id="309" creationId="{5F8E8E5C-477A-4FD1-B059-7A2554E9048A}"/>
          </ac:spMkLst>
        </pc:spChg>
        <pc:spChg chg="mod">
          <ac:chgData name="SUARD DAMIEN (COMITÉ DES YVELINES)" userId="8caf6131-42bf-47d0-a54c-b2e171bcd592" providerId="ADAL" clId="{E7389B78-B6EB-4792-A40B-C40226EED046}" dt="2023-02-13T10:39:02.210" v="1050" actId="20577"/>
          <ac:spMkLst>
            <pc:docMk/>
            <pc:sldMk cId="1643474842" sldId="303"/>
            <ac:spMk id="446" creationId="{B5C1DCC0-8A11-4CE1-8CC8-741AA317A512}"/>
          </ac:spMkLst>
        </pc:spChg>
        <pc:spChg chg="mod">
          <ac:chgData name="SUARD DAMIEN (COMITÉ DES YVELINES)" userId="8caf6131-42bf-47d0-a54c-b2e171bcd592" providerId="ADAL" clId="{E7389B78-B6EB-4792-A40B-C40226EED046}" dt="2023-02-17T12:22:36.460" v="1372" actId="20577"/>
          <ac:spMkLst>
            <pc:docMk/>
            <pc:sldMk cId="1643474842" sldId="303"/>
            <ac:spMk id="447" creationId="{DFC75513-2B3F-4648-ACF5-CF7E1FBD98D1}"/>
          </ac:spMkLst>
        </pc:spChg>
        <pc:spChg chg="mod">
          <ac:chgData name="SUARD DAMIEN (COMITÉ DES YVELINES)" userId="8caf6131-42bf-47d0-a54c-b2e171bcd592" providerId="ADAL" clId="{E7389B78-B6EB-4792-A40B-C40226EED046}" dt="2023-02-13T10:39:41.063" v="1051" actId="404"/>
          <ac:spMkLst>
            <pc:docMk/>
            <pc:sldMk cId="1643474842" sldId="303"/>
            <ac:spMk id="448" creationId="{9DB1D459-1FAB-4080-9FEA-D77B7D22658C}"/>
          </ac:spMkLst>
        </pc:spChg>
        <pc:spChg chg="mod">
          <ac:chgData name="SUARD DAMIEN (COMITÉ DES YVELINES)" userId="8caf6131-42bf-47d0-a54c-b2e171bcd592" providerId="ADAL" clId="{E7389B78-B6EB-4792-A40B-C40226EED046}" dt="2023-02-10T13:32:50.841" v="991" actId="403"/>
          <ac:spMkLst>
            <pc:docMk/>
            <pc:sldMk cId="1643474842" sldId="303"/>
            <ac:spMk id="449" creationId="{B49FB5A5-91D2-41FE-82BE-F6E508538F22}"/>
          </ac:spMkLst>
        </pc:spChg>
      </pc:sldChg>
      <pc:sldChg chg="addSp delSp modSp mod">
        <pc:chgData name="SUARD DAMIEN (COMITÉ DES YVELINES)" userId="8caf6131-42bf-47d0-a54c-b2e171bcd592" providerId="ADAL" clId="{E7389B78-B6EB-4792-A40B-C40226EED046}" dt="2023-02-06T10:29:53.807" v="959"/>
        <pc:sldMkLst>
          <pc:docMk/>
          <pc:sldMk cId="2692139745" sldId="304"/>
        </pc:sldMkLst>
        <pc:spChg chg="add del mod">
          <ac:chgData name="SUARD DAMIEN (COMITÉ DES YVELINES)" userId="8caf6131-42bf-47d0-a54c-b2e171bcd592" providerId="ADAL" clId="{E7389B78-B6EB-4792-A40B-C40226EED046}" dt="2023-02-06T10:26:32.862" v="907"/>
          <ac:spMkLst>
            <pc:docMk/>
            <pc:sldMk cId="2692139745" sldId="304"/>
            <ac:spMk id="2" creationId="{A31BB1C2-4EBD-F924-B359-77021C2B4E7D}"/>
          </ac:spMkLst>
        </pc:spChg>
        <pc:spChg chg="mod">
          <ac:chgData name="SUARD DAMIEN (COMITÉ DES YVELINES)" userId="8caf6131-42bf-47d0-a54c-b2e171bcd592" providerId="ADAL" clId="{E7389B78-B6EB-4792-A40B-C40226EED046}" dt="2023-02-06T10:26:16.426" v="903" actId="403"/>
          <ac:spMkLst>
            <pc:docMk/>
            <pc:sldMk cId="2692139745" sldId="304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2-06T10:26:28.285" v="905" actId="403"/>
          <ac:spMkLst>
            <pc:docMk/>
            <pc:sldMk cId="2692139745" sldId="304"/>
            <ac:spMk id="242" creationId="{31FE0AD2-E5BD-4282-B96C-58DAB7373690}"/>
          </ac:spMkLst>
        </pc:spChg>
        <pc:spChg chg="mod">
          <ac:chgData name="SUARD DAMIEN (COMITÉ DES YVELINES)" userId="8caf6131-42bf-47d0-a54c-b2e171bcd592" providerId="ADAL" clId="{E7389B78-B6EB-4792-A40B-C40226EED046}" dt="2023-02-06T10:26:38.453" v="910" actId="403"/>
          <ac:spMkLst>
            <pc:docMk/>
            <pc:sldMk cId="2692139745" sldId="304"/>
            <ac:spMk id="299" creationId="{1F2FB2CB-B176-4270-9D65-AD7440C35468}"/>
          </ac:spMkLst>
        </pc:spChg>
        <pc:spChg chg="mod">
          <ac:chgData name="SUARD DAMIEN (COMITÉ DES YVELINES)" userId="8caf6131-42bf-47d0-a54c-b2e171bcd592" providerId="ADAL" clId="{E7389B78-B6EB-4792-A40B-C40226EED046}" dt="2023-02-06T10:27:35.698" v="915" actId="403"/>
          <ac:spMkLst>
            <pc:docMk/>
            <pc:sldMk cId="2692139745" sldId="304"/>
            <ac:spMk id="304" creationId="{70358E88-A337-4799-82D3-B882588BBC36}"/>
          </ac:spMkLst>
        </pc:spChg>
        <pc:spChg chg="mod">
          <ac:chgData name="SUARD DAMIEN (COMITÉ DES YVELINES)" userId="8caf6131-42bf-47d0-a54c-b2e171bcd592" providerId="ADAL" clId="{E7389B78-B6EB-4792-A40B-C40226EED046}" dt="2023-02-06T10:27:40.966" v="917" actId="404"/>
          <ac:spMkLst>
            <pc:docMk/>
            <pc:sldMk cId="2692139745" sldId="304"/>
            <ac:spMk id="309" creationId="{5F8E8E5C-477A-4FD1-B059-7A2554E9048A}"/>
          </ac:spMkLst>
        </pc:spChg>
        <pc:spChg chg="mod">
          <ac:chgData name="SUARD DAMIEN (COMITÉ DES YVELINES)" userId="8caf6131-42bf-47d0-a54c-b2e171bcd592" providerId="ADAL" clId="{E7389B78-B6EB-4792-A40B-C40226EED046}" dt="2023-02-06T10:28:17.524" v="921" actId="403"/>
          <ac:spMkLst>
            <pc:docMk/>
            <pc:sldMk cId="2692139745" sldId="304"/>
            <ac:spMk id="446" creationId="{B5C1DCC0-8A11-4CE1-8CC8-741AA317A512}"/>
          </ac:spMkLst>
        </pc:spChg>
        <pc:spChg chg="mod">
          <ac:chgData name="SUARD DAMIEN (COMITÉ DES YVELINES)" userId="8caf6131-42bf-47d0-a54c-b2e171bcd592" providerId="ADAL" clId="{E7389B78-B6EB-4792-A40B-C40226EED046}" dt="2023-02-06T10:29:20.743" v="942" actId="403"/>
          <ac:spMkLst>
            <pc:docMk/>
            <pc:sldMk cId="2692139745" sldId="304"/>
            <ac:spMk id="447" creationId="{DFC75513-2B3F-4648-ACF5-CF7E1FBD98D1}"/>
          </ac:spMkLst>
        </pc:spChg>
        <pc:spChg chg="mod">
          <ac:chgData name="SUARD DAMIEN (COMITÉ DES YVELINES)" userId="8caf6131-42bf-47d0-a54c-b2e171bcd592" providerId="ADAL" clId="{E7389B78-B6EB-4792-A40B-C40226EED046}" dt="2023-02-06T10:29:53.807" v="959"/>
          <ac:spMkLst>
            <pc:docMk/>
            <pc:sldMk cId="2692139745" sldId="304"/>
            <ac:spMk id="448" creationId="{9DB1D459-1FAB-4080-9FEA-D77B7D22658C}"/>
          </ac:spMkLst>
        </pc:spChg>
        <pc:spChg chg="mod">
          <ac:chgData name="SUARD DAMIEN (COMITÉ DES YVELINES)" userId="8caf6131-42bf-47d0-a54c-b2e171bcd592" providerId="ADAL" clId="{E7389B78-B6EB-4792-A40B-C40226EED046}" dt="2023-02-06T10:28:57.078" v="925"/>
          <ac:spMkLst>
            <pc:docMk/>
            <pc:sldMk cId="2692139745" sldId="304"/>
            <ac:spMk id="449" creationId="{B49FB5A5-91D2-41FE-82BE-F6E508538F22}"/>
          </ac:spMkLst>
        </pc:spChg>
      </pc:sldChg>
      <pc:sldChg chg="modSp mod">
        <pc:chgData name="SUARD DAMIEN (COMITÉ DES YVELINES)" userId="8caf6131-42bf-47d0-a54c-b2e171bcd592" providerId="ADAL" clId="{E7389B78-B6EB-4792-A40B-C40226EED046}" dt="2023-02-06T10:23:52.393" v="899" actId="403"/>
        <pc:sldMkLst>
          <pc:docMk/>
          <pc:sldMk cId="68357455" sldId="305"/>
        </pc:sldMkLst>
        <pc:spChg chg="mod">
          <ac:chgData name="SUARD DAMIEN (COMITÉ DES YVELINES)" userId="8caf6131-42bf-47d0-a54c-b2e171bcd592" providerId="ADAL" clId="{E7389B78-B6EB-4792-A40B-C40226EED046}" dt="2023-02-06T10:23:40.791" v="892" actId="403"/>
          <ac:spMkLst>
            <pc:docMk/>
            <pc:sldMk cId="68357455" sldId="305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2-06T10:23:38.540" v="891" actId="403"/>
          <ac:spMkLst>
            <pc:docMk/>
            <pc:sldMk cId="68357455" sldId="305"/>
            <ac:spMk id="299" creationId="{1F2FB2CB-B176-4270-9D65-AD7440C35468}"/>
          </ac:spMkLst>
        </pc:spChg>
        <pc:spChg chg="mod">
          <ac:chgData name="SUARD DAMIEN (COMITÉ DES YVELINES)" userId="8caf6131-42bf-47d0-a54c-b2e171bcd592" providerId="ADAL" clId="{E7389B78-B6EB-4792-A40B-C40226EED046}" dt="2023-02-06T10:23:43.380" v="894" actId="403"/>
          <ac:spMkLst>
            <pc:docMk/>
            <pc:sldMk cId="68357455" sldId="305"/>
            <ac:spMk id="304" creationId="{70358E88-A337-4799-82D3-B882588BBC36}"/>
          </ac:spMkLst>
        </pc:spChg>
        <pc:spChg chg="mod">
          <ac:chgData name="SUARD DAMIEN (COMITÉ DES YVELINES)" userId="8caf6131-42bf-47d0-a54c-b2e171bcd592" providerId="ADAL" clId="{E7389B78-B6EB-4792-A40B-C40226EED046}" dt="2023-02-06T10:23:45.969" v="895" actId="403"/>
          <ac:spMkLst>
            <pc:docMk/>
            <pc:sldMk cId="68357455" sldId="305"/>
            <ac:spMk id="309" creationId="{5F8E8E5C-477A-4FD1-B059-7A2554E9048A}"/>
          </ac:spMkLst>
        </pc:spChg>
        <pc:spChg chg="mod">
          <ac:chgData name="SUARD DAMIEN (COMITÉ DES YVELINES)" userId="8caf6131-42bf-47d0-a54c-b2e171bcd592" providerId="ADAL" clId="{E7389B78-B6EB-4792-A40B-C40226EED046}" dt="2023-02-06T10:23:49.658" v="897" actId="403"/>
          <ac:spMkLst>
            <pc:docMk/>
            <pc:sldMk cId="68357455" sldId="305"/>
            <ac:spMk id="446" creationId="{B5C1DCC0-8A11-4CE1-8CC8-741AA317A512}"/>
          </ac:spMkLst>
        </pc:spChg>
        <pc:spChg chg="mod">
          <ac:chgData name="SUARD DAMIEN (COMITÉ DES YVELINES)" userId="8caf6131-42bf-47d0-a54c-b2e171bcd592" providerId="ADAL" clId="{E7389B78-B6EB-4792-A40B-C40226EED046}" dt="2023-02-06T10:05:23.788" v="681" actId="404"/>
          <ac:spMkLst>
            <pc:docMk/>
            <pc:sldMk cId="68357455" sldId="305"/>
            <ac:spMk id="447" creationId="{DFC75513-2B3F-4648-ACF5-CF7E1FBD98D1}"/>
          </ac:spMkLst>
        </pc:spChg>
        <pc:spChg chg="mod">
          <ac:chgData name="SUARD DAMIEN (COMITÉ DES YVELINES)" userId="8caf6131-42bf-47d0-a54c-b2e171bcd592" providerId="ADAL" clId="{E7389B78-B6EB-4792-A40B-C40226EED046}" dt="2023-02-03T13:38:26.931" v="591" actId="403"/>
          <ac:spMkLst>
            <pc:docMk/>
            <pc:sldMk cId="68357455" sldId="305"/>
            <ac:spMk id="448" creationId="{9DB1D459-1FAB-4080-9FEA-D77B7D22658C}"/>
          </ac:spMkLst>
        </pc:spChg>
        <pc:spChg chg="mod">
          <ac:chgData name="SUARD DAMIEN (COMITÉ DES YVELINES)" userId="8caf6131-42bf-47d0-a54c-b2e171bcd592" providerId="ADAL" clId="{E7389B78-B6EB-4792-A40B-C40226EED046}" dt="2023-02-06T10:23:52.393" v="899" actId="403"/>
          <ac:spMkLst>
            <pc:docMk/>
            <pc:sldMk cId="68357455" sldId="305"/>
            <ac:spMk id="449" creationId="{B49FB5A5-91D2-41FE-82BE-F6E508538F22}"/>
          </ac:spMkLst>
        </pc:spChg>
      </pc:sldChg>
      <pc:sldChg chg="modSp mod">
        <pc:chgData name="SUARD DAMIEN (COMITÉ DES YVELINES)" userId="8caf6131-42bf-47d0-a54c-b2e171bcd592" providerId="ADAL" clId="{E7389B78-B6EB-4792-A40B-C40226EED046}" dt="2023-02-21T15:43:31.563" v="1658" actId="115"/>
        <pc:sldMkLst>
          <pc:docMk/>
          <pc:sldMk cId="95349958" sldId="306"/>
        </pc:sldMkLst>
        <pc:spChg chg="mod">
          <ac:chgData name="SUARD DAMIEN (COMITÉ DES YVELINES)" userId="8caf6131-42bf-47d0-a54c-b2e171bcd592" providerId="ADAL" clId="{E7389B78-B6EB-4792-A40B-C40226EED046}" dt="2023-02-21T15:43:31.563" v="1658" actId="115"/>
          <ac:spMkLst>
            <pc:docMk/>
            <pc:sldMk cId="95349958" sldId="306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2-17T12:12:02.027" v="1313" actId="403"/>
          <ac:spMkLst>
            <pc:docMk/>
            <pc:sldMk cId="95349958" sldId="306"/>
            <ac:spMk id="299" creationId="{1F2FB2CB-B176-4270-9D65-AD7440C35468}"/>
          </ac:spMkLst>
        </pc:spChg>
        <pc:spChg chg="mod">
          <ac:chgData name="SUARD DAMIEN (COMITÉ DES YVELINES)" userId="8caf6131-42bf-47d0-a54c-b2e171bcd592" providerId="ADAL" clId="{E7389B78-B6EB-4792-A40B-C40226EED046}" dt="2023-02-17T12:13:44.675" v="1338" actId="403"/>
          <ac:spMkLst>
            <pc:docMk/>
            <pc:sldMk cId="95349958" sldId="306"/>
            <ac:spMk id="304" creationId="{70358E88-A337-4799-82D3-B882588BBC36}"/>
          </ac:spMkLst>
        </pc:spChg>
        <pc:spChg chg="mod">
          <ac:chgData name="SUARD DAMIEN (COMITÉ DES YVELINES)" userId="8caf6131-42bf-47d0-a54c-b2e171bcd592" providerId="ADAL" clId="{E7389B78-B6EB-4792-A40B-C40226EED046}" dt="2023-02-21T15:41:10.178" v="1576" actId="403"/>
          <ac:spMkLst>
            <pc:docMk/>
            <pc:sldMk cId="95349958" sldId="306"/>
            <ac:spMk id="309" creationId="{5F8E8E5C-477A-4FD1-B059-7A2554E9048A}"/>
          </ac:spMkLst>
        </pc:spChg>
        <pc:spChg chg="mod">
          <ac:chgData name="SUARD DAMIEN (COMITÉ DES YVELINES)" userId="8caf6131-42bf-47d0-a54c-b2e171bcd592" providerId="ADAL" clId="{E7389B78-B6EB-4792-A40B-C40226EED046}" dt="2023-01-24T09:38:32.345" v="0"/>
          <ac:spMkLst>
            <pc:docMk/>
            <pc:sldMk cId="95349958" sldId="306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E7389B78-B6EB-4792-A40B-C40226EED046}" dt="2023-02-21T15:39:49.835" v="1553"/>
          <ac:spMkLst>
            <pc:docMk/>
            <pc:sldMk cId="95349958" sldId="306"/>
            <ac:spMk id="446" creationId="{B5C1DCC0-8A11-4CE1-8CC8-741AA317A512}"/>
          </ac:spMkLst>
        </pc:spChg>
        <pc:spChg chg="mod">
          <ac:chgData name="SUARD DAMIEN (COMITÉ DES YVELINES)" userId="8caf6131-42bf-47d0-a54c-b2e171bcd592" providerId="ADAL" clId="{E7389B78-B6EB-4792-A40B-C40226EED046}" dt="2023-02-21T15:42:41.181" v="1634" actId="113"/>
          <ac:spMkLst>
            <pc:docMk/>
            <pc:sldMk cId="95349958" sldId="306"/>
            <ac:spMk id="447" creationId="{DFC75513-2B3F-4648-ACF5-CF7E1FBD98D1}"/>
          </ac:spMkLst>
        </pc:spChg>
        <pc:spChg chg="mod">
          <ac:chgData name="SUARD DAMIEN (COMITÉ DES YVELINES)" userId="8caf6131-42bf-47d0-a54c-b2e171bcd592" providerId="ADAL" clId="{E7389B78-B6EB-4792-A40B-C40226EED046}" dt="2023-02-21T15:42:13.175" v="1608" actId="20577"/>
          <ac:spMkLst>
            <pc:docMk/>
            <pc:sldMk cId="95349958" sldId="306"/>
            <ac:spMk id="448" creationId="{9DB1D459-1FAB-4080-9FEA-D77B7D22658C}"/>
          </ac:spMkLst>
        </pc:spChg>
        <pc:spChg chg="mod">
          <ac:chgData name="SUARD DAMIEN (COMITÉ DES YVELINES)" userId="8caf6131-42bf-47d0-a54c-b2e171bcd592" providerId="ADAL" clId="{E7389B78-B6EB-4792-A40B-C40226EED046}" dt="2023-02-03T13:40:01.667" v="599" actId="403"/>
          <ac:spMkLst>
            <pc:docMk/>
            <pc:sldMk cId="95349958" sldId="306"/>
            <ac:spMk id="449" creationId="{B49FB5A5-91D2-41FE-82BE-F6E508538F22}"/>
          </ac:spMkLst>
        </pc:spChg>
      </pc:sldChg>
      <pc:sldChg chg="addSp delSp modSp mod">
        <pc:chgData name="SUARD DAMIEN (COMITÉ DES YVELINES)" userId="8caf6131-42bf-47d0-a54c-b2e171bcd592" providerId="ADAL" clId="{E7389B78-B6EB-4792-A40B-C40226EED046}" dt="2023-02-06T10:16:42.341" v="805" actId="404"/>
        <pc:sldMkLst>
          <pc:docMk/>
          <pc:sldMk cId="1034337920" sldId="307"/>
        </pc:sldMkLst>
        <pc:spChg chg="add del mod">
          <ac:chgData name="SUARD DAMIEN (COMITÉ DES YVELINES)" userId="8caf6131-42bf-47d0-a54c-b2e171bcd592" providerId="ADAL" clId="{E7389B78-B6EB-4792-A40B-C40226EED046}" dt="2023-02-06T10:16:11.365" v="794"/>
          <ac:spMkLst>
            <pc:docMk/>
            <pc:sldMk cId="1034337920" sldId="307"/>
            <ac:spMk id="7" creationId="{D1AADAAE-4041-7B26-66AE-AC4D9D465BE1}"/>
          </ac:spMkLst>
        </pc:spChg>
        <pc:spChg chg="mod">
          <ac:chgData name="SUARD DAMIEN (COMITÉ DES YVELINES)" userId="8caf6131-42bf-47d0-a54c-b2e171bcd592" providerId="ADAL" clId="{E7389B78-B6EB-4792-A40B-C40226EED046}" dt="2023-02-06T10:15:23.700" v="777" actId="403"/>
          <ac:spMkLst>
            <pc:docMk/>
            <pc:sldMk cId="1034337920" sldId="307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2-06T10:15:38.609" v="780" actId="403"/>
          <ac:spMkLst>
            <pc:docMk/>
            <pc:sldMk cId="1034337920" sldId="307"/>
            <ac:spMk id="299" creationId="{1F2FB2CB-B176-4270-9D65-AD7440C35468}"/>
          </ac:spMkLst>
        </pc:spChg>
        <pc:spChg chg="mod">
          <ac:chgData name="SUARD DAMIEN (COMITÉ DES YVELINES)" userId="8caf6131-42bf-47d0-a54c-b2e171bcd592" providerId="ADAL" clId="{E7389B78-B6EB-4792-A40B-C40226EED046}" dt="2023-02-06T10:15:48.772" v="783" actId="404"/>
          <ac:spMkLst>
            <pc:docMk/>
            <pc:sldMk cId="1034337920" sldId="307"/>
            <ac:spMk id="304" creationId="{70358E88-A337-4799-82D3-B882588BBC36}"/>
          </ac:spMkLst>
        </pc:spChg>
        <pc:spChg chg="mod">
          <ac:chgData name="SUARD DAMIEN (COMITÉ DES YVELINES)" userId="8caf6131-42bf-47d0-a54c-b2e171bcd592" providerId="ADAL" clId="{E7389B78-B6EB-4792-A40B-C40226EED046}" dt="2023-02-06T10:15:54.173" v="786" actId="403"/>
          <ac:spMkLst>
            <pc:docMk/>
            <pc:sldMk cId="1034337920" sldId="307"/>
            <ac:spMk id="309" creationId="{5F8E8E5C-477A-4FD1-B059-7A2554E9048A}"/>
          </ac:spMkLst>
        </pc:spChg>
        <pc:spChg chg="mod">
          <ac:chgData name="SUARD DAMIEN (COMITÉ DES YVELINES)" userId="8caf6131-42bf-47d0-a54c-b2e171bcd592" providerId="ADAL" clId="{E7389B78-B6EB-4792-A40B-C40226EED046}" dt="2023-02-06T10:16:37.173" v="803" actId="255"/>
          <ac:spMkLst>
            <pc:docMk/>
            <pc:sldMk cId="1034337920" sldId="307"/>
            <ac:spMk id="403" creationId="{99F1443D-E041-4D10-BD1A-0B07DF24A0DD}"/>
          </ac:spMkLst>
        </pc:spChg>
        <pc:spChg chg="mod">
          <ac:chgData name="SUARD DAMIEN (COMITÉ DES YVELINES)" userId="8caf6131-42bf-47d0-a54c-b2e171bcd592" providerId="ADAL" clId="{E7389B78-B6EB-4792-A40B-C40226EED046}" dt="2023-02-06T10:16:37.173" v="803" actId="255"/>
          <ac:spMkLst>
            <pc:docMk/>
            <pc:sldMk cId="1034337920" sldId="307"/>
            <ac:spMk id="404" creationId="{DBD87FBB-3AD6-4B73-9A67-B23C121F1B1E}"/>
          </ac:spMkLst>
        </pc:spChg>
        <pc:spChg chg="mod">
          <ac:chgData name="SUARD DAMIEN (COMITÉ DES YVELINES)" userId="8caf6131-42bf-47d0-a54c-b2e171bcd592" providerId="ADAL" clId="{E7389B78-B6EB-4792-A40B-C40226EED046}" dt="2023-02-06T10:16:37.173" v="803" actId="255"/>
          <ac:spMkLst>
            <pc:docMk/>
            <pc:sldMk cId="1034337920" sldId="307"/>
            <ac:spMk id="405" creationId="{EE1C8955-2E3B-4DB2-AD56-0AB72A6267B6}"/>
          </ac:spMkLst>
        </pc:spChg>
        <pc:spChg chg="mod">
          <ac:chgData name="SUARD DAMIEN (COMITÉ DES YVELINES)" userId="8caf6131-42bf-47d0-a54c-b2e171bcd592" providerId="ADAL" clId="{E7389B78-B6EB-4792-A40B-C40226EED046}" dt="2023-02-06T10:16:37.173" v="803" actId="255"/>
          <ac:spMkLst>
            <pc:docMk/>
            <pc:sldMk cId="1034337920" sldId="307"/>
            <ac:spMk id="406" creationId="{7C4D7434-C14F-478F-9706-217A1443DAF6}"/>
          </ac:spMkLst>
        </pc:spChg>
        <pc:spChg chg="mod">
          <ac:chgData name="SUARD DAMIEN (COMITÉ DES YVELINES)" userId="8caf6131-42bf-47d0-a54c-b2e171bcd592" providerId="ADAL" clId="{E7389B78-B6EB-4792-A40B-C40226EED046}" dt="2023-02-06T10:16:37.173" v="803" actId="255"/>
          <ac:spMkLst>
            <pc:docMk/>
            <pc:sldMk cId="1034337920" sldId="307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E7389B78-B6EB-4792-A40B-C40226EED046}" dt="2023-02-06T10:16:42.341" v="805" actId="404"/>
          <ac:spMkLst>
            <pc:docMk/>
            <pc:sldMk cId="1034337920" sldId="307"/>
            <ac:spMk id="408" creationId="{6EAB6DF4-DE46-4C6F-BBA7-8AE46703BB1F}"/>
          </ac:spMkLst>
        </pc:spChg>
        <pc:spChg chg="mod">
          <ac:chgData name="SUARD DAMIEN (COMITÉ DES YVELINES)" userId="8caf6131-42bf-47d0-a54c-b2e171bcd592" providerId="ADAL" clId="{E7389B78-B6EB-4792-A40B-C40226EED046}" dt="2023-02-06T10:16:37.173" v="803" actId="255"/>
          <ac:spMkLst>
            <pc:docMk/>
            <pc:sldMk cId="1034337920" sldId="307"/>
            <ac:spMk id="409" creationId="{A0720BA3-C1E8-4AB7-8187-244C2B079567}"/>
          </ac:spMkLst>
        </pc:spChg>
        <pc:spChg chg="mod">
          <ac:chgData name="SUARD DAMIEN (COMITÉ DES YVELINES)" userId="8caf6131-42bf-47d0-a54c-b2e171bcd592" providerId="ADAL" clId="{E7389B78-B6EB-4792-A40B-C40226EED046}" dt="2023-02-06T10:16:37.173" v="803" actId="255"/>
          <ac:spMkLst>
            <pc:docMk/>
            <pc:sldMk cId="1034337920" sldId="307"/>
            <ac:spMk id="410" creationId="{2C3DB3C8-677D-4E93-BC2B-902E89DA23C7}"/>
          </ac:spMkLst>
        </pc:spChg>
        <pc:spChg chg="mod">
          <ac:chgData name="SUARD DAMIEN (COMITÉ DES YVELINES)" userId="8caf6131-42bf-47d0-a54c-b2e171bcd592" providerId="ADAL" clId="{E7389B78-B6EB-4792-A40B-C40226EED046}" dt="2023-02-06T10:16:01.121" v="789" actId="403"/>
          <ac:spMkLst>
            <pc:docMk/>
            <pc:sldMk cId="1034337920" sldId="307"/>
            <ac:spMk id="446" creationId="{B5C1DCC0-8A11-4CE1-8CC8-741AA317A512}"/>
          </ac:spMkLst>
        </pc:spChg>
        <pc:spChg chg="mod">
          <ac:chgData name="SUARD DAMIEN (COMITÉ DES YVELINES)" userId="8caf6131-42bf-47d0-a54c-b2e171bcd592" providerId="ADAL" clId="{E7389B78-B6EB-4792-A40B-C40226EED046}" dt="2023-02-06T10:16:17.813" v="798" actId="404"/>
          <ac:spMkLst>
            <pc:docMk/>
            <pc:sldMk cId="1034337920" sldId="307"/>
            <ac:spMk id="447" creationId="{DFC75513-2B3F-4648-ACF5-CF7E1FBD98D1}"/>
          </ac:spMkLst>
        </pc:spChg>
        <pc:spChg chg="mod">
          <ac:chgData name="SUARD DAMIEN (COMITÉ DES YVELINES)" userId="8caf6131-42bf-47d0-a54c-b2e171bcd592" providerId="ADAL" clId="{E7389B78-B6EB-4792-A40B-C40226EED046}" dt="2023-02-06T10:16:23.037" v="801" actId="403"/>
          <ac:spMkLst>
            <pc:docMk/>
            <pc:sldMk cId="1034337920" sldId="307"/>
            <ac:spMk id="448" creationId="{9DB1D459-1FAB-4080-9FEA-D77B7D22658C}"/>
          </ac:spMkLst>
        </pc:spChg>
        <pc:spChg chg="mod">
          <ac:chgData name="SUARD DAMIEN (COMITÉ DES YVELINES)" userId="8caf6131-42bf-47d0-a54c-b2e171bcd592" providerId="ADAL" clId="{E7389B78-B6EB-4792-A40B-C40226EED046}" dt="2023-02-06T10:16:06.675" v="792" actId="403"/>
          <ac:spMkLst>
            <pc:docMk/>
            <pc:sldMk cId="1034337920" sldId="307"/>
            <ac:spMk id="449" creationId="{B49FB5A5-91D2-41FE-82BE-F6E508538F22}"/>
          </ac:spMkLst>
        </pc:spChg>
      </pc:sldChg>
      <pc:sldChg chg="modSp mod">
        <pc:chgData name="SUARD DAMIEN (COMITÉ DES YVELINES)" userId="8caf6131-42bf-47d0-a54c-b2e171bcd592" providerId="ADAL" clId="{E7389B78-B6EB-4792-A40B-C40226EED046}" dt="2023-02-21T15:37:38.724" v="1541" actId="404"/>
        <pc:sldMkLst>
          <pc:docMk/>
          <pc:sldMk cId="612967267" sldId="308"/>
        </pc:sldMkLst>
        <pc:spChg chg="mod">
          <ac:chgData name="SUARD DAMIEN (COMITÉ DES YVELINES)" userId="8caf6131-42bf-47d0-a54c-b2e171bcd592" providerId="ADAL" clId="{E7389B78-B6EB-4792-A40B-C40226EED046}" dt="2023-01-24T10:29:27.731" v="130" actId="403"/>
          <ac:spMkLst>
            <pc:docMk/>
            <pc:sldMk cId="612967267" sldId="308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1-24T10:29:20.836" v="127" actId="20577"/>
          <ac:spMkLst>
            <pc:docMk/>
            <pc:sldMk cId="612967267" sldId="308"/>
            <ac:spMk id="237" creationId="{8D4950C8-2E54-4B51-87B1-1E02ED5EF515}"/>
          </ac:spMkLst>
        </pc:spChg>
        <pc:spChg chg="mod">
          <ac:chgData name="SUARD DAMIEN (COMITÉ DES YVELINES)" userId="8caf6131-42bf-47d0-a54c-b2e171bcd592" providerId="ADAL" clId="{E7389B78-B6EB-4792-A40B-C40226EED046}" dt="2023-01-24T10:36:24.211" v="306" actId="404"/>
          <ac:spMkLst>
            <pc:docMk/>
            <pc:sldMk cId="612967267" sldId="308"/>
            <ac:spMk id="265" creationId="{C2C577E6-7698-4A8C-B74D-B4172450E235}"/>
          </ac:spMkLst>
        </pc:spChg>
        <pc:spChg chg="mod">
          <ac:chgData name="SUARD DAMIEN (COMITÉ DES YVELINES)" userId="8caf6131-42bf-47d0-a54c-b2e171bcd592" providerId="ADAL" clId="{E7389B78-B6EB-4792-A40B-C40226EED046}" dt="2023-02-21T15:37:38.724" v="1541" actId="404"/>
          <ac:spMkLst>
            <pc:docMk/>
            <pc:sldMk cId="612967267" sldId="308"/>
            <ac:spMk id="299" creationId="{1F2FB2CB-B176-4270-9D65-AD7440C35468}"/>
          </ac:spMkLst>
        </pc:spChg>
        <pc:spChg chg="mod">
          <ac:chgData name="SUARD DAMIEN (COMITÉ DES YVELINES)" userId="8caf6131-42bf-47d0-a54c-b2e171bcd592" providerId="ADAL" clId="{E7389B78-B6EB-4792-A40B-C40226EED046}" dt="2023-02-13T09:58:06.717" v="1042" actId="403"/>
          <ac:spMkLst>
            <pc:docMk/>
            <pc:sldMk cId="612967267" sldId="308"/>
            <ac:spMk id="304" creationId="{70358E88-A337-4799-82D3-B882588BBC36}"/>
          </ac:spMkLst>
        </pc:spChg>
        <pc:spChg chg="mod">
          <ac:chgData name="SUARD DAMIEN (COMITÉ DES YVELINES)" userId="8caf6131-42bf-47d0-a54c-b2e171bcd592" providerId="ADAL" clId="{E7389B78-B6EB-4792-A40B-C40226EED046}" dt="2023-01-24T10:29:30.396" v="131" actId="403"/>
          <ac:spMkLst>
            <pc:docMk/>
            <pc:sldMk cId="612967267" sldId="308"/>
            <ac:spMk id="309" creationId="{5F8E8E5C-477A-4FD1-B059-7A2554E9048A}"/>
          </ac:spMkLst>
        </pc:spChg>
        <pc:spChg chg="mod">
          <ac:chgData name="SUARD DAMIEN (COMITÉ DES YVELINES)" userId="8caf6131-42bf-47d0-a54c-b2e171bcd592" providerId="ADAL" clId="{E7389B78-B6EB-4792-A40B-C40226EED046}" dt="2023-01-24T10:32:47.167" v="294" actId="20577"/>
          <ac:spMkLst>
            <pc:docMk/>
            <pc:sldMk cId="612967267" sldId="308"/>
            <ac:spMk id="407" creationId="{2D136C76-5B32-4565-A430-2375D8131F97}"/>
          </ac:spMkLst>
        </pc:spChg>
        <pc:spChg chg="mod">
          <ac:chgData name="SUARD DAMIEN (COMITÉ DES YVELINES)" userId="8caf6131-42bf-47d0-a54c-b2e171bcd592" providerId="ADAL" clId="{E7389B78-B6EB-4792-A40B-C40226EED046}" dt="2023-02-13T09:58:02.541" v="1041" actId="403"/>
          <ac:spMkLst>
            <pc:docMk/>
            <pc:sldMk cId="612967267" sldId="308"/>
            <ac:spMk id="446" creationId="{B5C1DCC0-8A11-4CE1-8CC8-741AA317A512}"/>
          </ac:spMkLst>
        </pc:spChg>
        <pc:spChg chg="mod">
          <ac:chgData name="SUARD DAMIEN (COMITÉ DES YVELINES)" userId="8caf6131-42bf-47d0-a54c-b2e171bcd592" providerId="ADAL" clId="{E7389B78-B6EB-4792-A40B-C40226EED046}" dt="2023-01-24T10:32:35.291" v="285" actId="403"/>
          <ac:spMkLst>
            <pc:docMk/>
            <pc:sldMk cId="612967267" sldId="308"/>
            <ac:spMk id="447" creationId="{DFC75513-2B3F-4648-ACF5-CF7E1FBD98D1}"/>
          </ac:spMkLst>
        </pc:spChg>
        <pc:spChg chg="mod">
          <ac:chgData name="SUARD DAMIEN (COMITÉ DES YVELINES)" userId="8caf6131-42bf-47d0-a54c-b2e171bcd592" providerId="ADAL" clId="{E7389B78-B6EB-4792-A40B-C40226EED046}" dt="2023-02-13T09:57:56.541" v="1040" actId="403"/>
          <ac:spMkLst>
            <pc:docMk/>
            <pc:sldMk cId="612967267" sldId="308"/>
            <ac:spMk id="448" creationId="{9DB1D459-1FAB-4080-9FEA-D77B7D22658C}"/>
          </ac:spMkLst>
        </pc:spChg>
        <pc:spChg chg="mod">
          <ac:chgData name="SUARD DAMIEN (COMITÉ DES YVELINES)" userId="8caf6131-42bf-47d0-a54c-b2e171bcd592" providerId="ADAL" clId="{E7389B78-B6EB-4792-A40B-C40226EED046}" dt="2023-01-24T10:29:32.736" v="132" actId="403"/>
          <ac:spMkLst>
            <pc:docMk/>
            <pc:sldMk cId="612967267" sldId="308"/>
            <ac:spMk id="449" creationId="{B49FB5A5-91D2-41FE-82BE-F6E508538F22}"/>
          </ac:spMkLst>
        </pc:spChg>
      </pc:sldChg>
      <pc:sldChg chg="modSp mod">
        <pc:chgData name="SUARD DAMIEN (COMITÉ DES YVELINES)" userId="8caf6131-42bf-47d0-a54c-b2e171bcd592" providerId="ADAL" clId="{E7389B78-B6EB-4792-A40B-C40226EED046}" dt="2023-02-17T12:16:13.234" v="1358" actId="13926"/>
        <pc:sldMkLst>
          <pc:docMk/>
          <pc:sldMk cId="1191912615" sldId="309"/>
        </pc:sldMkLst>
        <pc:spChg chg="mod">
          <ac:chgData name="SUARD DAMIEN (COMITÉ DES YVELINES)" userId="8caf6131-42bf-47d0-a54c-b2e171bcd592" providerId="ADAL" clId="{E7389B78-B6EB-4792-A40B-C40226EED046}" dt="2023-01-30T12:42:05.763" v="313"/>
          <ac:spMkLst>
            <pc:docMk/>
            <pc:sldMk cId="1191912615" sldId="309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1-30T12:43:41.974" v="322"/>
          <ac:spMkLst>
            <pc:docMk/>
            <pc:sldMk cId="1191912615" sldId="309"/>
            <ac:spMk id="30" creationId="{D94F77C0-C16F-4925-882C-4FCE482BE507}"/>
          </ac:spMkLst>
        </pc:spChg>
        <pc:spChg chg="mod">
          <ac:chgData name="SUARD DAMIEN (COMITÉ DES YVELINES)" userId="8caf6131-42bf-47d0-a54c-b2e171bcd592" providerId="ADAL" clId="{E7389B78-B6EB-4792-A40B-C40226EED046}" dt="2023-01-30T12:42:27.696" v="314"/>
          <ac:spMkLst>
            <pc:docMk/>
            <pc:sldMk cId="1191912615" sldId="309"/>
            <ac:spMk id="51" creationId="{9AA93A83-6066-4953-9B87-83C864DBDC3F}"/>
          </ac:spMkLst>
        </pc:spChg>
        <pc:spChg chg="mod">
          <ac:chgData name="SUARD DAMIEN (COMITÉ DES YVELINES)" userId="8caf6131-42bf-47d0-a54c-b2e171bcd592" providerId="ADAL" clId="{E7389B78-B6EB-4792-A40B-C40226EED046}" dt="2023-01-30T12:43:26.753" v="321" actId="20577"/>
          <ac:spMkLst>
            <pc:docMk/>
            <pc:sldMk cId="1191912615" sldId="309"/>
            <ac:spMk id="52" creationId="{D422684E-B5D8-4832-A1D9-C47DE66D216E}"/>
          </ac:spMkLst>
        </pc:spChg>
        <pc:spChg chg="mod">
          <ac:chgData name="SUARD DAMIEN (COMITÉ DES YVELINES)" userId="8caf6131-42bf-47d0-a54c-b2e171bcd592" providerId="ADAL" clId="{E7389B78-B6EB-4792-A40B-C40226EED046}" dt="2023-02-17T12:15:56.403" v="1354" actId="403"/>
          <ac:spMkLst>
            <pc:docMk/>
            <pc:sldMk cId="1191912615" sldId="309"/>
            <ac:spMk id="53" creationId="{FA6447C2-FF47-400C-9579-B96FDAD64B3D}"/>
          </ac:spMkLst>
        </pc:spChg>
        <pc:spChg chg="mod">
          <ac:chgData name="SUARD DAMIEN (COMITÉ DES YVELINES)" userId="8caf6131-42bf-47d0-a54c-b2e171bcd592" providerId="ADAL" clId="{E7389B78-B6EB-4792-A40B-C40226EED046}" dt="2023-02-17T12:16:05.953" v="1356"/>
          <ac:spMkLst>
            <pc:docMk/>
            <pc:sldMk cId="1191912615" sldId="309"/>
            <ac:spMk id="54" creationId="{78254CF2-2AA2-4463-8AA3-8F74BF1A3B80}"/>
          </ac:spMkLst>
        </pc:spChg>
        <pc:spChg chg="mod">
          <ac:chgData name="SUARD DAMIEN (COMITÉ DES YVELINES)" userId="8caf6131-42bf-47d0-a54c-b2e171bcd592" providerId="ADAL" clId="{E7389B78-B6EB-4792-A40B-C40226EED046}" dt="2023-02-17T12:16:13.234" v="1358" actId="13926"/>
          <ac:spMkLst>
            <pc:docMk/>
            <pc:sldMk cId="1191912615" sldId="309"/>
            <ac:spMk id="55" creationId="{BB6F0CBA-DA8D-4669-A101-4ACEC499E912}"/>
          </ac:spMkLst>
        </pc:spChg>
        <pc:spChg chg="mod">
          <ac:chgData name="SUARD DAMIEN (COMITÉ DES YVELINES)" userId="8caf6131-42bf-47d0-a54c-b2e171bcd592" providerId="ADAL" clId="{E7389B78-B6EB-4792-A40B-C40226EED046}" dt="2023-02-17T12:16:11.028" v="1357" actId="13926"/>
          <ac:spMkLst>
            <pc:docMk/>
            <pc:sldMk cId="1191912615" sldId="309"/>
            <ac:spMk id="56" creationId="{6F236002-06BE-453B-948B-1E114B9EBB73}"/>
          </ac:spMkLst>
        </pc:spChg>
      </pc:sldChg>
      <pc:sldChg chg="modSp add mod">
        <pc:chgData name="SUARD DAMIEN (COMITÉ DES YVELINES)" userId="8caf6131-42bf-47d0-a54c-b2e171bcd592" providerId="ADAL" clId="{E7389B78-B6EB-4792-A40B-C40226EED046}" dt="2023-02-21T15:37:53.549" v="1546" actId="113"/>
        <pc:sldMkLst>
          <pc:docMk/>
          <pc:sldMk cId="2884943791" sldId="312"/>
        </pc:sldMkLst>
        <pc:spChg chg="mod">
          <ac:chgData name="SUARD DAMIEN (COMITÉ DES YVELINES)" userId="8caf6131-42bf-47d0-a54c-b2e171bcd592" providerId="ADAL" clId="{E7389B78-B6EB-4792-A40B-C40226EED046}" dt="2023-01-24T10:29:37.975" v="133"/>
          <ac:spMkLst>
            <pc:docMk/>
            <pc:sldMk cId="2884943791" sldId="312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2-21T15:37:53.549" v="1546" actId="113"/>
          <ac:spMkLst>
            <pc:docMk/>
            <pc:sldMk cId="2884943791" sldId="312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E7389B78-B6EB-4792-A40B-C40226EED046}" dt="2023-01-24T10:27:13.747" v="111" actId="114"/>
          <ac:spMkLst>
            <pc:docMk/>
            <pc:sldMk cId="2884943791" sldId="312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E7389B78-B6EB-4792-A40B-C40226EED046}" dt="2023-01-24T10:28:04.860" v="114" actId="403"/>
          <ac:spMkLst>
            <pc:docMk/>
            <pc:sldMk cId="2884943791" sldId="312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E7389B78-B6EB-4792-A40B-C40226EED046}" dt="2023-01-24T10:30:19.726" v="135"/>
          <ac:spMkLst>
            <pc:docMk/>
            <pc:sldMk cId="2884943791" sldId="312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E7389B78-B6EB-4792-A40B-C40226EED046}" dt="2023-02-06T10:24:38.932" v="900" actId="13926"/>
          <ac:spMkLst>
            <pc:docMk/>
            <pc:sldMk cId="2884943791" sldId="312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E7389B78-B6EB-4792-A40B-C40226EED046}" dt="2023-01-24T10:32:59.731" v="296" actId="403"/>
          <ac:spMkLst>
            <pc:docMk/>
            <pc:sldMk cId="2884943791" sldId="312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E7389B78-B6EB-4792-A40B-C40226EED046}" dt="2023-02-13T09:58:23.573" v="1044" actId="404"/>
          <ac:spMkLst>
            <pc:docMk/>
            <pc:sldMk cId="2884943791" sldId="312"/>
            <ac:spMk id="86" creationId="{6F236002-06BE-453B-948B-1E114B9EBB73}"/>
          </ac:spMkLst>
        </pc:spChg>
        <pc:spChg chg="mod">
          <ac:chgData name="SUARD DAMIEN (COMITÉ DES YVELINES)" userId="8caf6131-42bf-47d0-a54c-b2e171bcd592" providerId="ADAL" clId="{E7389B78-B6EB-4792-A40B-C40226EED046}" dt="2023-01-24T10:24:51.520" v="61" actId="20577"/>
          <ac:spMkLst>
            <pc:docMk/>
            <pc:sldMk cId="2884943791" sldId="312"/>
            <ac:spMk id="100" creationId="{345452EE-CBE8-4720-BCB0-90C4B59AF5CA}"/>
          </ac:spMkLst>
        </pc:spChg>
        <pc:spChg chg="mod">
          <ac:chgData name="SUARD DAMIEN (COMITÉ DES YVELINES)" userId="8caf6131-42bf-47d0-a54c-b2e171bcd592" providerId="ADAL" clId="{E7389B78-B6EB-4792-A40B-C40226EED046}" dt="2023-01-24T10:25:23.601" v="66" actId="20577"/>
          <ac:spMkLst>
            <pc:docMk/>
            <pc:sldMk cId="2884943791" sldId="312"/>
            <ac:spMk id="109" creationId="{6214574F-8FFA-4D90-A9DE-4724A64FD89D}"/>
          </ac:spMkLst>
        </pc:spChg>
        <pc:spChg chg="mod">
          <ac:chgData name="SUARD DAMIEN (COMITÉ DES YVELINES)" userId="8caf6131-42bf-47d0-a54c-b2e171bcd592" providerId="ADAL" clId="{E7389B78-B6EB-4792-A40B-C40226EED046}" dt="2023-01-24T10:25:27.488" v="67"/>
          <ac:spMkLst>
            <pc:docMk/>
            <pc:sldMk cId="2884943791" sldId="312"/>
            <ac:spMk id="113" creationId="{3660B1D9-92E0-4CCE-8427-F3130B38BEB2}"/>
          </ac:spMkLst>
        </pc:spChg>
      </pc:sldChg>
      <pc:sldChg chg="modSp add mod">
        <pc:chgData name="SUARD DAMIEN (COMITÉ DES YVELINES)" userId="8caf6131-42bf-47d0-a54c-b2e171bcd592" providerId="ADAL" clId="{E7389B78-B6EB-4792-A40B-C40226EED046}" dt="2023-02-03T13:38:05.099" v="588" actId="403"/>
        <pc:sldMkLst>
          <pc:docMk/>
          <pc:sldMk cId="2747279459" sldId="313"/>
        </pc:sldMkLst>
        <pc:spChg chg="mod">
          <ac:chgData name="SUARD DAMIEN (COMITÉ DES YVELINES)" userId="8caf6131-42bf-47d0-a54c-b2e171bcd592" providerId="ADAL" clId="{E7389B78-B6EB-4792-A40B-C40226EED046}" dt="2023-02-03T13:37:56.030" v="582" actId="403"/>
          <ac:spMkLst>
            <pc:docMk/>
            <pc:sldMk cId="2747279459" sldId="313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2-03T13:37:59.867" v="584" actId="403"/>
          <ac:spMkLst>
            <pc:docMk/>
            <pc:sldMk cId="2747279459" sldId="313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E7389B78-B6EB-4792-A40B-C40226EED046}" dt="2023-02-03T13:37:56.030" v="582" actId="403"/>
          <ac:spMkLst>
            <pc:docMk/>
            <pc:sldMk cId="2747279459" sldId="313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E7389B78-B6EB-4792-A40B-C40226EED046}" dt="2023-02-03T13:37:56.030" v="582" actId="403"/>
          <ac:spMkLst>
            <pc:docMk/>
            <pc:sldMk cId="2747279459" sldId="313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E7389B78-B6EB-4792-A40B-C40226EED046}" dt="2023-02-03T13:37:42.307" v="578" actId="403"/>
          <ac:spMkLst>
            <pc:docMk/>
            <pc:sldMk cId="2747279459" sldId="313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E7389B78-B6EB-4792-A40B-C40226EED046}" dt="2023-02-03T13:38:05.099" v="588" actId="403"/>
          <ac:spMkLst>
            <pc:docMk/>
            <pc:sldMk cId="2747279459" sldId="313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E7389B78-B6EB-4792-A40B-C40226EED046}" dt="2023-02-03T13:37:46.971" v="580" actId="403"/>
          <ac:spMkLst>
            <pc:docMk/>
            <pc:sldMk cId="2747279459" sldId="313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E7389B78-B6EB-4792-A40B-C40226EED046}" dt="2023-02-03T13:37:49.498" v="581" actId="403"/>
          <ac:spMkLst>
            <pc:docMk/>
            <pc:sldMk cId="2747279459" sldId="313"/>
            <ac:spMk id="86" creationId="{6F236002-06BE-453B-948B-1E114B9EBB73}"/>
          </ac:spMkLst>
        </pc:spChg>
        <pc:spChg chg="mod">
          <ac:chgData name="SUARD DAMIEN (COMITÉ DES YVELINES)" userId="8caf6131-42bf-47d0-a54c-b2e171bcd592" providerId="ADAL" clId="{E7389B78-B6EB-4792-A40B-C40226EED046}" dt="2023-01-24T10:25:48.389" v="70" actId="20577"/>
          <ac:spMkLst>
            <pc:docMk/>
            <pc:sldMk cId="2747279459" sldId="313"/>
            <ac:spMk id="100" creationId="{345452EE-CBE8-4720-BCB0-90C4B59AF5CA}"/>
          </ac:spMkLst>
        </pc:spChg>
      </pc:sldChg>
      <pc:sldChg chg="modSp add mod ord">
        <pc:chgData name="SUARD DAMIEN (COMITÉ DES YVELINES)" userId="8caf6131-42bf-47d0-a54c-b2e171bcd592" providerId="ADAL" clId="{E7389B78-B6EB-4792-A40B-C40226EED046}" dt="2023-02-06T10:23:20.197" v="888" actId="255"/>
        <pc:sldMkLst>
          <pc:docMk/>
          <pc:sldMk cId="1722397746" sldId="314"/>
        </pc:sldMkLst>
        <pc:spChg chg="mod">
          <ac:chgData name="SUARD DAMIEN (COMITÉ DES YVELINES)" userId="8caf6131-42bf-47d0-a54c-b2e171bcd592" providerId="ADAL" clId="{E7389B78-B6EB-4792-A40B-C40226EED046}" dt="2023-02-06T10:23:20.197" v="888" actId="255"/>
          <ac:spMkLst>
            <pc:docMk/>
            <pc:sldMk cId="1722397746" sldId="314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2-06T10:23:20.197" v="888" actId="255"/>
          <ac:spMkLst>
            <pc:docMk/>
            <pc:sldMk cId="1722397746" sldId="314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E7389B78-B6EB-4792-A40B-C40226EED046}" dt="2023-02-06T10:23:20.197" v="888" actId="255"/>
          <ac:spMkLst>
            <pc:docMk/>
            <pc:sldMk cId="1722397746" sldId="314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E7389B78-B6EB-4792-A40B-C40226EED046}" dt="2023-02-06T10:23:20.197" v="888" actId="255"/>
          <ac:spMkLst>
            <pc:docMk/>
            <pc:sldMk cId="1722397746" sldId="314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E7389B78-B6EB-4792-A40B-C40226EED046}" dt="2023-02-06T10:23:03.878" v="886" actId="403"/>
          <ac:spMkLst>
            <pc:docMk/>
            <pc:sldMk cId="1722397746" sldId="314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E7389B78-B6EB-4792-A40B-C40226EED046}" dt="2023-02-06T10:23:06.719" v="887" actId="403"/>
          <ac:spMkLst>
            <pc:docMk/>
            <pc:sldMk cId="1722397746" sldId="314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E7389B78-B6EB-4792-A40B-C40226EED046}" dt="2023-02-06T10:05:49.637" v="700" actId="403"/>
          <ac:spMkLst>
            <pc:docMk/>
            <pc:sldMk cId="1722397746" sldId="314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E7389B78-B6EB-4792-A40B-C40226EED046}" dt="2023-02-03T13:38:39.419" v="595" actId="404"/>
          <ac:spMkLst>
            <pc:docMk/>
            <pc:sldMk cId="1722397746" sldId="314"/>
            <ac:spMk id="86" creationId="{6F236002-06BE-453B-948B-1E114B9EBB73}"/>
          </ac:spMkLst>
        </pc:spChg>
        <pc:spChg chg="mod">
          <ac:chgData name="SUARD DAMIEN (COMITÉ DES YVELINES)" userId="8caf6131-42bf-47d0-a54c-b2e171bcd592" providerId="ADAL" clId="{E7389B78-B6EB-4792-A40B-C40226EED046}" dt="2023-01-30T12:48:27.046" v="374" actId="20577"/>
          <ac:spMkLst>
            <pc:docMk/>
            <pc:sldMk cId="1722397746" sldId="314"/>
            <ac:spMk id="100" creationId="{345452EE-CBE8-4720-BCB0-90C4B59AF5CA}"/>
          </ac:spMkLst>
        </pc:spChg>
      </pc:sldChg>
      <pc:sldChg chg="modSp add mod">
        <pc:chgData name="SUARD DAMIEN (COMITÉ DES YVELINES)" userId="8caf6131-42bf-47d0-a54c-b2e171bcd592" providerId="ADAL" clId="{E7389B78-B6EB-4792-A40B-C40226EED046}" dt="2023-02-21T15:43:47.752" v="1692" actId="20577"/>
        <pc:sldMkLst>
          <pc:docMk/>
          <pc:sldMk cId="693378640" sldId="315"/>
        </pc:sldMkLst>
        <pc:spChg chg="mod">
          <ac:chgData name="SUARD DAMIEN (COMITÉ DES YVELINES)" userId="8caf6131-42bf-47d0-a54c-b2e171bcd592" providerId="ADAL" clId="{E7389B78-B6EB-4792-A40B-C40226EED046}" dt="2023-02-21T15:43:38.142" v="1675" actId="20577"/>
          <ac:spMkLst>
            <pc:docMk/>
            <pc:sldMk cId="693378640" sldId="315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2-17T12:12:29.347" v="1334" actId="404"/>
          <ac:spMkLst>
            <pc:docMk/>
            <pc:sldMk cId="693378640" sldId="315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E7389B78-B6EB-4792-A40B-C40226EED046}" dt="2023-02-17T12:13:57.563" v="1349" actId="404"/>
          <ac:spMkLst>
            <pc:docMk/>
            <pc:sldMk cId="693378640" sldId="315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E7389B78-B6EB-4792-A40B-C40226EED046}" dt="2023-02-21T15:43:47.752" v="1692" actId="20577"/>
          <ac:spMkLst>
            <pc:docMk/>
            <pc:sldMk cId="693378640" sldId="315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E7389B78-B6EB-4792-A40B-C40226EED046}" dt="2023-02-21T15:39:55.478" v="1559" actId="20577"/>
          <ac:spMkLst>
            <pc:docMk/>
            <pc:sldMk cId="693378640" sldId="315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E7389B78-B6EB-4792-A40B-C40226EED046}" dt="2023-02-17T12:12:32.811" v="1335" actId="404"/>
          <ac:spMkLst>
            <pc:docMk/>
            <pc:sldMk cId="693378640" sldId="315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E7389B78-B6EB-4792-A40B-C40226EED046}" dt="2023-02-21T15:42:49.315" v="1635"/>
          <ac:spMkLst>
            <pc:docMk/>
            <pc:sldMk cId="693378640" sldId="315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E7389B78-B6EB-4792-A40B-C40226EED046}" dt="2023-02-21T15:42:23.356" v="1619" actId="20577"/>
          <ac:spMkLst>
            <pc:docMk/>
            <pc:sldMk cId="693378640" sldId="315"/>
            <ac:spMk id="86" creationId="{6F236002-06BE-453B-948B-1E114B9EBB73}"/>
          </ac:spMkLst>
        </pc:spChg>
        <pc:spChg chg="mod">
          <ac:chgData name="SUARD DAMIEN (COMITÉ DES YVELINES)" userId="8caf6131-42bf-47d0-a54c-b2e171bcd592" providerId="ADAL" clId="{E7389B78-B6EB-4792-A40B-C40226EED046}" dt="2023-02-03T13:40:21.778" v="604" actId="20577"/>
          <ac:spMkLst>
            <pc:docMk/>
            <pc:sldMk cId="693378640" sldId="315"/>
            <ac:spMk id="100" creationId="{345452EE-CBE8-4720-BCB0-90C4B59AF5CA}"/>
          </ac:spMkLst>
        </pc:spChg>
      </pc:sldChg>
      <pc:sldChg chg="modSp mod">
        <pc:chgData name="SUARD DAMIEN (COMITÉ DES YVELINES)" userId="8caf6131-42bf-47d0-a54c-b2e171bcd592" providerId="ADAL" clId="{E7389B78-B6EB-4792-A40B-C40226EED046}" dt="2023-02-06T10:19:12.983" v="872"/>
        <pc:sldMkLst>
          <pc:docMk/>
          <pc:sldMk cId="2205345759" sldId="316"/>
        </pc:sldMkLst>
        <pc:spChg chg="mod">
          <ac:chgData name="SUARD DAMIEN (COMITÉ DES YVELINES)" userId="8caf6131-42bf-47d0-a54c-b2e171bcd592" providerId="ADAL" clId="{E7389B78-B6EB-4792-A40B-C40226EED046}" dt="2023-02-06T10:17:47.681" v="835" actId="20577"/>
          <ac:spMkLst>
            <pc:docMk/>
            <pc:sldMk cId="2205345759" sldId="316"/>
            <ac:spMk id="41" creationId="{2673C3D1-889B-4677-B219-8EC698797D54}"/>
          </ac:spMkLst>
        </pc:spChg>
        <pc:spChg chg="mod">
          <ac:chgData name="SUARD DAMIEN (COMITÉ DES YVELINES)" userId="8caf6131-42bf-47d0-a54c-b2e171bcd592" providerId="ADAL" clId="{E7389B78-B6EB-4792-A40B-C40226EED046}" dt="2023-02-06T10:18:30.237" v="863" actId="403"/>
          <ac:spMkLst>
            <pc:docMk/>
            <pc:sldMk cId="2205345759" sldId="316"/>
            <ac:spMk id="42" creationId="{9AA93A83-6066-4953-9B87-83C864DBDC3F}"/>
          </ac:spMkLst>
        </pc:spChg>
        <pc:spChg chg="mod">
          <ac:chgData name="SUARD DAMIEN (COMITÉ DES YVELINES)" userId="8caf6131-42bf-47d0-a54c-b2e171bcd592" providerId="ADAL" clId="{E7389B78-B6EB-4792-A40B-C40226EED046}" dt="2023-02-06T10:18:15.931" v="861"/>
          <ac:spMkLst>
            <pc:docMk/>
            <pc:sldMk cId="2205345759" sldId="316"/>
            <ac:spMk id="47" creationId="{FA6447C2-FF47-400C-9579-B96FDAD64B3D}"/>
          </ac:spMkLst>
        </pc:spChg>
        <pc:spChg chg="mod">
          <ac:chgData name="SUARD DAMIEN (COMITÉ DES YVELINES)" userId="8caf6131-42bf-47d0-a54c-b2e171bcd592" providerId="ADAL" clId="{E7389B78-B6EB-4792-A40B-C40226EED046}" dt="2023-02-06T10:18:24.997" v="862"/>
          <ac:spMkLst>
            <pc:docMk/>
            <pc:sldMk cId="2205345759" sldId="316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E7389B78-B6EB-4792-A40B-C40226EED046}" dt="2023-02-06T10:18:41.183" v="866" actId="403"/>
          <ac:spMkLst>
            <pc:docMk/>
            <pc:sldMk cId="2205345759" sldId="316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E7389B78-B6EB-4792-A40B-C40226EED046}" dt="2023-02-06T10:18:53.868" v="869" actId="403"/>
          <ac:spMkLst>
            <pc:docMk/>
            <pc:sldMk cId="2205345759" sldId="316"/>
            <ac:spMk id="72" creationId="{D422684E-B5D8-4832-A1D9-C47DE66D216E}"/>
          </ac:spMkLst>
        </pc:spChg>
        <pc:spChg chg="mod">
          <ac:chgData name="SUARD DAMIEN (COMITÉ DES YVELINES)" userId="8caf6131-42bf-47d0-a54c-b2e171bcd592" providerId="ADAL" clId="{E7389B78-B6EB-4792-A40B-C40226EED046}" dt="2023-02-06T10:19:05.906" v="871" actId="403"/>
          <ac:spMkLst>
            <pc:docMk/>
            <pc:sldMk cId="2205345759" sldId="316"/>
            <ac:spMk id="79" creationId="{78254CF2-2AA2-4463-8AA3-8F74BF1A3B80}"/>
          </ac:spMkLst>
        </pc:spChg>
        <pc:spChg chg="mod">
          <ac:chgData name="SUARD DAMIEN (COMITÉ DES YVELINES)" userId="8caf6131-42bf-47d0-a54c-b2e171bcd592" providerId="ADAL" clId="{E7389B78-B6EB-4792-A40B-C40226EED046}" dt="2023-02-06T10:19:12.983" v="872"/>
          <ac:spMkLst>
            <pc:docMk/>
            <pc:sldMk cId="2205345759" sldId="316"/>
            <ac:spMk id="86" creationId="{6F236002-06BE-453B-948B-1E114B9EBB73}"/>
          </ac:spMkLst>
        </pc:spChg>
        <pc:spChg chg="mod">
          <ac:chgData name="SUARD DAMIEN (COMITÉ DES YVELINES)" userId="8caf6131-42bf-47d0-a54c-b2e171bcd592" providerId="ADAL" clId="{E7389B78-B6EB-4792-A40B-C40226EED046}" dt="2023-02-06T10:16:57.959" v="809" actId="20577"/>
          <ac:spMkLst>
            <pc:docMk/>
            <pc:sldMk cId="2205345759" sldId="316"/>
            <ac:spMk id="100" creationId="{345452EE-CBE8-4720-BCB0-90C4B59AF5CA}"/>
          </ac:spMkLst>
        </pc:spChg>
        <pc:spChg chg="mod">
          <ac:chgData name="SUARD DAMIEN (COMITÉ DES YVELINES)" userId="8caf6131-42bf-47d0-a54c-b2e171bcd592" providerId="ADAL" clId="{E7389B78-B6EB-4792-A40B-C40226EED046}" dt="2023-02-06T10:17:37.006" v="817"/>
          <ac:spMkLst>
            <pc:docMk/>
            <pc:sldMk cId="2205345759" sldId="316"/>
            <ac:spMk id="110" creationId="{3ADC3A4B-498E-49FD-B0DA-5D1D541DBC92}"/>
          </ac:spMkLst>
        </pc:spChg>
        <pc:spChg chg="mod">
          <ac:chgData name="SUARD DAMIEN (COMITÉ DES YVELINES)" userId="8caf6131-42bf-47d0-a54c-b2e171bcd592" providerId="ADAL" clId="{E7389B78-B6EB-4792-A40B-C40226EED046}" dt="2023-02-06T10:17:38.882" v="818"/>
          <ac:spMkLst>
            <pc:docMk/>
            <pc:sldMk cId="2205345759" sldId="316"/>
            <ac:spMk id="111" creationId="{A2D8C5F9-DF26-44AD-AB4F-5EA4DF8B8B20}"/>
          </ac:spMkLst>
        </pc:spChg>
      </pc:sldChg>
    </pc:docChg>
  </pc:docChgLst>
  <pc:docChgLst>
    <pc:chgData name="COC du Comité Yvelines" userId="S::5878000.coc@ffhandball.net::010bec54-d14a-4e41-aba0-e0f127ca8c84" providerId="AD" clId="Web-{2766075A-BC23-6B5E-4322-D06587D818E3}"/>
    <pc:docChg chg="modSld">
      <pc:chgData name="COC du Comité Yvelines" userId="S::5878000.coc@ffhandball.net::010bec54-d14a-4e41-aba0-e0f127ca8c84" providerId="AD" clId="Web-{2766075A-BC23-6B5E-4322-D06587D818E3}" dt="2022-04-15T12:26:31.480" v="56" actId="20577"/>
      <pc:docMkLst>
        <pc:docMk/>
      </pc:docMkLst>
      <pc:sldChg chg="modSp">
        <pc:chgData name="COC du Comité Yvelines" userId="S::5878000.coc@ffhandball.net::010bec54-d14a-4e41-aba0-e0f127ca8c84" providerId="AD" clId="Web-{2766075A-BC23-6B5E-4322-D06587D818E3}" dt="2022-04-15T12:19:03.185" v="10" actId="20577"/>
        <pc:sldMkLst>
          <pc:docMk/>
          <pc:sldMk cId="3138411720" sldId="256"/>
        </pc:sldMkLst>
        <pc:spChg chg="mod">
          <ac:chgData name="COC du Comité Yvelines" userId="S::5878000.coc@ffhandball.net::010bec54-d14a-4e41-aba0-e0f127ca8c84" providerId="AD" clId="Web-{2766075A-BC23-6B5E-4322-D06587D818E3}" dt="2022-04-15T12:19:03.185" v="10" actId="20577"/>
          <ac:spMkLst>
            <pc:docMk/>
            <pc:sldMk cId="3138411720" sldId="256"/>
            <ac:spMk id="51" creationId="{9AA93A83-6066-4953-9B87-83C864DBDC3F}"/>
          </ac:spMkLst>
        </pc:spChg>
      </pc:sldChg>
      <pc:sldChg chg="modSp">
        <pc:chgData name="COC du Comité Yvelines" userId="S::5878000.coc@ffhandball.net::010bec54-d14a-4e41-aba0-e0f127ca8c84" providerId="AD" clId="Web-{2766075A-BC23-6B5E-4322-D06587D818E3}" dt="2022-04-15T12:26:31.480" v="56" actId="20577"/>
        <pc:sldMkLst>
          <pc:docMk/>
          <pc:sldMk cId="510962177" sldId="273"/>
        </pc:sldMkLst>
        <pc:spChg chg="mod">
          <ac:chgData name="COC du Comité Yvelines" userId="S::5878000.coc@ffhandball.net::010bec54-d14a-4e41-aba0-e0f127ca8c84" providerId="AD" clId="Web-{2766075A-BC23-6B5E-4322-D06587D818E3}" dt="2022-04-15T12:25:50.354" v="47" actId="20577"/>
          <ac:spMkLst>
            <pc:docMk/>
            <pc:sldMk cId="510962177" sldId="273"/>
            <ac:spMk id="27" creationId="{62450673-3359-4D06-B0D7-9185BA43DB3D}"/>
          </ac:spMkLst>
        </pc:spChg>
        <pc:spChg chg="mod">
          <ac:chgData name="COC du Comité Yvelines" userId="S::5878000.coc@ffhandball.net::010bec54-d14a-4e41-aba0-e0f127ca8c84" providerId="AD" clId="Web-{2766075A-BC23-6B5E-4322-D06587D818E3}" dt="2022-04-15T12:25:55.197" v="48" actId="20577"/>
          <ac:spMkLst>
            <pc:docMk/>
            <pc:sldMk cId="510962177" sldId="273"/>
            <ac:spMk id="29" creationId="{999EEA29-92AE-4E67-9D8C-B9AD39E60E36}"/>
          </ac:spMkLst>
        </pc:spChg>
        <pc:spChg chg="mod">
          <ac:chgData name="COC du Comité Yvelines" userId="S::5878000.coc@ffhandball.net::010bec54-d14a-4e41-aba0-e0f127ca8c84" providerId="AD" clId="Web-{2766075A-BC23-6B5E-4322-D06587D818E3}" dt="2022-04-15T12:26:01.416" v="49" actId="20577"/>
          <ac:spMkLst>
            <pc:docMk/>
            <pc:sldMk cId="510962177" sldId="273"/>
            <ac:spMk id="57" creationId="{09A5C5B2-2463-45FA-A29D-B0E516B9216C}"/>
          </ac:spMkLst>
        </pc:spChg>
        <pc:spChg chg="mod">
          <ac:chgData name="COC du Comité Yvelines" userId="S::5878000.coc@ffhandball.net::010bec54-d14a-4e41-aba0-e0f127ca8c84" providerId="AD" clId="Web-{2766075A-BC23-6B5E-4322-D06587D818E3}" dt="2022-04-15T12:26:31.480" v="56" actId="20577"/>
          <ac:spMkLst>
            <pc:docMk/>
            <pc:sldMk cId="510962177" sldId="273"/>
            <ac:spMk id="58" creationId="{490E5D80-E63F-4F82-AFFE-E5FD8B609BE4}"/>
          </ac:spMkLst>
        </pc:spChg>
        <pc:picChg chg="mod">
          <ac:chgData name="COC du Comité Yvelines" userId="S::5878000.coc@ffhandball.net::010bec54-d14a-4e41-aba0-e0f127ca8c84" providerId="AD" clId="Web-{2766075A-BC23-6B5E-4322-D06587D818E3}" dt="2022-04-15T12:20:36.938" v="11" actId="14100"/>
          <ac:picMkLst>
            <pc:docMk/>
            <pc:sldMk cId="510962177" sldId="273"/>
            <ac:picMk id="6" creationId="{A5A6CF71-F947-B6A6-58BA-466C00612306}"/>
          </ac:picMkLst>
        </pc:picChg>
      </pc:sldChg>
      <pc:sldChg chg="modSp">
        <pc:chgData name="COC du Comité Yvelines" userId="S::5878000.coc@ffhandball.net::010bec54-d14a-4e41-aba0-e0f127ca8c84" providerId="AD" clId="Web-{2766075A-BC23-6B5E-4322-D06587D818E3}" dt="2022-04-15T12:18:46.060" v="9" actId="20577"/>
        <pc:sldMkLst>
          <pc:docMk/>
          <pc:sldMk cId="447385228" sldId="286"/>
        </pc:sldMkLst>
        <pc:spChg chg="mod">
          <ac:chgData name="COC du Comité Yvelines" userId="S::5878000.coc@ffhandball.net::010bec54-d14a-4e41-aba0-e0f127ca8c84" providerId="AD" clId="Web-{2766075A-BC23-6B5E-4322-D06587D818E3}" dt="2022-04-15T12:18:46.060" v="9" actId="20577"/>
          <ac:spMkLst>
            <pc:docMk/>
            <pc:sldMk cId="447385228" sldId="286"/>
            <ac:spMk id="58" creationId="{490E5D80-E63F-4F82-AFFE-E5FD8B609BE4}"/>
          </ac:spMkLst>
        </pc:spChg>
      </pc:sldChg>
    </pc:docChg>
  </pc:docChgLst>
  <pc:docChgLst>
    <pc:chgData name="PETIOT Audrey" userId="b73db555-c343-4cfa-b3f3-b0bc9eb7fa0f" providerId="ADAL" clId="{338C08FC-F1A8-4A48-80DB-CE037CF71ACA}"/>
    <pc:docChg chg="modSld">
      <pc:chgData name="PETIOT Audrey" userId="b73db555-c343-4cfa-b3f3-b0bc9eb7fa0f" providerId="ADAL" clId="{338C08FC-F1A8-4A48-80DB-CE037CF71ACA}" dt="2022-11-18T11:13:24.190" v="18" actId="20577"/>
      <pc:docMkLst>
        <pc:docMk/>
      </pc:docMkLst>
      <pc:sldChg chg="modSp mod">
        <pc:chgData name="PETIOT Audrey" userId="b73db555-c343-4cfa-b3f3-b0bc9eb7fa0f" providerId="ADAL" clId="{338C08FC-F1A8-4A48-80DB-CE037CF71ACA}" dt="2022-11-18T11:12:40.158" v="10" actId="20577"/>
        <pc:sldMkLst>
          <pc:docMk/>
          <pc:sldMk cId="1368593463" sldId="271"/>
        </pc:sldMkLst>
        <pc:spChg chg="mod">
          <ac:chgData name="PETIOT Audrey" userId="b73db555-c343-4cfa-b3f3-b0bc9eb7fa0f" providerId="ADAL" clId="{338C08FC-F1A8-4A48-80DB-CE037CF71ACA}" dt="2022-11-18T11:12:40.158" v="10" actId="20577"/>
          <ac:spMkLst>
            <pc:docMk/>
            <pc:sldMk cId="1368593463" sldId="271"/>
            <ac:spMk id="9" creationId="{8025BD24-D8E3-45BC-A313-DBD7CC91B14D}"/>
          </ac:spMkLst>
        </pc:spChg>
      </pc:sldChg>
      <pc:sldChg chg="modSp mod">
        <pc:chgData name="PETIOT Audrey" userId="b73db555-c343-4cfa-b3f3-b0bc9eb7fa0f" providerId="ADAL" clId="{338C08FC-F1A8-4A48-80DB-CE037CF71ACA}" dt="2022-11-18T11:13:24.190" v="18" actId="20577"/>
        <pc:sldMkLst>
          <pc:docMk/>
          <pc:sldMk cId="1667077067" sldId="275"/>
        </pc:sldMkLst>
        <pc:spChg chg="mod">
          <ac:chgData name="PETIOT Audrey" userId="b73db555-c343-4cfa-b3f3-b0bc9eb7fa0f" providerId="ADAL" clId="{338C08FC-F1A8-4A48-80DB-CE037CF71ACA}" dt="2022-11-18T11:13:24.190" v="18" actId="20577"/>
          <ac:spMkLst>
            <pc:docMk/>
            <pc:sldMk cId="1667077067" sldId="275"/>
            <ac:spMk id="5" creationId="{EA92B225-655D-4B48-89A4-F927CB76E944}"/>
          </ac:spMkLst>
        </pc:spChg>
      </pc:sldChg>
    </pc:docChg>
  </pc:docChgLst>
  <pc:docChgLst>
    <pc:chgData name="SUARD DAMIEN (COMITÉ DES YVELINES)" userId="8caf6131-42bf-47d0-a54c-b2e171bcd592" providerId="ADAL" clId="{7F6C8C07-6ECA-4E9C-9FCE-F2138DBE223C}"/>
    <pc:docChg chg="modSld">
      <pc:chgData name="SUARD DAMIEN (COMITÉ DES YVELINES)" userId="8caf6131-42bf-47d0-a54c-b2e171bcd592" providerId="ADAL" clId="{7F6C8C07-6ECA-4E9C-9FCE-F2138DBE223C}" dt="2022-01-19T11:46:24.955" v="13" actId="20577"/>
      <pc:docMkLst>
        <pc:docMk/>
      </pc:docMkLst>
      <pc:sldChg chg="modSp mod">
        <pc:chgData name="SUARD DAMIEN (COMITÉ DES YVELINES)" userId="8caf6131-42bf-47d0-a54c-b2e171bcd592" providerId="ADAL" clId="{7F6C8C07-6ECA-4E9C-9FCE-F2138DBE223C}" dt="2022-01-19T11:46:24.955" v="13" actId="20577"/>
        <pc:sldMkLst>
          <pc:docMk/>
          <pc:sldMk cId="0" sldId="263"/>
        </pc:sldMkLst>
        <pc:spChg chg="mod">
          <ac:chgData name="SUARD DAMIEN (COMITÉ DES YVELINES)" userId="8caf6131-42bf-47d0-a54c-b2e171bcd592" providerId="ADAL" clId="{7F6C8C07-6ECA-4E9C-9FCE-F2138DBE223C}" dt="2022-01-19T11:46:24.955" v="13" actId="20577"/>
          <ac:spMkLst>
            <pc:docMk/>
            <pc:sldMk cId="0" sldId="263"/>
            <ac:spMk id="41" creationId="{2673C3D1-889B-4677-B219-8EC698797D54}"/>
          </ac:spMkLst>
        </pc:spChg>
      </pc:sldChg>
      <pc:sldChg chg="modSp mod">
        <pc:chgData name="SUARD DAMIEN (COMITÉ DES YVELINES)" userId="8caf6131-42bf-47d0-a54c-b2e171bcd592" providerId="ADAL" clId="{7F6C8C07-6ECA-4E9C-9FCE-F2138DBE223C}" dt="2022-01-18T13:08:58.508" v="1" actId="20577"/>
        <pc:sldMkLst>
          <pc:docMk/>
          <pc:sldMk cId="1368593463" sldId="271"/>
        </pc:sldMkLst>
        <pc:spChg chg="mod">
          <ac:chgData name="SUARD DAMIEN (COMITÉ DES YVELINES)" userId="8caf6131-42bf-47d0-a54c-b2e171bcd592" providerId="ADAL" clId="{7F6C8C07-6ECA-4E9C-9FCE-F2138DBE223C}" dt="2022-01-18T13:08:58.508" v="1" actId="20577"/>
          <ac:spMkLst>
            <pc:docMk/>
            <pc:sldMk cId="1368593463" sldId="271"/>
            <ac:spMk id="9" creationId="{8025BD24-D8E3-45BC-A313-DBD7CC91B14D}"/>
          </ac:spMkLst>
        </pc:spChg>
      </pc:sldChg>
    </pc:docChg>
  </pc:docChgLst>
  <pc:docChgLst>
    <pc:chgData name="COC du Comité Yvelines" userId="S::5878000.coc@ffhandball.net::010bec54-d14a-4e41-aba0-e0f127ca8c84" providerId="AD" clId="Web-{060B0D16-FB2D-F607-829B-C2C04313224B}"/>
    <pc:docChg chg="modSld">
      <pc:chgData name="COC du Comité Yvelines" userId="S::5878000.coc@ffhandball.net::010bec54-d14a-4e41-aba0-e0f127ca8c84" providerId="AD" clId="Web-{060B0D16-FB2D-F607-829B-C2C04313224B}" dt="2022-04-14T11:06:18.824" v="105" actId="20577"/>
      <pc:docMkLst>
        <pc:docMk/>
      </pc:docMkLst>
      <pc:sldChg chg="addSp modSp">
        <pc:chgData name="COC du Comité Yvelines" userId="S::5878000.coc@ffhandball.net::010bec54-d14a-4e41-aba0-e0f127ca8c84" providerId="AD" clId="Web-{060B0D16-FB2D-F607-829B-C2C04313224B}" dt="2022-04-14T10:22:38.479" v="9" actId="1076"/>
        <pc:sldMkLst>
          <pc:docMk/>
          <pc:sldMk cId="3138411720" sldId="256"/>
        </pc:sldMkLst>
        <pc:picChg chg="add mod">
          <ac:chgData name="COC du Comité Yvelines" userId="S::5878000.coc@ffhandball.net::010bec54-d14a-4e41-aba0-e0f127ca8c84" providerId="AD" clId="Web-{060B0D16-FB2D-F607-829B-C2C04313224B}" dt="2022-04-14T10:22:38.479" v="9" actId="1076"/>
          <ac:picMkLst>
            <pc:docMk/>
            <pc:sldMk cId="3138411720" sldId="256"/>
            <ac:picMk id="2" creationId="{6E0CE703-BA6C-FF03-CC7D-1220F86AD646}"/>
          </ac:picMkLst>
        </pc:picChg>
      </pc:sldChg>
      <pc:sldChg chg="addSp modSp">
        <pc:chgData name="COC du Comité Yvelines" userId="S::5878000.coc@ffhandball.net::010bec54-d14a-4e41-aba0-e0f127ca8c84" providerId="AD" clId="Web-{060B0D16-FB2D-F607-829B-C2C04313224B}" dt="2022-04-14T10:23:01.746" v="15" actId="1076"/>
        <pc:sldMkLst>
          <pc:docMk/>
          <pc:sldMk cId="0" sldId="259"/>
        </pc:sldMkLst>
        <pc:picChg chg="add mod">
          <ac:chgData name="COC du Comité Yvelines" userId="S::5878000.coc@ffhandball.net::010bec54-d14a-4e41-aba0-e0f127ca8c84" providerId="AD" clId="Web-{060B0D16-FB2D-F607-829B-C2C04313224B}" dt="2022-04-14T10:23:01.746" v="15" actId="1076"/>
          <ac:picMkLst>
            <pc:docMk/>
            <pc:sldMk cId="0" sldId="259"/>
            <ac:picMk id="2" creationId="{45372C87-43CF-4B86-C7B5-FBBBBE149EB7}"/>
          </ac:picMkLst>
        </pc:picChg>
      </pc:sldChg>
      <pc:sldChg chg="addSp modSp">
        <pc:chgData name="COC du Comité Yvelines" userId="S::5878000.coc@ffhandball.net::010bec54-d14a-4e41-aba0-e0f127ca8c84" providerId="AD" clId="Web-{060B0D16-FB2D-F607-829B-C2C04313224B}" dt="2022-04-14T10:24:39.436" v="37" actId="1076"/>
        <pc:sldMkLst>
          <pc:docMk/>
          <pc:sldMk cId="0" sldId="260"/>
        </pc:sldMkLst>
        <pc:picChg chg="add mod">
          <ac:chgData name="COC du Comité Yvelines" userId="S::5878000.coc@ffhandball.net::010bec54-d14a-4e41-aba0-e0f127ca8c84" providerId="AD" clId="Web-{060B0D16-FB2D-F607-829B-C2C04313224B}" dt="2022-04-14T10:24:39.436" v="37" actId="1076"/>
          <ac:picMkLst>
            <pc:docMk/>
            <pc:sldMk cId="0" sldId="260"/>
            <ac:picMk id="2" creationId="{C8DF381F-1975-7D85-3AC7-72B5D1131028}"/>
          </ac:picMkLst>
        </pc:picChg>
      </pc:sldChg>
      <pc:sldChg chg="addSp modSp">
        <pc:chgData name="COC du Comité Yvelines" userId="S::5878000.coc@ffhandball.net::010bec54-d14a-4e41-aba0-e0f127ca8c84" providerId="AD" clId="Web-{060B0D16-FB2D-F607-829B-C2C04313224B}" dt="2022-04-14T10:24:56.468" v="40" actId="14100"/>
        <pc:sldMkLst>
          <pc:docMk/>
          <pc:sldMk cId="0" sldId="261"/>
        </pc:sldMkLst>
        <pc:picChg chg="add mod">
          <ac:chgData name="COC du Comité Yvelines" userId="S::5878000.coc@ffhandball.net::010bec54-d14a-4e41-aba0-e0f127ca8c84" providerId="AD" clId="Web-{060B0D16-FB2D-F607-829B-C2C04313224B}" dt="2022-04-14T10:24:56.468" v="40" actId="14100"/>
          <ac:picMkLst>
            <pc:docMk/>
            <pc:sldMk cId="0" sldId="261"/>
            <ac:picMk id="2" creationId="{6FB64700-585B-0565-5453-853BC6843C25}"/>
          </ac:picMkLst>
        </pc:picChg>
      </pc:sldChg>
      <pc:sldChg chg="addSp modSp">
        <pc:chgData name="COC du Comité Yvelines" userId="S::5878000.coc@ffhandball.net::010bec54-d14a-4e41-aba0-e0f127ca8c84" providerId="AD" clId="Web-{060B0D16-FB2D-F607-829B-C2C04313224B}" dt="2022-04-14T10:24:32.873" v="35" actId="1076"/>
        <pc:sldMkLst>
          <pc:docMk/>
          <pc:sldMk cId="0" sldId="263"/>
        </pc:sldMkLst>
        <pc:picChg chg="add mod">
          <ac:chgData name="COC du Comité Yvelines" userId="S::5878000.coc@ffhandball.net::010bec54-d14a-4e41-aba0-e0f127ca8c84" providerId="AD" clId="Web-{060B0D16-FB2D-F607-829B-C2C04313224B}" dt="2022-04-14T10:24:32.873" v="35" actId="1076"/>
          <ac:picMkLst>
            <pc:docMk/>
            <pc:sldMk cId="0" sldId="263"/>
            <ac:picMk id="2" creationId="{2BDBEB15-7E9A-5DC5-32E4-C3120DBBAC62}"/>
          </ac:picMkLst>
        </pc:picChg>
      </pc:sldChg>
      <pc:sldChg chg="addSp modSp">
        <pc:chgData name="COC du Comité Yvelines" userId="S::5878000.coc@ffhandball.net::010bec54-d14a-4e41-aba0-e0f127ca8c84" providerId="AD" clId="Web-{060B0D16-FB2D-F607-829B-C2C04313224B}" dt="2022-04-14T10:22:46.683" v="11" actId="1076"/>
        <pc:sldMkLst>
          <pc:docMk/>
          <pc:sldMk cId="0" sldId="267"/>
        </pc:sldMkLst>
        <pc:picChg chg="add mod">
          <ac:chgData name="COC du Comité Yvelines" userId="S::5878000.coc@ffhandball.net::010bec54-d14a-4e41-aba0-e0f127ca8c84" providerId="AD" clId="Web-{060B0D16-FB2D-F607-829B-C2C04313224B}" dt="2022-04-14T10:22:46.683" v="11" actId="1076"/>
          <ac:picMkLst>
            <pc:docMk/>
            <pc:sldMk cId="0" sldId="267"/>
            <ac:picMk id="2" creationId="{CF138D6B-64F9-03EC-3D73-B64B5AC35C82}"/>
          </ac:picMkLst>
        </pc:picChg>
      </pc:sldChg>
      <pc:sldChg chg="addSp modSp">
        <pc:chgData name="COC du Comité Yvelines" userId="S::5878000.coc@ffhandball.net::010bec54-d14a-4e41-aba0-e0f127ca8c84" providerId="AD" clId="Web-{060B0D16-FB2D-F607-829B-C2C04313224B}" dt="2022-04-14T10:48:30.119" v="99" actId="20577"/>
        <pc:sldMkLst>
          <pc:docMk/>
          <pc:sldMk cId="606013869" sldId="268"/>
        </pc:sldMkLst>
        <pc:spChg chg="mod">
          <ac:chgData name="COC du Comité Yvelines" userId="S::5878000.coc@ffhandball.net::010bec54-d14a-4e41-aba0-e0f127ca8c84" providerId="AD" clId="Web-{060B0D16-FB2D-F607-829B-C2C04313224B}" dt="2022-04-14T10:45:44.927" v="97" actId="20577"/>
          <ac:spMkLst>
            <pc:docMk/>
            <pc:sldMk cId="606013869" sldId="268"/>
            <ac:spMk id="313" creationId="{21040031-E380-4CAE-93CE-D7F3B6A2A1A0}"/>
          </ac:spMkLst>
        </pc:spChg>
        <pc:spChg chg="mod">
          <ac:chgData name="COC du Comité Yvelines" userId="S::5878000.coc@ffhandball.net::010bec54-d14a-4e41-aba0-e0f127ca8c84" providerId="AD" clId="Web-{060B0D16-FB2D-F607-829B-C2C04313224B}" dt="2022-04-14T10:48:30.119" v="99" actId="20577"/>
          <ac:spMkLst>
            <pc:docMk/>
            <pc:sldMk cId="606013869" sldId="268"/>
            <ac:spMk id="458" creationId="{3780CDE3-D8A3-42F5-B70D-8FF79E070576}"/>
          </ac:spMkLst>
        </pc:spChg>
        <pc:picChg chg="add mod">
          <ac:chgData name="COC du Comité Yvelines" userId="S::5878000.coc@ffhandball.net::010bec54-d14a-4e41-aba0-e0f127ca8c84" providerId="AD" clId="Web-{060B0D16-FB2D-F607-829B-C2C04313224B}" dt="2022-04-14T10:25:18.344" v="44" actId="1076"/>
          <ac:picMkLst>
            <pc:docMk/>
            <pc:sldMk cId="606013869" sldId="268"/>
            <ac:picMk id="2" creationId="{C40C7AD7-8CF4-5E16-AFF7-BFF883521542}"/>
          </ac:picMkLst>
        </pc:picChg>
      </pc:sldChg>
      <pc:sldChg chg="addSp modSp">
        <pc:chgData name="COC du Comité Yvelines" userId="S::5878000.coc@ffhandball.net::010bec54-d14a-4e41-aba0-e0f127ca8c84" providerId="AD" clId="Web-{060B0D16-FB2D-F607-829B-C2C04313224B}" dt="2022-04-14T10:25:32.985" v="47" actId="1076"/>
        <pc:sldMkLst>
          <pc:docMk/>
          <pc:sldMk cId="820175489" sldId="270"/>
        </pc:sldMkLst>
        <pc:picChg chg="add mod">
          <ac:chgData name="COC du Comité Yvelines" userId="S::5878000.coc@ffhandball.net::010bec54-d14a-4e41-aba0-e0f127ca8c84" providerId="AD" clId="Web-{060B0D16-FB2D-F607-829B-C2C04313224B}" dt="2022-04-14T10:25:32.985" v="47" actId="1076"/>
          <ac:picMkLst>
            <pc:docMk/>
            <pc:sldMk cId="820175489" sldId="270"/>
            <ac:picMk id="2" creationId="{05C7144C-6FF3-1685-93D2-A08F5C5DD59F}"/>
          </ac:picMkLst>
        </pc:picChg>
      </pc:sldChg>
      <pc:sldChg chg="addSp delSp modSp">
        <pc:chgData name="COC du Comité Yvelines" userId="S::5878000.coc@ffhandball.net::010bec54-d14a-4e41-aba0-e0f127ca8c84" providerId="AD" clId="Web-{060B0D16-FB2D-F607-829B-C2C04313224B}" dt="2022-04-14T10:22:17.635" v="4" actId="1076"/>
        <pc:sldMkLst>
          <pc:docMk/>
          <pc:sldMk cId="510962177" sldId="273"/>
        </pc:sldMkLst>
        <pc:picChg chg="add del mod">
          <ac:chgData name="COC du Comité Yvelines" userId="S::5878000.coc@ffhandball.net::010bec54-d14a-4e41-aba0-e0f127ca8c84" providerId="AD" clId="Web-{060B0D16-FB2D-F607-829B-C2C04313224B}" dt="2022-04-14T10:22:03.916" v="1"/>
          <ac:picMkLst>
            <pc:docMk/>
            <pc:sldMk cId="510962177" sldId="273"/>
            <ac:picMk id="5" creationId="{038CE919-71B6-1779-2905-DF645B634298}"/>
          </ac:picMkLst>
        </pc:picChg>
        <pc:picChg chg="add mod">
          <ac:chgData name="COC du Comité Yvelines" userId="S::5878000.coc@ffhandball.net::010bec54-d14a-4e41-aba0-e0f127ca8c84" providerId="AD" clId="Web-{060B0D16-FB2D-F607-829B-C2C04313224B}" dt="2022-04-14T10:22:17.635" v="4" actId="1076"/>
          <ac:picMkLst>
            <pc:docMk/>
            <pc:sldMk cId="510962177" sldId="273"/>
            <ac:picMk id="6" creationId="{A5A6CF71-F947-B6A6-58BA-466C00612306}"/>
          </ac:picMkLst>
        </pc:picChg>
      </pc:sldChg>
      <pc:sldChg chg="modSp">
        <pc:chgData name="COC du Comité Yvelines" userId="S::5878000.coc@ffhandball.net::010bec54-d14a-4e41-aba0-e0f127ca8c84" providerId="AD" clId="Web-{060B0D16-FB2D-F607-829B-C2C04313224B}" dt="2022-04-14T10:23:49.466" v="24" actId="14100"/>
        <pc:sldMkLst>
          <pc:docMk/>
          <pc:sldMk cId="1667077067" sldId="275"/>
        </pc:sldMkLst>
        <pc:picChg chg="mod">
          <ac:chgData name="COC du Comité Yvelines" userId="S::5878000.coc@ffhandball.net::010bec54-d14a-4e41-aba0-e0f127ca8c84" providerId="AD" clId="Web-{060B0D16-FB2D-F607-829B-C2C04313224B}" dt="2022-04-14T10:23:49.466" v="24" actId="14100"/>
          <ac:picMkLst>
            <pc:docMk/>
            <pc:sldMk cId="1667077067" sldId="275"/>
            <ac:picMk id="2" creationId="{420E2873-7F63-B501-CD35-35DC8CC70370}"/>
          </ac:picMkLst>
        </pc:picChg>
      </pc:sldChg>
      <pc:sldChg chg="modSp">
        <pc:chgData name="COC du Comité Yvelines" userId="S::5878000.coc@ffhandball.net::010bec54-d14a-4e41-aba0-e0f127ca8c84" providerId="AD" clId="Web-{060B0D16-FB2D-F607-829B-C2C04313224B}" dt="2022-04-14T10:49:40.387" v="102" actId="20577"/>
        <pc:sldMkLst>
          <pc:docMk/>
          <pc:sldMk cId="2806043114" sldId="281"/>
        </pc:sldMkLst>
        <pc:spChg chg="mod">
          <ac:chgData name="COC du Comité Yvelines" userId="S::5878000.coc@ffhandball.net::010bec54-d14a-4e41-aba0-e0f127ca8c84" providerId="AD" clId="Web-{060B0D16-FB2D-F607-829B-C2C04313224B}" dt="2022-04-14T10:49:40.387" v="102" actId="20577"/>
          <ac:spMkLst>
            <pc:docMk/>
            <pc:sldMk cId="2806043114" sldId="281"/>
            <ac:spMk id="29" creationId="{999EEA29-92AE-4E67-9D8C-B9AD39E60E36}"/>
          </ac:spMkLst>
        </pc:spChg>
        <pc:spChg chg="mod">
          <ac:chgData name="COC du Comité Yvelines" userId="S::5878000.coc@ffhandball.net::010bec54-d14a-4e41-aba0-e0f127ca8c84" providerId="AD" clId="Web-{060B0D16-FB2D-F607-829B-C2C04313224B}" dt="2022-04-14T10:37:58.585" v="90" actId="20577"/>
          <ac:spMkLst>
            <pc:docMk/>
            <pc:sldMk cId="2806043114" sldId="281"/>
            <ac:spMk id="58" creationId="{490E5D80-E63F-4F82-AFFE-E5FD8B609BE4}"/>
          </ac:spMkLst>
        </pc:spChg>
        <pc:picChg chg="mod">
          <ac:chgData name="COC du Comité Yvelines" userId="S::5878000.coc@ffhandball.net::010bec54-d14a-4e41-aba0-e0f127ca8c84" providerId="AD" clId="Web-{060B0D16-FB2D-F607-829B-C2C04313224B}" dt="2022-04-14T10:24:05.498" v="27" actId="14100"/>
          <ac:picMkLst>
            <pc:docMk/>
            <pc:sldMk cId="2806043114" sldId="281"/>
            <ac:picMk id="2" creationId="{1BA8B607-5188-7338-3FFD-93C6BCEC385F}"/>
          </ac:picMkLst>
        </pc:picChg>
      </pc:sldChg>
      <pc:sldChg chg="modSp">
        <pc:chgData name="COC du Comité Yvelines" userId="S::5878000.coc@ffhandball.net::010bec54-d14a-4e41-aba0-e0f127ca8c84" providerId="AD" clId="Web-{060B0D16-FB2D-F607-829B-C2C04313224B}" dt="2022-04-14T10:23:53.513" v="25" actId="14100"/>
        <pc:sldMkLst>
          <pc:docMk/>
          <pc:sldMk cId="356702978" sldId="282"/>
        </pc:sldMkLst>
        <pc:picChg chg="mod">
          <ac:chgData name="COC du Comité Yvelines" userId="S::5878000.coc@ffhandball.net::010bec54-d14a-4e41-aba0-e0f127ca8c84" providerId="AD" clId="Web-{060B0D16-FB2D-F607-829B-C2C04313224B}" dt="2022-04-14T10:23:53.513" v="25" actId="14100"/>
          <ac:picMkLst>
            <pc:docMk/>
            <pc:sldMk cId="356702978" sldId="282"/>
            <ac:picMk id="2" creationId="{FE697F35-825C-D2E6-C500-A249CB3CC02E}"/>
          </ac:picMkLst>
        </pc:picChg>
      </pc:sldChg>
      <pc:sldChg chg="modSp">
        <pc:chgData name="COC du Comité Yvelines" userId="S::5878000.coc@ffhandball.net::010bec54-d14a-4e41-aba0-e0f127ca8c84" providerId="AD" clId="Web-{060B0D16-FB2D-F607-829B-C2C04313224B}" dt="2022-04-14T10:49:11.277" v="101" actId="20577"/>
        <pc:sldMkLst>
          <pc:docMk/>
          <pc:sldMk cId="2466190961" sldId="283"/>
        </pc:sldMkLst>
        <pc:spChg chg="mod">
          <ac:chgData name="COC du Comité Yvelines" userId="S::5878000.coc@ffhandball.net::010bec54-d14a-4e41-aba0-e0f127ca8c84" providerId="AD" clId="Web-{060B0D16-FB2D-F607-829B-C2C04313224B}" dt="2022-04-14T10:48:58.573" v="100" actId="20577"/>
          <ac:spMkLst>
            <pc:docMk/>
            <pc:sldMk cId="2466190961" sldId="283"/>
            <ac:spMk id="57" creationId="{09A5C5B2-2463-45FA-A29D-B0E516B9216C}"/>
          </ac:spMkLst>
        </pc:spChg>
        <pc:spChg chg="mod">
          <ac:chgData name="COC du Comité Yvelines" userId="S::5878000.coc@ffhandball.net::010bec54-d14a-4e41-aba0-e0f127ca8c84" providerId="AD" clId="Web-{060B0D16-FB2D-F607-829B-C2C04313224B}" dt="2022-04-14T10:49:11.277" v="101" actId="20577"/>
          <ac:spMkLst>
            <pc:docMk/>
            <pc:sldMk cId="2466190961" sldId="283"/>
            <ac:spMk id="58" creationId="{490E5D80-E63F-4F82-AFFE-E5FD8B609BE4}"/>
          </ac:spMkLst>
        </pc:spChg>
        <pc:picChg chg="mod">
          <ac:chgData name="COC du Comité Yvelines" userId="S::5878000.coc@ffhandball.net::010bec54-d14a-4e41-aba0-e0f127ca8c84" providerId="AD" clId="Web-{060B0D16-FB2D-F607-829B-C2C04313224B}" dt="2022-04-14T10:24:00.904" v="26" actId="14100"/>
          <ac:picMkLst>
            <pc:docMk/>
            <pc:sldMk cId="2466190961" sldId="283"/>
            <ac:picMk id="5" creationId="{29B35C3B-7D91-7B71-E209-9278A8C1CDA8}"/>
          </ac:picMkLst>
        </pc:picChg>
        <pc:cxnChg chg="mod">
          <ac:chgData name="COC du Comité Yvelines" userId="S::5878000.coc@ffhandball.net::010bec54-d14a-4e41-aba0-e0f127ca8c84" providerId="AD" clId="Web-{060B0D16-FB2D-F607-829B-C2C04313224B}" dt="2022-04-14T10:26:55.534" v="50" actId="1076"/>
          <ac:cxnSpMkLst>
            <pc:docMk/>
            <pc:sldMk cId="2466190961" sldId="283"/>
            <ac:cxnSpMk id="173" creationId="{73F48BE9-C354-457B-891D-A496D0F871B4}"/>
          </ac:cxnSpMkLst>
        </pc:cxnChg>
      </pc:sldChg>
      <pc:sldChg chg="addSp modSp">
        <pc:chgData name="COC du Comité Yvelines" userId="S::5878000.coc@ffhandball.net::010bec54-d14a-4e41-aba0-e0f127ca8c84" providerId="AD" clId="Web-{060B0D16-FB2D-F607-829B-C2C04313224B}" dt="2022-04-14T10:24:51.140" v="39" actId="1076"/>
        <pc:sldMkLst>
          <pc:docMk/>
          <pc:sldMk cId="4185945710" sldId="284"/>
        </pc:sldMkLst>
        <pc:picChg chg="add mod">
          <ac:chgData name="COC du Comité Yvelines" userId="S::5878000.coc@ffhandball.net::010bec54-d14a-4e41-aba0-e0f127ca8c84" providerId="AD" clId="Web-{060B0D16-FB2D-F607-829B-C2C04313224B}" dt="2022-04-14T10:24:51.140" v="39" actId="1076"/>
          <ac:picMkLst>
            <pc:docMk/>
            <pc:sldMk cId="4185945710" sldId="284"/>
            <ac:picMk id="2" creationId="{212B717A-DDD9-7AA5-A2EC-DEF4C23D7DCB}"/>
          </ac:picMkLst>
        </pc:picChg>
      </pc:sldChg>
      <pc:sldChg chg="addSp modSp">
        <pc:chgData name="COC du Comité Yvelines" userId="S::5878000.coc@ffhandball.net::010bec54-d14a-4e41-aba0-e0f127ca8c84" providerId="AD" clId="Web-{060B0D16-FB2D-F607-829B-C2C04313224B}" dt="2022-04-14T10:22:54.277" v="13" actId="1076"/>
        <pc:sldMkLst>
          <pc:docMk/>
          <pc:sldMk cId="2984524065" sldId="285"/>
        </pc:sldMkLst>
        <pc:picChg chg="add mod">
          <ac:chgData name="COC du Comité Yvelines" userId="S::5878000.coc@ffhandball.net::010bec54-d14a-4e41-aba0-e0f127ca8c84" providerId="AD" clId="Web-{060B0D16-FB2D-F607-829B-C2C04313224B}" dt="2022-04-14T10:22:54.277" v="13" actId="1076"/>
          <ac:picMkLst>
            <pc:docMk/>
            <pc:sldMk cId="2984524065" sldId="285"/>
            <ac:picMk id="2" creationId="{4763466F-9EFE-8EFD-DF33-36D4A7202FBD}"/>
          </ac:picMkLst>
        </pc:picChg>
      </pc:sldChg>
      <pc:sldChg chg="addSp modSp">
        <pc:chgData name="COC du Comité Yvelines" userId="S::5878000.coc@ffhandball.net::010bec54-d14a-4e41-aba0-e0f127ca8c84" providerId="AD" clId="Web-{060B0D16-FB2D-F607-829B-C2C04313224B}" dt="2022-04-14T10:22:28.760" v="7" actId="1076"/>
        <pc:sldMkLst>
          <pc:docMk/>
          <pc:sldMk cId="447385228" sldId="286"/>
        </pc:sldMkLst>
        <pc:picChg chg="add mod">
          <ac:chgData name="COC du Comité Yvelines" userId="S::5878000.coc@ffhandball.net::010bec54-d14a-4e41-aba0-e0f127ca8c84" providerId="AD" clId="Web-{060B0D16-FB2D-F607-829B-C2C04313224B}" dt="2022-04-14T10:22:28.760" v="7" actId="1076"/>
          <ac:picMkLst>
            <pc:docMk/>
            <pc:sldMk cId="447385228" sldId="286"/>
            <ac:picMk id="2" creationId="{B6221A3F-B18C-D2BC-93DF-4DBA3694ED08}"/>
          </ac:picMkLst>
        </pc:picChg>
      </pc:sldChg>
      <pc:sldChg chg="modSp">
        <pc:chgData name="COC du Comité Yvelines" userId="S::5878000.coc@ffhandball.net::010bec54-d14a-4e41-aba0-e0f127ca8c84" providerId="AD" clId="Web-{060B0D16-FB2D-F607-829B-C2C04313224B}" dt="2022-04-14T11:06:18.824" v="105" actId="20577"/>
        <pc:sldMkLst>
          <pc:docMk/>
          <pc:sldMk cId="4020097540" sldId="287"/>
        </pc:sldMkLst>
        <pc:spChg chg="mod">
          <ac:chgData name="COC du Comité Yvelines" userId="S::5878000.coc@ffhandball.net::010bec54-d14a-4e41-aba0-e0f127ca8c84" providerId="AD" clId="Web-{060B0D16-FB2D-F607-829B-C2C04313224B}" dt="2022-04-14T11:06:18.824" v="105" actId="20577"/>
          <ac:spMkLst>
            <pc:docMk/>
            <pc:sldMk cId="4020097540" sldId="287"/>
            <ac:spMk id="53" creationId="{999EEA29-92AE-4E67-9D8C-B9AD39E60E36}"/>
          </ac:spMkLst>
        </pc:spChg>
        <pc:spChg chg="mod">
          <ac:chgData name="COC du Comité Yvelines" userId="S::5878000.coc@ffhandball.net::010bec54-d14a-4e41-aba0-e0f127ca8c84" providerId="AD" clId="Web-{060B0D16-FB2D-F607-829B-C2C04313224B}" dt="2022-04-14T10:50:12.607" v="104" actId="20577"/>
          <ac:spMkLst>
            <pc:docMk/>
            <pc:sldMk cId="4020097540" sldId="287"/>
            <ac:spMk id="89" creationId="{09A5C5B2-2463-45FA-A29D-B0E516B9216C}"/>
          </ac:spMkLst>
        </pc:spChg>
        <pc:picChg chg="mod">
          <ac:chgData name="COC du Comité Yvelines" userId="S::5878000.coc@ffhandball.net::010bec54-d14a-4e41-aba0-e0f127ca8c84" providerId="AD" clId="Web-{060B0D16-FB2D-F607-829B-C2C04313224B}" dt="2022-04-14T10:24:09.201" v="28" actId="14100"/>
          <ac:picMkLst>
            <pc:docMk/>
            <pc:sldMk cId="4020097540" sldId="287"/>
            <ac:picMk id="2" creationId="{BAC3258C-CB88-F93F-D949-C61D2046D075}"/>
          </ac:picMkLst>
        </pc:picChg>
      </pc:sldChg>
      <pc:sldChg chg="addSp modSp">
        <pc:chgData name="COC du Comité Yvelines" userId="S::5878000.coc@ffhandball.net::010bec54-d14a-4e41-aba0-e0f127ca8c84" providerId="AD" clId="Web-{060B0D16-FB2D-F607-829B-C2C04313224B}" dt="2022-04-14T10:24:19.779" v="31" actId="14100"/>
        <pc:sldMkLst>
          <pc:docMk/>
          <pc:sldMk cId="487721283" sldId="288"/>
        </pc:sldMkLst>
        <pc:picChg chg="add mod">
          <ac:chgData name="COC du Comité Yvelines" userId="S::5878000.coc@ffhandball.net::010bec54-d14a-4e41-aba0-e0f127ca8c84" providerId="AD" clId="Web-{060B0D16-FB2D-F607-829B-C2C04313224B}" dt="2022-04-14T10:24:19.779" v="31" actId="14100"/>
          <ac:picMkLst>
            <pc:docMk/>
            <pc:sldMk cId="487721283" sldId="288"/>
            <ac:picMk id="2" creationId="{BCAD50BA-8237-A716-6A1F-8C0F8D3AAB91}"/>
          </ac:picMkLst>
        </pc:picChg>
      </pc:sldChg>
      <pc:sldChg chg="addSp modSp">
        <pc:chgData name="COC du Comité Yvelines" userId="S::5878000.coc@ffhandball.net::010bec54-d14a-4e41-aba0-e0f127ca8c84" providerId="AD" clId="Web-{060B0D16-FB2D-F607-829B-C2C04313224B}" dt="2022-04-14T10:25:00.937" v="41" actId="14100"/>
        <pc:sldMkLst>
          <pc:docMk/>
          <pc:sldMk cId="916268234" sldId="289"/>
        </pc:sldMkLst>
        <pc:picChg chg="add mod">
          <ac:chgData name="COC du Comité Yvelines" userId="S::5878000.coc@ffhandball.net::010bec54-d14a-4e41-aba0-e0f127ca8c84" providerId="AD" clId="Web-{060B0D16-FB2D-F607-829B-C2C04313224B}" dt="2022-04-14T10:25:00.937" v="41" actId="14100"/>
          <ac:picMkLst>
            <pc:docMk/>
            <pc:sldMk cId="916268234" sldId="289"/>
            <ac:picMk id="2" creationId="{75330E67-78ED-AED7-3F9A-848497E8B223}"/>
          </ac:picMkLst>
        </pc:picChg>
      </pc:sldChg>
    </pc:docChg>
  </pc:docChgLst>
  <pc:docChgLst>
    <pc:chgData name="SUARD DAMIEN (COMITÉ DES YVELINES)" userId="8caf6131-42bf-47d0-a54c-b2e171bcd592" providerId="ADAL" clId="{2D855CDB-D816-40DA-841C-B58EE267D0E9}"/>
    <pc:docChg chg="undo redo custSel addSld modSld sldOrd">
      <pc:chgData name="SUARD DAMIEN (COMITÉ DES YVELINES)" userId="8caf6131-42bf-47d0-a54c-b2e171bcd592" providerId="ADAL" clId="{2D855CDB-D816-40DA-841C-B58EE267D0E9}" dt="2022-04-22T10:32:40.865" v="784" actId="20577"/>
      <pc:docMkLst>
        <pc:docMk/>
      </pc:docMkLst>
      <pc:sldChg chg="addSp delSp modSp mod">
        <pc:chgData name="SUARD DAMIEN (COMITÉ DES YVELINES)" userId="8caf6131-42bf-47d0-a54c-b2e171bcd592" providerId="ADAL" clId="{2D855CDB-D816-40DA-841C-B58EE267D0E9}" dt="2022-04-22T10:00:04.027" v="705" actId="404"/>
        <pc:sldMkLst>
          <pc:docMk/>
          <pc:sldMk cId="3138411720" sldId="256"/>
        </pc:sldMkLst>
        <pc:spChg chg="mod">
          <ac:chgData name="SUARD DAMIEN (COMITÉ DES YVELINES)" userId="8caf6131-42bf-47d0-a54c-b2e171bcd592" providerId="ADAL" clId="{2D855CDB-D816-40DA-841C-B58EE267D0E9}" dt="2022-04-19T10:34:42.518" v="451" actId="255"/>
          <ac:spMkLst>
            <pc:docMk/>
            <pc:sldMk cId="3138411720" sldId="256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2D855CDB-D816-40DA-841C-B58EE267D0E9}" dt="2022-04-22T10:00:04.027" v="705" actId="404"/>
          <ac:spMkLst>
            <pc:docMk/>
            <pc:sldMk cId="3138411720" sldId="256"/>
            <ac:spMk id="29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19T10:34:16.795" v="446" actId="207"/>
          <ac:spMkLst>
            <pc:docMk/>
            <pc:sldMk cId="3138411720" sldId="256"/>
            <ac:spMk id="57" creationId="{09A5C5B2-2463-45FA-A29D-B0E516B9216C}"/>
          </ac:spMkLst>
        </pc:spChg>
        <pc:spChg chg="mod">
          <ac:chgData name="SUARD DAMIEN (COMITÉ DES YVELINES)" userId="8caf6131-42bf-47d0-a54c-b2e171bcd592" providerId="ADAL" clId="{2D855CDB-D816-40DA-841C-B58EE267D0E9}" dt="2022-04-19T10:34:31.909" v="448" actId="403"/>
          <ac:spMkLst>
            <pc:docMk/>
            <pc:sldMk cId="3138411720" sldId="256"/>
            <ac:spMk id="58" creationId="{490E5D80-E63F-4F82-AFFE-E5FD8B609BE4}"/>
          </ac:spMkLst>
        </pc:spChg>
        <pc:picChg chg="del">
          <ac:chgData name="SUARD DAMIEN (COMITÉ DES YVELINES)" userId="8caf6131-42bf-47d0-a54c-b2e171bcd592" providerId="ADAL" clId="{2D855CDB-D816-40DA-841C-B58EE267D0E9}" dt="2022-04-19T10:46:51.643" v="580" actId="478"/>
          <ac:picMkLst>
            <pc:docMk/>
            <pc:sldMk cId="3138411720" sldId="256"/>
            <ac:picMk id="2" creationId="{6E0CE703-BA6C-FF03-CC7D-1220F86AD646}"/>
          </ac:picMkLst>
        </pc:picChg>
        <pc:picChg chg="add mod">
          <ac:chgData name="SUARD DAMIEN (COMITÉ DES YVELINES)" userId="8caf6131-42bf-47d0-a54c-b2e171bcd592" providerId="ADAL" clId="{2D855CDB-D816-40DA-841C-B58EE267D0E9}" dt="2022-04-19T10:46:51.828" v="581"/>
          <ac:picMkLst>
            <pc:docMk/>
            <pc:sldMk cId="3138411720" sldId="256"/>
            <ac:picMk id="121" creationId="{FC4989CF-3CE8-4292-9C66-1F2B0B74189C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19T10:46:33.727" v="573"/>
        <pc:sldMkLst>
          <pc:docMk/>
          <pc:sldMk cId="0" sldId="259"/>
        </pc:sldMkLst>
        <pc:spChg chg="mod">
          <ac:chgData name="SUARD DAMIEN (COMITÉ DES YVELINES)" userId="8caf6131-42bf-47d0-a54c-b2e171bcd592" providerId="ADAL" clId="{2D855CDB-D816-40DA-841C-B58EE267D0E9}" dt="2022-04-19T10:31:36.947" v="417" actId="207"/>
          <ac:spMkLst>
            <pc:docMk/>
            <pc:sldMk cId="0" sldId="259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19T10:31:58.884" v="423" actId="20577"/>
          <ac:spMkLst>
            <pc:docMk/>
            <pc:sldMk cId="0" sldId="259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D855CDB-D816-40DA-841C-B58EE267D0E9}" dt="2022-04-19T10:30:49.624" v="411" actId="255"/>
          <ac:spMkLst>
            <pc:docMk/>
            <pc:sldMk cId="0" sldId="259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2D855CDB-D816-40DA-841C-B58EE267D0E9}" dt="2022-04-19T10:31:10.491" v="414" actId="255"/>
          <ac:spMkLst>
            <pc:docMk/>
            <pc:sldMk cId="0" sldId="259"/>
            <ac:spMk id="89" creationId="{09A5C5B2-2463-45FA-A29D-B0E516B9216C}"/>
          </ac:spMkLst>
        </pc:spChg>
        <pc:picChg chg="del">
          <ac:chgData name="SUARD DAMIEN (COMITÉ DES YVELINES)" userId="8caf6131-42bf-47d0-a54c-b2e171bcd592" providerId="ADAL" clId="{2D855CDB-D816-40DA-841C-B58EE267D0E9}" dt="2022-04-19T10:46:33.211" v="572" actId="478"/>
          <ac:picMkLst>
            <pc:docMk/>
            <pc:sldMk cId="0" sldId="259"/>
            <ac:picMk id="2" creationId="{45372C87-43CF-4B86-C7B5-FBBBBE149EB7}"/>
          </ac:picMkLst>
        </pc:picChg>
        <pc:picChg chg="add mod">
          <ac:chgData name="SUARD DAMIEN (COMITÉ DES YVELINES)" userId="8caf6131-42bf-47d0-a54c-b2e171bcd592" providerId="ADAL" clId="{2D855CDB-D816-40DA-841C-B58EE267D0E9}" dt="2022-04-19T10:46:33.727" v="573"/>
          <ac:picMkLst>
            <pc:docMk/>
            <pc:sldMk cId="0" sldId="259"/>
            <ac:picMk id="106" creationId="{F0E8ABE7-5371-418D-9D67-32B270691890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19T10:46:06.694" v="565"/>
        <pc:sldMkLst>
          <pc:docMk/>
          <pc:sldMk cId="0" sldId="260"/>
        </pc:sldMkLst>
        <pc:spChg chg="mod">
          <ac:chgData name="SUARD DAMIEN (COMITÉ DES YVELINES)" userId="8caf6131-42bf-47d0-a54c-b2e171bcd592" providerId="ADAL" clId="{2D855CDB-D816-40DA-841C-B58EE267D0E9}" dt="2022-04-19T10:25:36.246" v="384" actId="404"/>
          <ac:spMkLst>
            <pc:docMk/>
            <pc:sldMk cId="0" sldId="260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19T10:24:00.647" v="379" actId="403"/>
          <ac:spMkLst>
            <pc:docMk/>
            <pc:sldMk cId="0" sldId="260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D855CDB-D816-40DA-841C-B58EE267D0E9}" dt="2022-04-19T10:23:21.420" v="376" actId="404"/>
          <ac:spMkLst>
            <pc:docMk/>
            <pc:sldMk cId="0" sldId="260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2D855CDB-D816-40DA-841C-B58EE267D0E9}" dt="2022-04-19T10:23:03.636" v="360" actId="404"/>
          <ac:spMkLst>
            <pc:docMk/>
            <pc:sldMk cId="0" sldId="260"/>
            <ac:spMk id="89" creationId="{09A5C5B2-2463-45FA-A29D-B0E516B9216C}"/>
          </ac:spMkLst>
        </pc:spChg>
        <pc:picChg chg="del">
          <ac:chgData name="SUARD DAMIEN (COMITÉ DES YVELINES)" userId="8caf6131-42bf-47d0-a54c-b2e171bcd592" providerId="ADAL" clId="{2D855CDB-D816-40DA-841C-B58EE267D0E9}" dt="2022-04-19T10:46:06.509" v="564" actId="478"/>
          <ac:picMkLst>
            <pc:docMk/>
            <pc:sldMk cId="0" sldId="260"/>
            <ac:picMk id="2" creationId="{C8DF381F-1975-7D85-3AC7-72B5D1131028}"/>
          </ac:picMkLst>
        </pc:picChg>
        <pc:picChg chg="add mod">
          <ac:chgData name="SUARD DAMIEN (COMITÉ DES YVELINES)" userId="8caf6131-42bf-47d0-a54c-b2e171bcd592" providerId="ADAL" clId="{2D855CDB-D816-40DA-841C-B58EE267D0E9}" dt="2022-04-19T10:46:06.694" v="565"/>
          <ac:picMkLst>
            <pc:docMk/>
            <pc:sldMk cId="0" sldId="260"/>
            <ac:picMk id="106" creationId="{67919299-F256-4989-9EF7-B17581ED0076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22T10:23:43.972" v="759" actId="403"/>
        <pc:sldMkLst>
          <pc:docMk/>
          <pc:sldMk cId="0" sldId="261"/>
        </pc:sldMkLst>
        <pc:spChg chg="mod">
          <ac:chgData name="SUARD DAMIEN (COMITÉ DES YVELINES)" userId="8caf6131-42bf-47d0-a54c-b2e171bcd592" providerId="ADAL" clId="{2D855CDB-D816-40DA-841C-B58EE267D0E9}" dt="2022-04-22T10:23:43.972" v="759" actId="403"/>
          <ac:spMkLst>
            <pc:docMk/>
            <pc:sldMk cId="0" sldId="261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22T10:23:40.732" v="758" actId="403"/>
          <ac:spMkLst>
            <pc:docMk/>
            <pc:sldMk cId="0" sldId="261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D855CDB-D816-40DA-841C-B58EE267D0E9}" dt="2022-04-22T09:59:05.664" v="700"/>
          <ac:spMkLst>
            <pc:docMk/>
            <pc:sldMk cId="0" sldId="261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2D855CDB-D816-40DA-841C-B58EE267D0E9}" dt="2022-04-22T09:57:46.820" v="685" actId="404"/>
          <ac:spMkLst>
            <pc:docMk/>
            <pc:sldMk cId="0" sldId="261"/>
            <ac:spMk id="89" creationId="{09A5C5B2-2463-45FA-A29D-B0E516B9216C}"/>
          </ac:spMkLst>
        </pc:spChg>
        <pc:picChg chg="del">
          <ac:chgData name="SUARD DAMIEN (COMITÉ DES YVELINES)" userId="8caf6131-42bf-47d0-a54c-b2e171bcd592" providerId="ADAL" clId="{2D855CDB-D816-40DA-841C-B58EE267D0E9}" dt="2022-04-19T10:46:15.353" v="568" actId="478"/>
          <ac:picMkLst>
            <pc:docMk/>
            <pc:sldMk cId="0" sldId="261"/>
            <ac:picMk id="2" creationId="{6FB64700-585B-0565-5453-853BC6843C25}"/>
          </ac:picMkLst>
        </pc:picChg>
        <pc:picChg chg="add mod">
          <ac:chgData name="SUARD DAMIEN (COMITÉ DES YVELINES)" userId="8caf6131-42bf-47d0-a54c-b2e171bcd592" providerId="ADAL" clId="{2D855CDB-D816-40DA-841C-B58EE267D0E9}" dt="2022-04-19T10:46:15.590" v="569"/>
          <ac:picMkLst>
            <pc:docMk/>
            <pc:sldMk cId="0" sldId="261"/>
            <ac:picMk id="106" creationId="{6CF0C736-5AF6-4AF6-A5E6-BB19D2563C92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19T10:46:02.821" v="563"/>
        <pc:sldMkLst>
          <pc:docMk/>
          <pc:sldMk cId="0" sldId="263"/>
        </pc:sldMkLst>
        <pc:spChg chg="mod">
          <ac:chgData name="SUARD DAMIEN (COMITÉ DES YVELINES)" userId="8caf6131-42bf-47d0-a54c-b2e171bcd592" providerId="ADAL" clId="{2D855CDB-D816-40DA-841C-B58EE267D0E9}" dt="2022-04-19T10:18:10.281" v="310" actId="404"/>
          <ac:spMkLst>
            <pc:docMk/>
            <pc:sldMk cId="0" sldId="263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2D855CDB-D816-40DA-841C-B58EE267D0E9}" dt="2022-04-19T10:18:05.204" v="309" actId="403"/>
          <ac:spMkLst>
            <pc:docMk/>
            <pc:sldMk cId="0" sldId="263"/>
            <ac:spMk id="89" creationId="{09A5C5B2-2463-45FA-A29D-B0E516B9216C}"/>
          </ac:spMkLst>
        </pc:spChg>
        <pc:spChg chg="add del mod">
          <ac:chgData name="SUARD DAMIEN (COMITÉ DES YVELINES)" userId="8caf6131-42bf-47d0-a54c-b2e171bcd592" providerId="ADAL" clId="{2D855CDB-D816-40DA-841C-B58EE267D0E9}" dt="2022-04-19T10:17:36.187" v="302" actId="478"/>
          <ac:spMkLst>
            <pc:docMk/>
            <pc:sldMk cId="0" sldId="263"/>
            <ac:spMk id="106" creationId="{7EA66616-2059-4B45-AEC4-2EB0682B957D}"/>
          </ac:spMkLst>
        </pc:spChg>
        <pc:picChg chg="del">
          <ac:chgData name="SUARD DAMIEN (COMITÉ DES YVELINES)" userId="8caf6131-42bf-47d0-a54c-b2e171bcd592" providerId="ADAL" clId="{2D855CDB-D816-40DA-841C-B58EE267D0E9}" dt="2022-04-19T10:46:02.536" v="562" actId="478"/>
          <ac:picMkLst>
            <pc:docMk/>
            <pc:sldMk cId="0" sldId="263"/>
            <ac:picMk id="2" creationId="{2BDBEB15-7E9A-5DC5-32E4-C3120DBBAC62}"/>
          </ac:picMkLst>
        </pc:picChg>
        <pc:picChg chg="add mod">
          <ac:chgData name="SUARD DAMIEN (COMITÉ DES YVELINES)" userId="8caf6131-42bf-47d0-a54c-b2e171bcd592" providerId="ADAL" clId="{2D855CDB-D816-40DA-841C-B58EE267D0E9}" dt="2022-04-19T10:46:02.821" v="563"/>
          <ac:picMkLst>
            <pc:docMk/>
            <pc:sldMk cId="0" sldId="263"/>
            <ac:picMk id="108" creationId="{2ACA1B91-D5DC-4F40-BE80-3758F31C34B2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22T10:27:55.829" v="773" actId="404"/>
        <pc:sldMkLst>
          <pc:docMk/>
          <pc:sldMk cId="0" sldId="267"/>
        </pc:sldMkLst>
        <pc:spChg chg="mod">
          <ac:chgData name="SUARD DAMIEN (COMITÉ DES YVELINES)" userId="8caf6131-42bf-47d0-a54c-b2e171bcd592" providerId="ADAL" clId="{2D855CDB-D816-40DA-841C-B58EE267D0E9}" dt="2022-04-22T09:49:03.414" v="654" actId="404"/>
          <ac:spMkLst>
            <pc:docMk/>
            <pc:sldMk cId="0" sldId="267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22T10:27:55.829" v="773" actId="404"/>
          <ac:spMkLst>
            <pc:docMk/>
            <pc:sldMk cId="0" sldId="267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D855CDB-D816-40DA-841C-B58EE267D0E9}" dt="2022-04-19T10:27:30.775" v="408" actId="255"/>
          <ac:spMkLst>
            <pc:docMk/>
            <pc:sldMk cId="0" sldId="267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2D855CDB-D816-40DA-841C-B58EE267D0E9}" dt="2022-04-22T10:04:40.845" v="716" actId="404"/>
          <ac:spMkLst>
            <pc:docMk/>
            <pc:sldMk cId="0" sldId="267"/>
            <ac:spMk id="89" creationId="{09A5C5B2-2463-45FA-A29D-B0E516B9216C}"/>
          </ac:spMkLst>
        </pc:spChg>
        <pc:picChg chg="del">
          <ac:chgData name="SUARD DAMIEN (COMITÉ DES YVELINES)" userId="8caf6131-42bf-47d0-a54c-b2e171bcd592" providerId="ADAL" clId="{2D855CDB-D816-40DA-841C-B58EE267D0E9}" dt="2022-04-19T10:46:42.066" v="576" actId="478"/>
          <ac:picMkLst>
            <pc:docMk/>
            <pc:sldMk cId="0" sldId="267"/>
            <ac:picMk id="2" creationId="{CF138D6B-64F9-03EC-3D73-B64B5AC35C82}"/>
          </ac:picMkLst>
        </pc:picChg>
        <pc:picChg chg="add mod">
          <ac:chgData name="SUARD DAMIEN (COMITÉ DES YVELINES)" userId="8caf6131-42bf-47d0-a54c-b2e171bcd592" providerId="ADAL" clId="{2D855CDB-D816-40DA-841C-B58EE267D0E9}" dt="2022-04-19T10:46:42.266" v="577"/>
          <ac:picMkLst>
            <pc:docMk/>
            <pc:sldMk cId="0" sldId="267"/>
            <ac:picMk id="106" creationId="{1683DBF6-4112-4C36-93C6-734BBC39F62C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19T10:45:34.590" v="550" actId="1035"/>
        <pc:sldMkLst>
          <pc:docMk/>
          <pc:sldMk cId="606013869" sldId="268"/>
        </pc:sldMkLst>
        <pc:spChg chg="mod">
          <ac:chgData name="SUARD DAMIEN (COMITÉ DES YVELINES)" userId="8caf6131-42bf-47d0-a54c-b2e171bcd592" providerId="ADAL" clId="{2D855CDB-D816-40DA-841C-B58EE267D0E9}" dt="2022-04-01T14:04:54.121" v="4" actId="255"/>
          <ac:spMkLst>
            <pc:docMk/>
            <pc:sldMk cId="606013869" sldId="268"/>
            <ac:spMk id="304" creationId="{70358E88-A337-4799-82D3-B882588BBC36}"/>
          </ac:spMkLst>
        </pc:spChg>
        <pc:spChg chg="mod">
          <ac:chgData name="SUARD DAMIEN (COMITÉ DES YVELINES)" userId="8caf6131-42bf-47d0-a54c-b2e171bcd592" providerId="ADAL" clId="{2D855CDB-D816-40DA-841C-B58EE267D0E9}" dt="2022-04-19T10:14:18.108" v="278" actId="20577"/>
          <ac:spMkLst>
            <pc:docMk/>
            <pc:sldMk cId="606013869" sldId="268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2D855CDB-D816-40DA-841C-B58EE267D0E9}" dt="2022-04-19T10:32:56.944" v="439" actId="20577"/>
          <ac:spMkLst>
            <pc:docMk/>
            <pc:sldMk cId="606013869" sldId="268"/>
            <ac:spMk id="458" creationId="{3780CDE3-D8A3-42F5-B70D-8FF79E070576}"/>
          </ac:spMkLst>
        </pc:spChg>
        <pc:spChg chg="mod">
          <ac:chgData name="SUARD DAMIEN (COMITÉ DES YVELINES)" userId="8caf6131-42bf-47d0-a54c-b2e171bcd592" providerId="ADAL" clId="{2D855CDB-D816-40DA-841C-B58EE267D0E9}" dt="2022-04-19T10:44:58.373" v="531" actId="403"/>
          <ac:spMkLst>
            <pc:docMk/>
            <pc:sldMk cId="606013869" sldId="268"/>
            <ac:spMk id="459" creationId="{205F5A8D-9A84-4557-9B28-5127206F11E5}"/>
          </ac:spMkLst>
        </pc:spChg>
        <pc:picChg chg="del mod">
          <ac:chgData name="SUARD DAMIEN (COMITÉ DES YVELINES)" userId="8caf6131-42bf-47d0-a54c-b2e171bcd592" providerId="ADAL" clId="{2D855CDB-D816-40DA-841C-B58EE267D0E9}" dt="2022-04-19T10:45:29.899" v="538" actId="478"/>
          <ac:picMkLst>
            <pc:docMk/>
            <pc:sldMk cId="606013869" sldId="268"/>
            <ac:picMk id="2" creationId="{C40C7AD7-8CF4-5E16-AFF7-BFF883521542}"/>
          </ac:picMkLst>
        </pc:picChg>
        <pc:picChg chg="add mod">
          <ac:chgData name="SUARD DAMIEN (COMITÉ DES YVELINES)" userId="8caf6131-42bf-47d0-a54c-b2e171bcd592" providerId="ADAL" clId="{2D855CDB-D816-40DA-841C-B58EE267D0E9}" dt="2022-04-19T10:45:34.590" v="550" actId="1035"/>
          <ac:picMkLst>
            <pc:docMk/>
            <pc:sldMk cId="606013869" sldId="268"/>
            <ac:picMk id="207" creationId="{02847409-F582-46C4-92B0-B9493D62781F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19T10:45:53.641" v="559"/>
        <pc:sldMkLst>
          <pc:docMk/>
          <pc:sldMk cId="820175489" sldId="270"/>
        </pc:sldMkLst>
        <pc:spChg chg="mod">
          <ac:chgData name="SUARD DAMIEN (COMITÉ DES YVELINES)" userId="8caf6131-42bf-47d0-a54c-b2e171bcd592" providerId="ADAL" clId="{2D855CDB-D816-40DA-841C-B58EE267D0E9}" dt="2022-04-19T10:18:56.124" v="311"/>
          <ac:spMkLst>
            <pc:docMk/>
            <pc:sldMk cId="820175489" sldId="270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2D855CDB-D816-40DA-841C-B58EE267D0E9}" dt="2022-04-04T11:46:59.451" v="5"/>
          <ac:spMkLst>
            <pc:docMk/>
            <pc:sldMk cId="820175489" sldId="270"/>
            <ac:spMk id="309" creationId="{5F8E8E5C-477A-4FD1-B059-7A2554E9048A}"/>
          </ac:spMkLst>
        </pc:spChg>
        <pc:spChg chg="mod">
          <ac:chgData name="SUARD DAMIEN (COMITÉ DES YVELINES)" userId="8caf6131-42bf-47d0-a54c-b2e171bcd592" providerId="ADAL" clId="{2D855CDB-D816-40DA-841C-B58EE267D0E9}" dt="2022-04-19T10:32:35.688" v="431" actId="20577"/>
          <ac:spMkLst>
            <pc:docMk/>
            <pc:sldMk cId="820175489" sldId="270"/>
            <ac:spMk id="313" creationId="{21040031-E380-4CAE-93CE-D7F3B6A2A1A0}"/>
          </ac:spMkLst>
        </pc:spChg>
        <pc:spChg chg="mod">
          <ac:chgData name="SUARD DAMIEN (COMITÉ DES YVELINES)" userId="8caf6131-42bf-47d0-a54c-b2e171bcd592" providerId="ADAL" clId="{2D855CDB-D816-40DA-841C-B58EE267D0E9}" dt="2022-04-19T10:19:28.078" v="320" actId="404"/>
          <ac:spMkLst>
            <pc:docMk/>
            <pc:sldMk cId="820175489" sldId="270"/>
            <ac:spMk id="458" creationId="{3780CDE3-D8A3-42F5-B70D-8FF79E070576}"/>
          </ac:spMkLst>
        </pc:spChg>
        <pc:picChg chg="del">
          <ac:chgData name="SUARD DAMIEN (COMITÉ DES YVELINES)" userId="8caf6131-42bf-47d0-a54c-b2e171bcd592" providerId="ADAL" clId="{2D855CDB-D816-40DA-841C-B58EE267D0E9}" dt="2022-04-19T10:45:53.347" v="558" actId="478"/>
          <ac:picMkLst>
            <pc:docMk/>
            <pc:sldMk cId="820175489" sldId="270"/>
            <ac:picMk id="2" creationId="{05C7144C-6FF3-1685-93D2-A08F5C5DD59F}"/>
          </ac:picMkLst>
        </pc:picChg>
        <pc:picChg chg="add mod">
          <ac:chgData name="SUARD DAMIEN (COMITÉ DES YVELINES)" userId="8caf6131-42bf-47d0-a54c-b2e171bcd592" providerId="ADAL" clId="{2D855CDB-D816-40DA-841C-B58EE267D0E9}" dt="2022-04-19T10:45:53.641" v="559"/>
          <ac:picMkLst>
            <pc:docMk/>
            <pc:sldMk cId="820175489" sldId="270"/>
            <ac:picMk id="206" creationId="{5FA6A41D-2B59-48C4-AC10-25276AA7F190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22T10:32:40.865" v="784" actId="20577"/>
        <pc:sldMkLst>
          <pc:docMk/>
          <pc:sldMk cId="1368593463" sldId="271"/>
        </pc:sldMkLst>
        <pc:spChg chg="mod">
          <ac:chgData name="SUARD DAMIEN (COMITÉ DES YVELINES)" userId="8caf6131-42bf-47d0-a54c-b2e171bcd592" providerId="ADAL" clId="{2D855CDB-D816-40DA-841C-B58EE267D0E9}" dt="2022-04-19T10:47:27.695" v="622" actId="1076"/>
          <ac:spMkLst>
            <pc:docMk/>
            <pc:sldMk cId="1368593463" sldId="271"/>
            <ac:spMk id="5" creationId="{AD13F3E6-5769-4EB1-BAA8-56C1736DCA38}"/>
          </ac:spMkLst>
        </pc:spChg>
        <pc:spChg chg="mod">
          <ac:chgData name="SUARD DAMIEN (COMITÉ DES YVELINES)" userId="8caf6131-42bf-47d0-a54c-b2e171bcd592" providerId="ADAL" clId="{2D855CDB-D816-40DA-841C-B58EE267D0E9}" dt="2022-04-22T10:32:40.865" v="784" actId="20577"/>
          <ac:spMkLst>
            <pc:docMk/>
            <pc:sldMk cId="1368593463" sldId="271"/>
            <ac:spMk id="9" creationId="{8025BD24-D8E3-45BC-A313-DBD7CC91B14D}"/>
          </ac:spMkLst>
        </pc:spChg>
        <pc:picChg chg="del">
          <ac:chgData name="SUARD DAMIEN (COMITÉ DES YVELINES)" userId="8caf6131-42bf-47d0-a54c-b2e171bcd592" providerId="ADAL" clId="{2D855CDB-D816-40DA-841C-B58EE267D0E9}" dt="2022-04-19T10:47:22.096" v="620" actId="478"/>
          <ac:picMkLst>
            <pc:docMk/>
            <pc:sldMk cId="1368593463" sldId="271"/>
            <ac:picMk id="3" creationId="{844FC9A4-879E-9F2B-A039-3EB851BC1CB6}"/>
          </ac:picMkLst>
        </pc:picChg>
        <pc:picChg chg="add mod">
          <ac:chgData name="SUARD DAMIEN (COMITÉ DES YVELINES)" userId="8caf6131-42bf-47d0-a54c-b2e171bcd592" providerId="ADAL" clId="{2D855CDB-D816-40DA-841C-B58EE267D0E9}" dt="2022-04-19T10:47:32.308" v="624" actId="1076"/>
          <ac:picMkLst>
            <pc:docMk/>
            <pc:sldMk cId="1368593463" sldId="271"/>
            <ac:picMk id="8" creationId="{1DBBF0AF-4607-4733-B97B-E4A68EBBA36E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22T10:31:47.817" v="778" actId="20577"/>
        <pc:sldMkLst>
          <pc:docMk/>
          <pc:sldMk cId="510962177" sldId="273"/>
        </pc:sldMkLst>
        <pc:spChg chg="add del mod">
          <ac:chgData name="SUARD DAMIEN (COMITÉ DES YVELINES)" userId="8caf6131-42bf-47d0-a54c-b2e171bcd592" providerId="ADAL" clId="{2D855CDB-D816-40DA-841C-B58EE267D0E9}" dt="2022-04-22T10:31:40.129" v="777" actId="478"/>
          <ac:spMkLst>
            <pc:docMk/>
            <pc:sldMk cId="510962177" sldId="273"/>
            <ac:spMk id="5" creationId="{A202111B-0264-4AF6-BB63-78CAB32ED2AA}"/>
          </ac:spMkLst>
        </pc:spChg>
        <pc:spChg chg="mod">
          <ac:chgData name="SUARD DAMIEN (COMITÉ DES YVELINES)" userId="8caf6131-42bf-47d0-a54c-b2e171bcd592" providerId="ADAL" clId="{2D855CDB-D816-40DA-841C-B58EE267D0E9}" dt="2022-04-19T10:40:48.890" v="516" actId="404"/>
          <ac:spMkLst>
            <pc:docMk/>
            <pc:sldMk cId="510962177" sldId="273"/>
            <ac:spMk id="27" creationId="{62450673-3359-4D06-B0D7-9185BA43DB3D}"/>
          </ac:spMkLst>
        </pc:spChg>
        <pc:spChg chg="mod">
          <ac:chgData name="SUARD DAMIEN (COMITÉ DES YVELINES)" userId="8caf6131-42bf-47d0-a54c-b2e171bcd592" providerId="ADAL" clId="{2D855CDB-D816-40DA-841C-B58EE267D0E9}" dt="2022-04-19T10:40:57.043" v="519" actId="403"/>
          <ac:spMkLst>
            <pc:docMk/>
            <pc:sldMk cId="510962177" sldId="273"/>
            <ac:spMk id="29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19T10:43:41.220" v="527" actId="20577"/>
          <ac:spMkLst>
            <pc:docMk/>
            <pc:sldMk cId="510962177" sldId="273"/>
            <ac:spMk id="57" creationId="{09A5C5B2-2463-45FA-A29D-B0E516B9216C}"/>
          </ac:spMkLst>
        </pc:spChg>
        <pc:spChg chg="mod">
          <ac:chgData name="SUARD DAMIEN (COMITÉ DES YVELINES)" userId="8caf6131-42bf-47d0-a54c-b2e171bcd592" providerId="ADAL" clId="{2D855CDB-D816-40DA-841C-B58EE267D0E9}" dt="2022-04-19T10:41:00.747" v="520" actId="403"/>
          <ac:spMkLst>
            <pc:docMk/>
            <pc:sldMk cId="510962177" sldId="273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D855CDB-D816-40DA-841C-B58EE267D0E9}" dt="2022-04-22T10:31:47.817" v="778" actId="20577"/>
          <ac:spMkLst>
            <pc:docMk/>
            <pc:sldMk cId="510962177" sldId="273"/>
            <ac:spMk id="182" creationId="{659497A1-7044-44EF-A09F-2D4034279B98}"/>
          </ac:spMkLst>
        </pc:spChg>
        <pc:picChg chg="del">
          <ac:chgData name="SUARD DAMIEN (COMITÉ DES YVELINES)" userId="8caf6131-42bf-47d0-a54c-b2e171bcd592" providerId="ADAL" clId="{2D855CDB-D816-40DA-841C-B58EE267D0E9}" dt="2022-04-19T10:46:59.715" v="584" actId="478"/>
          <ac:picMkLst>
            <pc:docMk/>
            <pc:sldMk cId="510962177" sldId="273"/>
            <ac:picMk id="6" creationId="{A5A6CF71-F947-B6A6-58BA-466C00612306}"/>
          </ac:picMkLst>
        </pc:picChg>
        <pc:picChg chg="add mod">
          <ac:chgData name="SUARD DAMIEN (COMITÉ DES YVELINES)" userId="8caf6131-42bf-47d0-a54c-b2e171bcd592" providerId="ADAL" clId="{2D855CDB-D816-40DA-841C-B58EE267D0E9}" dt="2022-04-19T10:46:59.884" v="585"/>
          <ac:picMkLst>
            <pc:docMk/>
            <pc:sldMk cId="510962177" sldId="273"/>
            <ac:picMk id="60" creationId="{6B5EFE27-3D14-4305-97CA-7F61210B28FC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19T10:47:37.580" v="625" actId="478"/>
        <pc:sldMkLst>
          <pc:docMk/>
          <pc:sldMk cId="1667077067" sldId="275"/>
        </pc:sldMkLst>
        <pc:spChg chg="mod">
          <ac:chgData name="SUARD DAMIEN (COMITÉ DES YVELINES)" userId="8caf6131-42bf-47d0-a54c-b2e171bcd592" providerId="ADAL" clId="{2D855CDB-D816-40DA-841C-B58EE267D0E9}" dt="2022-04-19T10:47:18.391" v="619" actId="1076"/>
          <ac:spMkLst>
            <pc:docMk/>
            <pc:sldMk cId="1667077067" sldId="275"/>
            <ac:spMk id="3" creationId="{E534FF30-93A0-4640-9189-BD59DAA204AD}"/>
          </ac:spMkLst>
        </pc:spChg>
        <pc:spChg chg="mod">
          <ac:chgData name="SUARD DAMIEN (COMITÉ DES YVELINES)" userId="8caf6131-42bf-47d0-a54c-b2e171bcd592" providerId="ADAL" clId="{2D855CDB-D816-40DA-841C-B58EE267D0E9}" dt="2022-04-19T10:47:13.839" v="618" actId="1036"/>
          <ac:spMkLst>
            <pc:docMk/>
            <pc:sldMk cId="1667077067" sldId="275"/>
            <ac:spMk id="5" creationId="{EA92B225-655D-4B48-89A4-F927CB76E944}"/>
          </ac:spMkLst>
        </pc:spChg>
        <pc:picChg chg="del">
          <ac:chgData name="SUARD DAMIEN (COMITÉ DES YVELINES)" userId="8caf6131-42bf-47d0-a54c-b2e171bcd592" providerId="ADAL" clId="{2D855CDB-D816-40DA-841C-B58EE267D0E9}" dt="2022-04-19T10:47:06.211" v="586" actId="478"/>
          <ac:picMkLst>
            <pc:docMk/>
            <pc:sldMk cId="1667077067" sldId="275"/>
            <ac:picMk id="2" creationId="{420E2873-7F63-B501-CD35-35DC8CC70370}"/>
          </ac:picMkLst>
        </pc:picChg>
        <pc:picChg chg="add del mod">
          <ac:chgData name="SUARD DAMIEN (COMITÉ DES YVELINES)" userId="8caf6131-42bf-47d0-a54c-b2e171bcd592" providerId="ADAL" clId="{2D855CDB-D816-40DA-841C-B58EE267D0E9}" dt="2022-04-19T10:47:37.580" v="625" actId="478"/>
          <ac:picMkLst>
            <pc:docMk/>
            <pc:sldMk cId="1667077067" sldId="275"/>
            <ac:picMk id="6" creationId="{9E1BF75C-0099-424C-908E-962A5DE3984F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22T09:56:24.614" v="675" actId="404"/>
        <pc:sldMkLst>
          <pc:docMk/>
          <pc:sldMk cId="2806043114" sldId="281"/>
        </pc:sldMkLst>
        <pc:spChg chg="mod">
          <ac:chgData name="SUARD DAMIEN (COMITÉ DES YVELINES)" userId="8caf6131-42bf-47d0-a54c-b2e171bcd592" providerId="ADAL" clId="{2D855CDB-D816-40DA-841C-B58EE267D0E9}" dt="2022-04-19T10:11:32.560" v="228" actId="404"/>
          <ac:spMkLst>
            <pc:docMk/>
            <pc:sldMk cId="2806043114" sldId="281"/>
            <ac:spMk id="29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22T09:56:24.614" v="675" actId="404"/>
          <ac:spMkLst>
            <pc:docMk/>
            <pc:sldMk cId="2806043114" sldId="281"/>
            <ac:spMk id="57" creationId="{09A5C5B2-2463-45FA-A29D-B0E516B9216C}"/>
          </ac:spMkLst>
        </pc:spChg>
        <pc:spChg chg="mod">
          <ac:chgData name="SUARD DAMIEN (COMITÉ DES YVELINES)" userId="8caf6131-42bf-47d0-a54c-b2e171bcd592" providerId="ADAL" clId="{2D855CDB-D816-40DA-841C-B58EE267D0E9}" dt="2022-04-19T10:11:34.978" v="229" actId="404"/>
          <ac:spMkLst>
            <pc:docMk/>
            <pc:sldMk cId="2806043114" sldId="281"/>
            <ac:spMk id="58" creationId="{490E5D80-E63F-4F82-AFFE-E5FD8B609BE4}"/>
          </ac:spMkLst>
        </pc:spChg>
        <pc:picChg chg="del">
          <ac:chgData name="SUARD DAMIEN (COMITÉ DES YVELINES)" userId="8caf6131-42bf-47d0-a54c-b2e171bcd592" providerId="ADAL" clId="{2D855CDB-D816-40DA-841C-B58EE267D0E9}" dt="2022-04-19T10:45:45.170" v="554" actId="478"/>
          <ac:picMkLst>
            <pc:docMk/>
            <pc:sldMk cId="2806043114" sldId="281"/>
            <ac:picMk id="2" creationId="{1BA8B607-5188-7338-3FFD-93C6BCEC385F}"/>
          </ac:picMkLst>
        </pc:picChg>
        <pc:picChg chg="add mod">
          <ac:chgData name="SUARD DAMIEN (COMITÉ DES YVELINES)" userId="8caf6131-42bf-47d0-a54c-b2e171bcd592" providerId="ADAL" clId="{2D855CDB-D816-40DA-841C-B58EE267D0E9}" dt="2022-04-19T10:45:42.407" v="553"/>
          <ac:picMkLst>
            <pc:docMk/>
            <pc:sldMk cId="2806043114" sldId="281"/>
            <ac:picMk id="111" creationId="{37E7D96E-F5A7-41AF-878A-21B29A70DC5B}"/>
          </ac:picMkLst>
        </pc:picChg>
      </pc:sldChg>
      <pc:sldChg chg="delSp mod">
        <pc:chgData name="SUARD DAMIEN (COMITÉ DES YVELINES)" userId="8caf6131-42bf-47d0-a54c-b2e171bcd592" providerId="ADAL" clId="{2D855CDB-D816-40DA-841C-B58EE267D0E9}" dt="2022-04-19T10:47:40.531" v="626" actId="478"/>
        <pc:sldMkLst>
          <pc:docMk/>
          <pc:sldMk cId="356702978" sldId="282"/>
        </pc:sldMkLst>
        <pc:picChg chg="del">
          <ac:chgData name="SUARD DAMIEN (COMITÉ DES YVELINES)" userId="8caf6131-42bf-47d0-a54c-b2e171bcd592" providerId="ADAL" clId="{2D855CDB-D816-40DA-841C-B58EE267D0E9}" dt="2022-04-19T10:47:40.531" v="626" actId="478"/>
          <ac:picMkLst>
            <pc:docMk/>
            <pc:sldMk cId="356702978" sldId="282"/>
            <ac:picMk id="2" creationId="{FE697F35-825C-D2E6-C500-A249CB3CC02E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22T10:15:24.322" v="747" actId="404"/>
        <pc:sldMkLst>
          <pc:docMk/>
          <pc:sldMk cId="2466190961" sldId="283"/>
        </pc:sldMkLst>
        <pc:spChg chg="mod">
          <ac:chgData name="SUARD DAMIEN (COMITÉ DES YVELINES)" userId="8caf6131-42bf-47d0-a54c-b2e171bcd592" providerId="ADAL" clId="{2D855CDB-D816-40DA-841C-B58EE267D0E9}" dt="2022-04-19T09:59:12.265" v="127" actId="1076"/>
          <ac:spMkLst>
            <pc:docMk/>
            <pc:sldMk cId="2466190961" sldId="283"/>
            <ac:spMk id="26" creationId="{2673C3D1-889B-4677-B219-8EC698797D54}"/>
          </ac:spMkLst>
        </pc:spChg>
        <pc:spChg chg="mod">
          <ac:chgData name="SUARD DAMIEN (COMITÉ DES YVELINES)" userId="8caf6131-42bf-47d0-a54c-b2e171bcd592" providerId="ADAL" clId="{2D855CDB-D816-40DA-841C-B58EE267D0E9}" dt="2022-04-19T10:32:49.649" v="435" actId="6549"/>
          <ac:spMkLst>
            <pc:docMk/>
            <pc:sldMk cId="2466190961" sldId="283"/>
            <ac:spMk id="27" creationId="{62450673-3359-4D06-B0D7-9185BA43DB3D}"/>
          </ac:spMkLst>
        </pc:spChg>
        <pc:spChg chg="del">
          <ac:chgData name="SUARD DAMIEN (COMITÉ DES YVELINES)" userId="8caf6131-42bf-47d0-a54c-b2e171bcd592" providerId="ADAL" clId="{2D855CDB-D816-40DA-841C-B58EE267D0E9}" dt="2022-04-19T09:59:26.298" v="132" actId="478"/>
          <ac:spMkLst>
            <pc:docMk/>
            <pc:sldMk cId="2466190961" sldId="283"/>
            <ac:spMk id="29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19T10:16:26.910" v="298"/>
          <ac:spMkLst>
            <pc:docMk/>
            <pc:sldMk cId="2466190961" sldId="283"/>
            <ac:spMk id="57" creationId="{09A5C5B2-2463-45FA-A29D-B0E516B9216C}"/>
          </ac:spMkLst>
        </pc:spChg>
        <pc:spChg chg="mod">
          <ac:chgData name="SUARD DAMIEN (COMITÉ DES YVELINES)" userId="8caf6131-42bf-47d0-a54c-b2e171bcd592" providerId="ADAL" clId="{2D855CDB-D816-40DA-841C-B58EE267D0E9}" dt="2022-04-22T10:15:24.322" v="747" actId="404"/>
          <ac:spMkLst>
            <pc:docMk/>
            <pc:sldMk cId="2466190961" sldId="283"/>
            <ac:spMk id="58" creationId="{490E5D80-E63F-4F82-AFFE-E5FD8B609BE4}"/>
          </ac:spMkLst>
        </pc:spChg>
        <pc:spChg chg="add mod">
          <ac:chgData name="SUARD DAMIEN (COMITÉ DES YVELINES)" userId="8caf6131-42bf-47d0-a54c-b2e171bcd592" providerId="ADAL" clId="{2D855CDB-D816-40DA-841C-B58EE267D0E9}" dt="2022-04-22T10:15:22.068" v="746" actId="404"/>
          <ac:spMkLst>
            <pc:docMk/>
            <pc:sldMk cId="2466190961" sldId="283"/>
            <ac:spMk id="108" creationId="{13F67E6C-14F1-4F0D-95F0-A11A4CF5D029}"/>
          </ac:spMkLst>
        </pc:spChg>
        <pc:picChg chg="del mod">
          <ac:chgData name="SUARD DAMIEN (COMITÉ DES YVELINES)" userId="8caf6131-42bf-47d0-a54c-b2e171bcd592" providerId="ADAL" clId="{2D855CDB-D816-40DA-841C-B58EE267D0E9}" dt="2022-04-19T10:45:40.165" v="551" actId="478"/>
          <ac:picMkLst>
            <pc:docMk/>
            <pc:sldMk cId="2466190961" sldId="283"/>
            <ac:picMk id="5" creationId="{29B35C3B-7D91-7B71-E209-9278A8C1CDA8}"/>
          </ac:picMkLst>
        </pc:picChg>
        <pc:picChg chg="add del mod">
          <ac:chgData name="SUARD DAMIEN (COMITÉ DES YVELINES)" userId="8caf6131-42bf-47d0-a54c-b2e171bcd592" providerId="ADAL" clId="{2D855CDB-D816-40DA-841C-B58EE267D0E9}" dt="2022-04-19T10:45:23.146" v="536" actId="478"/>
          <ac:picMkLst>
            <pc:docMk/>
            <pc:sldMk cId="2466190961" sldId="283"/>
            <ac:picMk id="111" creationId="{E1D597A8-6F84-4D36-A3EB-C8469641A96C}"/>
          </ac:picMkLst>
        </pc:picChg>
        <pc:picChg chg="add mod">
          <ac:chgData name="SUARD DAMIEN (COMITÉ DES YVELINES)" userId="8caf6131-42bf-47d0-a54c-b2e171bcd592" providerId="ADAL" clId="{2D855CDB-D816-40DA-841C-B58EE267D0E9}" dt="2022-04-19T10:45:40.428" v="552"/>
          <ac:picMkLst>
            <pc:docMk/>
            <pc:sldMk cId="2466190961" sldId="283"/>
            <ac:picMk id="112" creationId="{A6769DE0-D8D8-4E74-9A10-34234F098E71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22T10:23:11.782" v="757" actId="404"/>
        <pc:sldMkLst>
          <pc:docMk/>
          <pc:sldMk cId="4185945710" sldId="284"/>
        </pc:sldMkLst>
        <pc:spChg chg="mod">
          <ac:chgData name="SUARD DAMIEN (COMITÉ DES YVELINES)" userId="8caf6131-42bf-47d0-a54c-b2e171bcd592" providerId="ADAL" clId="{2D855CDB-D816-40DA-841C-B58EE267D0E9}" dt="2022-04-22T09:55:27.764" v="670" actId="404"/>
          <ac:spMkLst>
            <pc:docMk/>
            <pc:sldMk cId="4185945710" sldId="284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22T10:23:11.782" v="757" actId="404"/>
          <ac:spMkLst>
            <pc:docMk/>
            <pc:sldMk cId="4185945710" sldId="284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D855CDB-D816-40DA-841C-B58EE267D0E9}" dt="2022-04-19T10:01:49.677" v="218" actId="404"/>
          <ac:spMkLst>
            <pc:docMk/>
            <pc:sldMk cId="4185945710" sldId="284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2D855CDB-D816-40DA-841C-B58EE267D0E9}" dt="2022-04-19T10:22:17.125" v="355" actId="404"/>
          <ac:spMkLst>
            <pc:docMk/>
            <pc:sldMk cId="4185945710" sldId="284"/>
            <ac:spMk id="89" creationId="{09A5C5B2-2463-45FA-A29D-B0E516B9216C}"/>
          </ac:spMkLst>
        </pc:spChg>
        <pc:picChg chg="del">
          <ac:chgData name="SUARD DAMIEN (COMITÉ DES YVELINES)" userId="8caf6131-42bf-47d0-a54c-b2e171bcd592" providerId="ADAL" clId="{2D855CDB-D816-40DA-841C-B58EE267D0E9}" dt="2022-04-19T10:46:10.299" v="566" actId="478"/>
          <ac:picMkLst>
            <pc:docMk/>
            <pc:sldMk cId="4185945710" sldId="284"/>
            <ac:picMk id="2" creationId="{212B717A-DDD9-7AA5-A2EC-DEF4C23D7DCB}"/>
          </ac:picMkLst>
        </pc:picChg>
        <pc:picChg chg="add mod">
          <ac:chgData name="SUARD DAMIEN (COMITÉ DES YVELINES)" userId="8caf6131-42bf-47d0-a54c-b2e171bcd592" providerId="ADAL" clId="{2D855CDB-D816-40DA-841C-B58EE267D0E9}" dt="2022-04-19T10:46:10.530" v="567"/>
          <ac:picMkLst>
            <pc:docMk/>
            <pc:sldMk cId="4185945710" sldId="284"/>
            <ac:picMk id="60" creationId="{DC911610-BB4D-4D53-A066-5842B23BE169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19T10:46:37.046" v="575"/>
        <pc:sldMkLst>
          <pc:docMk/>
          <pc:sldMk cId="2984524065" sldId="285"/>
        </pc:sldMkLst>
        <pc:spChg chg="mod">
          <ac:chgData name="SUARD DAMIEN (COMITÉ DES YVELINES)" userId="8caf6131-42bf-47d0-a54c-b2e171bcd592" providerId="ADAL" clId="{2D855CDB-D816-40DA-841C-B58EE267D0E9}" dt="2022-04-19T10:33:40.291" v="443" actId="255"/>
          <ac:spMkLst>
            <pc:docMk/>
            <pc:sldMk cId="2984524065" sldId="285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D855CDB-D816-40DA-841C-B58EE267D0E9}" dt="2022-04-19T10:33:32.687" v="442" actId="255"/>
          <ac:spMkLst>
            <pc:docMk/>
            <pc:sldMk cId="2984524065" sldId="285"/>
            <ac:spMk id="88" creationId="{62450673-3359-4D06-B0D7-9185BA43DB3D}"/>
          </ac:spMkLst>
        </pc:spChg>
        <pc:picChg chg="del">
          <ac:chgData name="SUARD DAMIEN (COMITÉ DES YVELINES)" userId="8caf6131-42bf-47d0-a54c-b2e171bcd592" providerId="ADAL" clId="{2D855CDB-D816-40DA-841C-B58EE267D0E9}" dt="2022-04-19T10:46:36.815" v="574" actId="478"/>
          <ac:picMkLst>
            <pc:docMk/>
            <pc:sldMk cId="2984524065" sldId="285"/>
            <ac:picMk id="2" creationId="{4763466F-9EFE-8EFD-DF33-36D4A7202FBD}"/>
          </ac:picMkLst>
        </pc:picChg>
        <pc:picChg chg="add mod">
          <ac:chgData name="SUARD DAMIEN (COMITÉ DES YVELINES)" userId="8caf6131-42bf-47d0-a54c-b2e171bcd592" providerId="ADAL" clId="{2D855CDB-D816-40DA-841C-B58EE267D0E9}" dt="2022-04-19T10:46:37.046" v="575"/>
          <ac:picMkLst>
            <pc:docMk/>
            <pc:sldMk cId="2984524065" sldId="285"/>
            <ac:picMk id="60" creationId="{9870BCA0-03B0-4F1C-8465-C91FDE8F9F11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22T10:31:23.994" v="776"/>
        <pc:sldMkLst>
          <pc:docMk/>
          <pc:sldMk cId="447385228" sldId="286"/>
        </pc:sldMkLst>
        <pc:spChg chg="add del mod">
          <ac:chgData name="SUARD DAMIEN (COMITÉ DES YVELINES)" userId="8caf6131-42bf-47d0-a54c-b2e171bcd592" providerId="ADAL" clId="{2D855CDB-D816-40DA-841C-B58EE267D0E9}" dt="2022-04-22T10:31:23.994" v="776"/>
          <ac:spMkLst>
            <pc:docMk/>
            <pc:sldMk cId="447385228" sldId="286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22T10:31:07.572" v="775"/>
          <ac:spMkLst>
            <pc:docMk/>
            <pc:sldMk cId="447385228" sldId="286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D855CDB-D816-40DA-841C-B58EE267D0E9}" dt="2022-04-19T10:35:28.848" v="462" actId="255"/>
          <ac:spMkLst>
            <pc:docMk/>
            <pc:sldMk cId="447385228" sldId="286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2D855CDB-D816-40DA-841C-B58EE267D0E9}" dt="2022-04-22T09:47:01.050" v="647" actId="20577"/>
          <ac:spMkLst>
            <pc:docMk/>
            <pc:sldMk cId="447385228" sldId="286"/>
            <ac:spMk id="89" creationId="{09A5C5B2-2463-45FA-A29D-B0E516B9216C}"/>
          </ac:spMkLst>
        </pc:spChg>
        <pc:picChg chg="del">
          <ac:chgData name="SUARD DAMIEN (COMITÉ DES YVELINES)" userId="8caf6131-42bf-47d0-a54c-b2e171bcd592" providerId="ADAL" clId="{2D855CDB-D816-40DA-841C-B58EE267D0E9}" dt="2022-04-19T10:46:55.915" v="582" actId="478"/>
          <ac:picMkLst>
            <pc:docMk/>
            <pc:sldMk cId="447385228" sldId="286"/>
            <ac:picMk id="2" creationId="{B6221A3F-B18C-D2BC-93DF-4DBA3694ED08}"/>
          </ac:picMkLst>
        </pc:picChg>
        <pc:picChg chg="add mod">
          <ac:chgData name="SUARD DAMIEN (COMITÉ DES YVELINES)" userId="8caf6131-42bf-47d0-a54c-b2e171bcd592" providerId="ADAL" clId="{2D855CDB-D816-40DA-841C-B58EE267D0E9}" dt="2022-04-19T10:46:56.115" v="583"/>
          <ac:picMkLst>
            <pc:docMk/>
            <pc:sldMk cId="447385228" sldId="286"/>
            <ac:picMk id="60" creationId="{07BB15CE-CC67-4A5B-B129-D340F3CAEC3D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22T10:03:34.582" v="709" actId="255"/>
        <pc:sldMkLst>
          <pc:docMk/>
          <pc:sldMk cId="4020097540" sldId="287"/>
        </pc:sldMkLst>
        <pc:spChg chg="mod">
          <ac:chgData name="SUARD DAMIEN (COMITÉ DES YVELINES)" userId="8caf6131-42bf-47d0-a54c-b2e171bcd592" providerId="ADAL" clId="{2D855CDB-D816-40DA-841C-B58EE267D0E9}" dt="2022-04-19T11:01:09.042" v="631" actId="207"/>
          <ac:spMkLst>
            <pc:docMk/>
            <pc:sldMk cId="4020097540" sldId="287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22T10:03:34.582" v="709" actId="255"/>
          <ac:spMkLst>
            <pc:docMk/>
            <pc:sldMk cId="4020097540" sldId="287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D855CDB-D816-40DA-841C-B58EE267D0E9}" dt="2022-04-19T10:12:52.786" v="260" actId="20577"/>
          <ac:spMkLst>
            <pc:docMk/>
            <pc:sldMk cId="4020097540" sldId="287"/>
            <ac:spMk id="63" creationId="{D94F77C0-C16F-4925-882C-4FCE482BE507}"/>
          </ac:spMkLst>
        </pc:spChg>
        <pc:spChg chg="mod">
          <ac:chgData name="SUARD DAMIEN (COMITÉ DES YVELINES)" userId="8caf6131-42bf-47d0-a54c-b2e171bcd592" providerId="ADAL" clId="{2D855CDB-D816-40DA-841C-B58EE267D0E9}" dt="2022-04-19T10:53:07.701" v="627" actId="207"/>
          <ac:spMkLst>
            <pc:docMk/>
            <pc:sldMk cId="4020097540" sldId="287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2D855CDB-D816-40DA-841C-B58EE267D0E9}" dt="2022-04-19T10:53:20.105" v="629"/>
          <ac:spMkLst>
            <pc:docMk/>
            <pc:sldMk cId="4020097540" sldId="287"/>
            <ac:spMk id="89" creationId="{09A5C5B2-2463-45FA-A29D-B0E516B9216C}"/>
          </ac:spMkLst>
        </pc:spChg>
        <pc:picChg chg="del mod">
          <ac:chgData name="SUARD DAMIEN (COMITÉ DES YVELINES)" userId="8caf6131-42bf-47d0-a54c-b2e171bcd592" providerId="ADAL" clId="{2D855CDB-D816-40DA-841C-B58EE267D0E9}" dt="2022-04-19T10:45:49.068" v="556" actId="478"/>
          <ac:picMkLst>
            <pc:docMk/>
            <pc:sldMk cId="4020097540" sldId="287"/>
            <ac:picMk id="2" creationId="{BAC3258C-CB88-F93F-D949-C61D2046D075}"/>
          </ac:picMkLst>
        </pc:picChg>
        <pc:picChg chg="add mod">
          <ac:chgData name="SUARD DAMIEN (COMITÉ DES YVELINES)" userId="8caf6131-42bf-47d0-a54c-b2e171bcd592" providerId="ADAL" clId="{2D855CDB-D816-40DA-841C-B58EE267D0E9}" dt="2022-04-19T10:45:49.343" v="557"/>
          <ac:picMkLst>
            <pc:docMk/>
            <pc:sldMk cId="4020097540" sldId="287"/>
            <ac:picMk id="60" creationId="{0D63789B-989A-409F-9FC1-AFCA7B760A83}"/>
          </ac:picMkLst>
        </pc:picChg>
      </pc:sldChg>
      <pc:sldChg chg="addSp delSp modSp mod">
        <pc:chgData name="SUARD DAMIEN (COMITÉ DES YVELINES)" userId="8caf6131-42bf-47d0-a54c-b2e171bcd592" providerId="ADAL" clId="{2D855CDB-D816-40DA-841C-B58EE267D0E9}" dt="2022-04-19T11:04:56.781" v="632" actId="207"/>
        <pc:sldMkLst>
          <pc:docMk/>
          <pc:sldMk cId="487721283" sldId="288"/>
        </pc:sldMkLst>
        <pc:spChg chg="mod">
          <ac:chgData name="SUARD DAMIEN (COMITÉ DES YVELINES)" userId="8caf6131-42bf-47d0-a54c-b2e171bcd592" providerId="ADAL" clId="{2D855CDB-D816-40DA-841C-B58EE267D0E9}" dt="2022-04-04T12:17:59.548" v="67" actId="403"/>
          <ac:spMkLst>
            <pc:docMk/>
            <pc:sldMk cId="487721283" sldId="288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2D855CDB-D816-40DA-841C-B58EE267D0E9}" dt="2022-04-19T11:04:56.781" v="632" actId="207"/>
          <ac:spMkLst>
            <pc:docMk/>
            <pc:sldMk cId="487721283" sldId="288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19T10:32:22.502" v="427" actId="20577"/>
          <ac:spMkLst>
            <pc:docMk/>
            <pc:sldMk cId="487721283" sldId="288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D855CDB-D816-40DA-841C-B58EE267D0E9}" dt="2022-04-19T10:20:49.902" v="333" actId="207"/>
          <ac:spMkLst>
            <pc:docMk/>
            <pc:sldMk cId="487721283" sldId="288"/>
            <ac:spMk id="89" creationId="{09A5C5B2-2463-45FA-A29D-B0E516B9216C}"/>
          </ac:spMkLst>
        </pc:spChg>
        <pc:picChg chg="del">
          <ac:chgData name="SUARD DAMIEN (COMITÉ DES YVELINES)" userId="8caf6131-42bf-47d0-a54c-b2e171bcd592" providerId="ADAL" clId="{2D855CDB-D816-40DA-841C-B58EE267D0E9}" dt="2022-04-19T10:45:58.584" v="560" actId="478"/>
          <ac:picMkLst>
            <pc:docMk/>
            <pc:sldMk cId="487721283" sldId="288"/>
            <ac:picMk id="2" creationId="{BCAD50BA-8237-A716-6A1F-8C0F8D3AAB91}"/>
          </ac:picMkLst>
        </pc:picChg>
        <pc:picChg chg="add mod">
          <ac:chgData name="SUARD DAMIEN (COMITÉ DES YVELINES)" userId="8caf6131-42bf-47d0-a54c-b2e171bcd592" providerId="ADAL" clId="{2D855CDB-D816-40DA-841C-B58EE267D0E9}" dt="2022-04-19T10:45:58.927" v="561"/>
          <ac:picMkLst>
            <pc:docMk/>
            <pc:sldMk cId="487721283" sldId="288"/>
            <ac:picMk id="60" creationId="{2577F5F4-7B3B-4481-8426-22E9D79B75F9}"/>
          </ac:picMkLst>
        </pc:picChg>
      </pc:sldChg>
      <pc:sldChg chg="addSp delSp modSp add mod ord">
        <pc:chgData name="SUARD DAMIEN (COMITÉ DES YVELINES)" userId="8caf6131-42bf-47d0-a54c-b2e171bcd592" providerId="ADAL" clId="{2D855CDB-D816-40DA-841C-B58EE267D0E9}" dt="2022-04-22T09:58:57.958" v="699" actId="404"/>
        <pc:sldMkLst>
          <pc:docMk/>
          <pc:sldMk cId="916268234" sldId="289"/>
        </pc:sldMkLst>
        <pc:spChg chg="del">
          <ac:chgData name="SUARD DAMIEN (COMITÉ DES YVELINES)" userId="8caf6131-42bf-47d0-a54c-b2e171bcd592" providerId="ADAL" clId="{2D855CDB-D816-40DA-841C-B58EE267D0E9}" dt="2022-04-04T11:51:30.338" v="46" actId="478"/>
          <ac:spMkLst>
            <pc:docMk/>
            <pc:sldMk cId="916268234" sldId="289"/>
            <ac:spMk id="19" creationId="{2511FAD7-89A7-4717-B782-F86C6037AC37}"/>
          </ac:spMkLst>
        </pc:spChg>
        <pc:spChg chg="del">
          <ac:chgData name="SUARD DAMIEN (COMITÉ DES YVELINES)" userId="8caf6131-42bf-47d0-a54c-b2e171bcd592" providerId="ADAL" clId="{2D855CDB-D816-40DA-841C-B58EE267D0E9}" dt="2022-04-04T11:51:39.747" v="49" actId="478"/>
          <ac:spMkLst>
            <pc:docMk/>
            <pc:sldMk cId="916268234" sldId="289"/>
            <ac:spMk id="20" creationId="{1A8B8D05-36F6-42B5-AFA1-71FED8DB99DF}"/>
          </ac:spMkLst>
        </pc:spChg>
        <pc:spChg chg="del">
          <ac:chgData name="SUARD DAMIEN (COMITÉ DES YVELINES)" userId="8caf6131-42bf-47d0-a54c-b2e171bcd592" providerId="ADAL" clId="{2D855CDB-D816-40DA-841C-B58EE267D0E9}" dt="2022-04-04T11:51:30.338" v="46" actId="478"/>
          <ac:spMkLst>
            <pc:docMk/>
            <pc:sldMk cId="916268234" sldId="289"/>
            <ac:spMk id="41" creationId="{2673C3D1-889B-4677-B219-8EC698797D54}"/>
          </ac:spMkLst>
        </pc:spChg>
        <pc:spChg chg="del">
          <ac:chgData name="SUARD DAMIEN (COMITÉ DES YVELINES)" userId="8caf6131-42bf-47d0-a54c-b2e171bcd592" providerId="ADAL" clId="{2D855CDB-D816-40DA-841C-B58EE267D0E9}" dt="2022-04-04T11:51:30.338" v="46" actId="478"/>
          <ac:spMkLst>
            <pc:docMk/>
            <pc:sldMk cId="916268234" sldId="289"/>
            <ac:spMk id="42" creationId="{9AA93A83-6066-4953-9B87-83C864DBDC3F}"/>
          </ac:spMkLst>
        </pc:spChg>
        <pc:spChg chg="del">
          <ac:chgData name="SUARD DAMIEN (COMITÉ DES YVELINES)" userId="8caf6131-42bf-47d0-a54c-b2e171bcd592" providerId="ADAL" clId="{2D855CDB-D816-40DA-841C-B58EE267D0E9}" dt="2022-04-04T11:51:30.338" v="46" actId="478"/>
          <ac:spMkLst>
            <pc:docMk/>
            <pc:sldMk cId="916268234" sldId="289"/>
            <ac:spMk id="47" creationId="{FA6447C2-FF47-400C-9579-B96FDAD64B3D}"/>
          </ac:spMkLst>
        </pc:spChg>
        <pc:spChg chg="del">
          <ac:chgData name="SUARD DAMIEN (COMITÉ DES YVELINES)" userId="8caf6131-42bf-47d0-a54c-b2e171bcd592" providerId="ADAL" clId="{2D855CDB-D816-40DA-841C-B58EE267D0E9}" dt="2022-04-04T11:51:30.338" v="46" actId="478"/>
          <ac:spMkLst>
            <pc:docMk/>
            <pc:sldMk cId="916268234" sldId="289"/>
            <ac:spMk id="48" creationId="{BB6F0CBA-DA8D-4669-A101-4ACEC499E912}"/>
          </ac:spMkLst>
        </pc:spChg>
        <pc:spChg chg="mod">
          <ac:chgData name="SUARD DAMIEN (COMITÉ DES YVELINES)" userId="8caf6131-42bf-47d0-a54c-b2e171bcd592" providerId="ADAL" clId="{2D855CDB-D816-40DA-841C-B58EE267D0E9}" dt="2022-04-04T11:54:02.026" v="64" actId="404"/>
          <ac:spMkLst>
            <pc:docMk/>
            <pc:sldMk cId="916268234" sldId="289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04T11:54:04.619" v="66" actId="404"/>
          <ac:spMkLst>
            <pc:docMk/>
            <pc:sldMk cId="916268234" sldId="289"/>
            <ac:spMk id="58" creationId="{490E5D80-E63F-4F82-AFFE-E5FD8B609BE4}"/>
          </ac:spMkLst>
        </pc:spChg>
        <pc:spChg chg="del">
          <ac:chgData name="SUARD DAMIEN (COMITÉ DES YVELINES)" userId="8caf6131-42bf-47d0-a54c-b2e171bcd592" providerId="ADAL" clId="{2D855CDB-D816-40DA-841C-B58EE267D0E9}" dt="2022-04-04T11:51:39.747" v="49" actId="478"/>
          <ac:spMkLst>
            <pc:docMk/>
            <pc:sldMk cId="916268234" sldId="289"/>
            <ac:spMk id="63" creationId="{D94F77C0-C16F-4925-882C-4FCE482BE507}"/>
          </ac:spMkLst>
        </pc:spChg>
        <pc:spChg chg="del">
          <ac:chgData name="SUARD DAMIEN (COMITÉ DES YVELINES)" userId="8caf6131-42bf-47d0-a54c-b2e171bcd592" providerId="ADAL" clId="{2D855CDB-D816-40DA-841C-B58EE267D0E9}" dt="2022-04-04T11:51:39.747" v="49" actId="478"/>
          <ac:spMkLst>
            <pc:docMk/>
            <pc:sldMk cId="916268234" sldId="289"/>
            <ac:spMk id="72" creationId="{D422684E-B5D8-4832-A1D9-C47DE66D216E}"/>
          </ac:spMkLst>
        </pc:spChg>
        <pc:spChg chg="del">
          <ac:chgData name="SUARD DAMIEN (COMITÉ DES YVELINES)" userId="8caf6131-42bf-47d0-a54c-b2e171bcd592" providerId="ADAL" clId="{2D855CDB-D816-40DA-841C-B58EE267D0E9}" dt="2022-04-04T11:51:39.747" v="49" actId="478"/>
          <ac:spMkLst>
            <pc:docMk/>
            <pc:sldMk cId="916268234" sldId="289"/>
            <ac:spMk id="79" creationId="{78254CF2-2AA2-4463-8AA3-8F74BF1A3B80}"/>
          </ac:spMkLst>
        </pc:spChg>
        <pc:spChg chg="del">
          <ac:chgData name="SUARD DAMIEN (COMITÉ DES YVELINES)" userId="8caf6131-42bf-47d0-a54c-b2e171bcd592" providerId="ADAL" clId="{2D855CDB-D816-40DA-841C-B58EE267D0E9}" dt="2022-04-04T11:51:39.747" v="49" actId="478"/>
          <ac:spMkLst>
            <pc:docMk/>
            <pc:sldMk cId="916268234" sldId="289"/>
            <ac:spMk id="86" creationId="{6F236002-06BE-453B-948B-1E114B9EBB73}"/>
          </ac:spMkLst>
        </pc:spChg>
        <pc:spChg chg="mod">
          <ac:chgData name="SUARD DAMIEN (COMITÉ DES YVELINES)" userId="8caf6131-42bf-47d0-a54c-b2e171bcd592" providerId="ADAL" clId="{2D855CDB-D816-40DA-841C-B58EE267D0E9}" dt="2022-04-22T09:58:57.958" v="699" actId="404"/>
          <ac:spMkLst>
            <pc:docMk/>
            <pc:sldMk cId="916268234" sldId="289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2D855CDB-D816-40DA-841C-B58EE267D0E9}" dt="2022-04-22T09:57:33.750" v="680" actId="404"/>
          <ac:spMkLst>
            <pc:docMk/>
            <pc:sldMk cId="916268234" sldId="289"/>
            <ac:spMk id="89" creationId="{09A5C5B2-2463-45FA-A29D-B0E516B9216C}"/>
          </ac:spMkLst>
        </pc:spChg>
        <pc:spChg chg="mod">
          <ac:chgData name="SUARD DAMIEN (COMITÉ DES YVELINES)" userId="8caf6131-42bf-47d0-a54c-b2e171bcd592" providerId="ADAL" clId="{2D855CDB-D816-40DA-841C-B58EE267D0E9}" dt="2022-04-04T11:51:23.533" v="45" actId="20577"/>
          <ac:spMkLst>
            <pc:docMk/>
            <pc:sldMk cId="916268234" sldId="289"/>
            <ac:spMk id="100" creationId="{345452EE-CBE8-4720-BCB0-90C4B59AF5CA}"/>
          </ac:spMkLst>
        </pc:spChg>
        <pc:spChg chg="del">
          <ac:chgData name="SUARD DAMIEN (COMITÉ DES YVELINES)" userId="8caf6131-42bf-47d0-a54c-b2e171bcd592" providerId="ADAL" clId="{2D855CDB-D816-40DA-841C-B58EE267D0E9}" dt="2022-04-04T11:51:30.338" v="46" actId="478"/>
          <ac:spMkLst>
            <pc:docMk/>
            <pc:sldMk cId="916268234" sldId="289"/>
            <ac:spMk id="109" creationId="{6214574F-8FFA-4D90-A9DE-4724A64FD89D}"/>
          </ac:spMkLst>
        </pc:spChg>
        <pc:spChg chg="del">
          <ac:chgData name="SUARD DAMIEN (COMITÉ DES YVELINES)" userId="8caf6131-42bf-47d0-a54c-b2e171bcd592" providerId="ADAL" clId="{2D855CDB-D816-40DA-841C-B58EE267D0E9}" dt="2022-04-04T11:51:44.164" v="52" actId="478"/>
          <ac:spMkLst>
            <pc:docMk/>
            <pc:sldMk cId="916268234" sldId="289"/>
            <ac:spMk id="113" creationId="{3660B1D9-92E0-4CCE-8427-F3130B38BEB2}"/>
          </ac:spMkLst>
        </pc:spChg>
        <pc:picChg chg="del">
          <ac:chgData name="SUARD DAMIEN (COMITÉ DES YVELINES)" userId="8caf6131-42bf-47d0-a54c-b2e171bcd592" providerId="ADAL" clId="{2D855CDB-D816-40DA-841C-B58EE267D0E9}" dt="2022-04-19T10:46:19.627" v="570" actId="478"/>
          <ac:picMkLst>
            <pc:docMk/>
            <pc:sldMk cId="916268234" sldId="289"/>
            <ac:picMk id="2" creationId="{75330E67-78ED-AED7-3F9A-848497E8B223}"/>
          </ac:picMkLst>
        </pc:picChg>
        <pc:picChg chg="add mod">
          <ac:chgData name="SUARD DAMIEN (COMITÉ DES YVELINES)" userId="8caf6131-42bf-47d0-a54c-b2e171bcd592" providerId="ADAL" clId="{2D855CDB-D816-40DA-841C-B58EE267D0E9}" dt="2022-04-19T10:46:19.896" v="571"/>
          <ac:picMkLst>
            <pc:docMk/>
            <pc:sldMk cId="916268234" sldId="289"/>
            <ac:picMk id="26" creationId="{DEEAF996-4913-4F2B-906B-AB912A0C7C45}"/>
          </ac:picMkLst>
        </pc:picChg>
        <pc:cxnChg chg="del">
          <ac:chgData name="SUARD DAMIEN (COMITÉ DES YVELINES)" userId="8caf6131-42bf-47d0-a54c-b2e171bcd592" providerId="ADAL" clId="{2D855CDB-D816-40DA-841C-B58EE267D0E9}" dt="2022-04-04T11:51:30.338" v="46" actId="478"/>
          <ac:cxnSpMkLst>
            <pc:docMk/>
            <pc:sldMk cId="916268234" sldId="289"/>
            <ac:cxnSpMk id="13" creationId="{A860FB4F-DF84-4A91-9592-F2822C6B5D86}"/>
          </ac:cxnSpMkLst>
        </pc:cxnChg>
        <pc:cxnChg chg="del">
          <ac:chgData name="SUARD DAMIEN (COMITÉ DES YVELINES)" userId="8caf6131-42bf-47d0-a54c-b2e171bcd592" providerId="ADAL" clId="{2D855CDB-D816-40DA-841C-B58EE267D0E9}" dt="2022-04-04T11:51:30.338" v="46" actId="478"/>
          <ac:cxnSpMkLst>
            <pc:docMk/>
            <pc:sldMk cId="916268234" sldId="289"/>
            <ac:cxnSpMk id="14" creationId="{CDE35A49-D601-4F56-9ABF-9C39C468E30B}"/>
          </ac:cxnSpMkLst>
        </pc:cxnChg>
        <pc:cxnChg chg="del">
          <ac:chgData name="SUARD DAMIEN (COMITÉ DES YVELINES)" userId="8caf6131-42bf-47d0-a54c-b2e171bcd592" providerId="ADAL" clId="{2D855CDB-D816-40DA-841C-B58EE267D0E9}" dt="2022-04-04T11:51:30.338" v="46" actId="478"/>
          <ac:cxnSpMkLst>
            <pc:docMk/>
            <pc:sldMk cId="916268234" sldId="289"/>
            <ac:cxnSpMk id="15" creationId="{B6409F92-261A-41F3-A340-1DF3120CE7DE}"/>
          </ac:cxnSpMkLst>
        </pc:cxnChg>
        <pc:cxnChg chg="del">
          <ac:chgData name="SUARD DAMIEN (COMITÉ DES YVELINES)" userId="8caf6131-42bf-47d0-a54c-b2e171bcd592" providerId="ADAL" clId="{2D855CDB-D816-40DA-841C-B58EE267D0E9}" dt="2022-04-04T11:51:32" v="47" actId="478"/>
          <ac:cxnSpMkLst>
            <pc:docMk/>
            <pc:sldMk cId="916268234" sldId="289"/>
            <ac:cxnSpMk id="16" creationId="{E0F67C2A-2CDA-4A7B-881A-538A0438C6F5}"/>
          </ac:cxnSpMkLst>
        </pc:cxnChg>
        <pc:cxnChg chg="del">
          <ac:chgData name="SUARD DAMIEN (COMITÉ DES YVELINES)" userId="8caf6131-42bf-47d0-a54c-b2e171bcd592" providerId="ADAL" clId="{2D855CDB-D816-40DA-841C-B58EE267D0E9}" dt="2022-04-04T11:51:30.338" v="46" actId="478"/>
          <ac:cxnSpMkLst>
            <pc:docMk/>
            <pc:sldMk cId="916268234" sldId="289"/>
            <ac:cxnSpMk id="43" creationId="{8161200E-FA20-49C6-93B6-3E087BF68105}"/>
          </ac:cxnSpMkLst>
        </pc:cxnChg>
        <pc:cxnChg chg="del">
          <ac:chgData name="SUARD DAMIEN (COMITÉ DES YVELINES)" userId="8caf6131-42bf-47d0-a54c-b2e171bcd592" providerId="ADAL" clId="{2D855CDB-D816-40DA-841C-B58EE267D0E9}" dt="2022-04-04T11:51:30.338" v="46" actId="478"/>
          <ac:cxnSpMkLst>
            <pc:docMk/>
            <pc:sldMk cId="916268234" sldId="289"/>
            <ac:cxnSpMk id="44" creationId="{F2C48914-6D46-40DA-9FBC-CC46E4844921}"/>
          </ac:cxnSpMkLst>
        </pc:cxnChg>
        <pc:cxnChg chg="del">
          <ac:chgData name="SUARD DAMIEN (COMITÉ DES YVELINES)" userId="8caf6131-42bf-47d0-a54c-b2e171bcd592" providerId="ADAL" clId="{2D855CDB-D816-40DA-841C-B58EE267D0E9}" dt="2022-04-04T11:51:30.338" v="46" actId="478"/>
          <ac:cxnSpMkLst>
            <pc:docMk/>
            <pc:sldMk cId="916268234" sldId="289"/>
            <ac:cxnSpMk id="45" creationId="{3AD2B14A-3B5C-4B8F-B6A7-0B7066A2158A}"/>
          </ac:cxnSpMkLst>
        </pc:cxnChg>
        <pc:cxnChg chg="del">
          <ac:chgData name="SUARD DAMIEN (COMITÉ DES YVELINES)" userId="8caf6131-42bf-47d0-a54c-b2e171bcd592" providerId="ADAL" clId="{2D855CDB-D816-40DA-841C-B58EE267D0E9}" dt="2022-04-04T11:51:33.352" v="48" actId="478"/>
          <ac:cxnSpMkLst>
            <pc:docMk/>
            <pc:sldMk cId="916268234" sldId="289"/>
            <ac:cxnSpMk id="46" creationId="{6DA4EE9A-CA12-43FE-8465-58C49DABF38D}"/>
          </ac:cxnSpMkLst>
        </pc:cxnChg>
        <pc:cxnChg chg="del">
          <ac:chgData name="SUARD DAMIEN (COMITÉ DES YVELINES)" userId="8caf6131-42bf-47d0-a54c-b2e171bcd592" providerId="ADAL" clId="{2D855CDB-D816-40DA-841C-B58EE267D0E9}" dt="2022-04-04T11:51:39.747" v="49" actId="478"/>
          <ac:cxnSpMkLst>
            <pc:docMk/>
            <pc:sldMk cId="916268234" sldId="289"/>
            <ac:cxnSpMk id="49" creationId="{68984B70-16B0-4C06-99EC-0FFA80FDDF2D}"/>
          </ac:cxnSpMkLst>
        </pc:cxnChg>
        <pc:cxnChg chg="del">
          <ac:chgData name="SUARD DAMIEN (COMITÉ DES YVELINES)" userId="8caf6131-42bf-47d0-a54c-b2e171bcd592" providerId="ADAL" clId="{2D855CDB-D816-40DA-841C-B58EE267D0E9}" dt="2022-04-04T11:51:39.747" v="49" actId="478"/>
          <ac:cxnSpMkLst>
            <pc:docMk/>
            <pc:sldMk cId="916268234" sldId="289"/>
            <ac:cxnSpMk id="50" creationId="{D2441CEC-3C78-4681-945B-A6A58F14673D}"/>
          </ac:cxnSpMkLst>
        </pc:cxnChg>
        <pc:cxnChg chg="del">
          <ac:chgData name="SUARD DAMIEN (COMITÉ DES YVELINES)" userId="8caf6131-42bf-47d0-a54c-b2e171bcd592" providerId="ADAL" clId="{2D855CDB-D816-40DA-841C-B58EE267D0E9}" dt="2022-04-04T11:51:39.747" v="49" actId="478"/>
          <ac:cxnSpMkLst>
            <pc:docMk/>
            <pc:sldMk cId="916268234" sldId="289"/>
            <ac:cxnSpMk id="51" creationId="{C65C06AE-CC37-420F-A4B8-B48EDF908B12}"/>
          </ac:cxnSpMkLst>
        </pc:cxnChg>
        <pc:cxnChg chg="del">
          <ac:chgData name="SUARD DAMIEN (COMITÉ DES YVELINES)" userId="8caf6131-42bf-47d0-a54c-b2e171bcd592" providerId="ADAL" clId="{2D855CDB-D816-40DA-841C-B58EE267D0E9}" dt="2022-04-04T11:51:41.643" v="50" actId="478"/>
          <ac:cxnSpMkLst>
            <pc:docMk/>
            <pc:sldMk cId="916268234" sldId="289"/>
            <ac:cxnSpMk id="52" creationId="{BA8B773B-D633-4F87-AB2D-EAB4FE1A61CB}"/>
          </ac:cxnSpMkLst>
        </pc:cxnChg>
        <pc:cxnChg chg="del">
          <ac:chgData name="SUARD DAMIEN (COMITÉ DES YVELINES)" userId="8caf6131-42bf-47d0-a54c-b2e171bcd592" providerId="ADAL" clId="{2D855CDB-D816-40DA-841C-B58EE267D0E9}" dt="2022-04-04T11:51:39.747" v="49" actId="478"/>
          <ac:cxnSpMkLst>
            <pc:docMk/>
            <pc:sldMk cId="916268234" sldId="289"/>
            <ac:cxnSpMk id="54" creationId="{74B3436E-8A19-466C-86FC-076B18EE4C7D}"/>
          </ac:cxnSpMkLst>
        </pc:cxnChg>
        <pc:cxnChg chg="del">
          <ac:chgData name="SUARD DAMIEN (COMITÉ DES YVELINES)" userId="8caf6131-42bf-47d0-a54c-b2e171bcd592" providerId="ADAL" clId="{2D855CDB-D816-40DA-841C-B58EE267D0E9}" dt="2022-04-04T11:51:39.747" v="49" actId="478"/>
          <ac:cxnSpMkLst>
            <pc:docMk/>
            <pc:sldMk cId="916268234" sldId="289"/>
            <ac:cxnSpMk id="55" creationId="{5F67E82B-A9BC-4550-B2E3-EB079963D988}"/>
          </ac:cxnSpMkLst>
        </pc:cxnChg>
        <pc:cxnChg chg="del">
          <ac:chgData name="SUARD DAMIEN (COMITÉ DES YVELINES)" userId="8caf6131-42bf-47d0-a54c-b2e171bcd592" providerId="ADAL" clId="{2D855CDB-D816-40DA-841C-B58EE267D0E9}" dt="2022-04-04T11:51:39.747" v="49" actId="478"/>
          <ac:cxnSpMkLst>
            <pc:docMk/>
            <pc:sldMk cId="916268234" sldId="289"/>
            <ac:cxnSpMk id="56" creationId="{C0EE071E-8BC7-4394-BD2B-0C207C796182}"/>
          </ac:cxnSpMkLst>
        </pc:cxnChg>
        <pc:cxnChg chg="del">
          <ac:chgData name="SUARD DAMIEN (COMITÉ DES YVELINES)" userId="8caf6131-42bf-47d0-a54c-b2e171bcd592" providerId="ADAL" clId="{2D855CDB-D816-40DA-841C-B58EE267D0E9}" dt="2022-04-04T11:51:42.641" v="51" actId="478"/>
          <ac:cxnSpMkLst>
            <pc:docMk/>
            <pc:sldMk cId="916268234" sldId="289"/>
            <ac:cxnSpMk id="57" creationId="{71A9733C-29F1-47FE-A85E-5B69658AC5A8}"/>
          </ac:cxnSpMkLst>
        </pc:cxnChg>
      </pc:sldChg>
      <pc:sldChg chg="addSp delSp modSp add mod ord">
        <pc:chgData name="SUARD DAMIEN (COMITÉ DES YVELINES)" userId="8caf6131-42bf-47d0-a54c-b2e171bcd592" providerId="ADAL" clId="{2D855CDB-D816-40DA-841C-B58EE267D0E9}" dt="2022-04-22T10:28:02.041" v="774"/>
        <pc:sldMkLst>
          <pc:docMk/>
          <pc:sldMk cId="202903468" sldId="290"/>
        </pc:sldMkLst>
        <pc:spChg chg="mod">
          <ac:chgData name="SUARD DAMIEN (COMITÉ DES YVELINES)" userId="8caf6131-42bf-47d0-a54c-b2e171bcd592" providerId="ADAL" clId="{2D855CDB-D816-40DA-841C-B58EE267D0E9}" dt="2022-04-22T10:11:39.143" v="728" actId="403"/>
          <ac:spMkLst>
            <pc:docMk/>
            <pc:sldMk cId="202903468" sldId="290"/>
            <ac:spMk id="53" creationId="{999EEA29-92AE-4E67-9D8C-B9AD39E60E36}"/>
          </ac:spMkLst>
        </pc:spChg>
        <pc:spChg chg="mod">
          <ac:chgData name="SUARD DAMIEN (COMITÉ DES YVELINES)" userId="8caf6131-42bf-47d0-a54c-b2e171bcd592" providerId="ADAL" clId="{2D855CDB-D816-40DA-841C-B58EE267D0E9}" dt="2022-04-22T10:28:02.041" v="774"/>
          <ac:spMkLst>
            <pc:docMk/>
            <pc:sldMk cId="202903468" sldId="290"/>
            <ac:spMk id="58" creationId="{490E5D80-E63F-4F82-AFFE-E5FD8B609BE4}"/>
          </ac:spMkLst>
        </pc:spChg>
        <pc:spChg chg="mod">
          <ac:chgData name="SUARD DAMIEN (COMITÉ DES YVELINES)" userId="8caf6131-42bf-47d0-a54c-b2e171bcd592" providerId="ADAL" clId="{2D855CDB-D816-40DA-841C-B58EE267D0E9}" dt="2022-04-19T10:27:23.415" v="406" actId="404"/>
          <ac:spMkLst>
            <pc:docMk/>
            <pc:sldMk cId="202903468" sldId="290"/>
            <ac:spMk id="88" creationId="{62450673-3359-4D06-B0D7-9185BA43DB3D}"/>
          </ac:spMkLst>
        </pc:spChg>
        <pc:spChg chg="mod">
          <ac:chgData name="SUARD DAMIEN (COMITÉ DES YVELINES)" userId="8caf6131-42bf-47d0-a54c-b2e171bcd592" providerId="ADAL" clId="{2D855CDB-D816-40DA-841C-B58EE267D0E9}" dt="2022-04-22T10:04:55.439" v="725" actId="403"/>
          <ac:spMkLst>
            <pc:docMk/>
            <pc:sldMk cId="202903468" sldId="290"/>
            <ac:spMk id="89" creationId="{09A5C5B2-2463-45FA-A29D-B0E516B9216C}"/>
          </ac:spMkLst>
        </pc:spChg>
        <pc:spChg chg="mod">
          <ac:chgData name="SUARD DAMIEN (COMITÉ DES YVELINES)" userId="8caf6131-42bf-47d0-a54c-b2e171bcd592" providerId="ADAL" clId="{2D855CDB-D816-40DA-841C-B58EE267D0E9}" dt="2022-04-19T10:27:02.517" v="391" actId="20577"/>
          <ac:spMkLst>
            <pc:docMk/>
            <pc:sldMk cId="202903468" sldId="290"/>
            <ac:spMk id="100" creationId="{345452EE-CBE8-4720-BCB0-90C4B59AF5CA}"/>
          </ac:spMkLst>
        </pc:spChg>
        <pc:picChg chg="del">
          <ac:chgData name="SUARD DAMIEN (COMITÉ DES YVELINES)" userId="8caf6131-42bf-47d0-a54c-b2e171bcd592" providerId="ADAL" clId="{2D855CDB-D816-40DA-841C-B58EE267D0E9}" dt="2022-04-19T10:46:48.825" v="579" actId="478"/>
          <ac:picMkLst>
            <pc:docMk/>
            <pc:sldMk cId="202903468" sldId="290"/>
            <ac:picMk id="2" creationId="{75330E67-78ED-AED7-3F9A-848497E8B223}"/>
          </ac:picMkLst>
        </pc:picChg>
        <pc:picChg chg="add mod">
          <ac:chgData name="SUARD DAMIEN (COMITÉ DES YVELINES)" userId="8caf6131-42bf-47d0-a54c-b2e171bcd592" providerId="ADAL" clId="{2D855CDB-D816-40DA-841C-B58EE267D0E9}" dt="2022-04-19T10:46:44.700" v="578"/>
          <ac:picMkLst>
            <pc:docMk/>
            <pc:sldMk cId="202903468" sldId="290"/>
            <ac:picMk id="26" creationId="{FB70DF7A-A262-4F75-B62B-1D26654BDE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B17737E4-7922-4663-A518-66D4BE63AC44}" type="datetimeFigureOut">
              <a:rPr lang="fr-FR" smtClean="0"/>
              <a:pPr/>
              <a:t>21/04/2023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7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7E240C9F-8027-4551-A430-F81AC9078E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98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E8960-D81A-8343-83D8-7D00D69AD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</a:t>
            </a:r>
            <a:br>
              <a:rPr lang="fr-FR"/>
            </a:br>
            <a:r>
              <a:rPr lang="fr-FR"/>
              <a:t>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7C64CA-43F1-CE47-A21B-A2CDAD446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2985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FAD64-5EC6-5449-9D7F-666A7030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845ABC-7C37-9A41-8467-0CE6AD3A5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3692037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2123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9F845-BC79-E74B-B89F-D6E8B64E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8E9465-718D-734A-9683-57A6ABBFE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3770190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3A673D-0CE9-C24E-A9C9-C076D30B0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3770190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3594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B02C9-2BFE-B54B-B561-82ECCD9A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5090012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397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546148-8373-9146-B7A5-449AFFBF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01DA79-A3B2-414E-893C-94C7894F9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379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6409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3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BF180-CB9C-404B-9E81-BC3444CE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906000" cy="1325563"/>
          </a:xfrm>
        </p:spPr>
        <p:txBody>
          <a:bodyPr/>
          <a:lstStyle/>
          <a:p>
            <a:pPr algn="ctr"/>
            <a:r>
              <a:rPr lang="fr-FR" b="0">
                <a:latin typeface="Titillium Web" panose="00000500000000000000" pitchFamily="2" charset="0"/>
                <a:ea typeface="+mn-lt"/>
                <a:cs typeface="+mn-lt"/>
              </a:rPr>
              <a:t>Coupe des Yvelines 2022/2023</a:t>
            </a:r>
            <a:endParaRPr lang="fr-FR">
              <a:latin typeface="Titillium Web" panose="00000500000000000000" pitchFamily="2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D13F3E6-5769-4EB1-BAA8-56C1736DCA38}"/>
              </a:ext>
            </a:extLst>
          </p:cNvPr>
          <p:cNvSpPr txBox="1">
            <a:spLocks/>
          </p:cNvSpPr>
          <p:nvPr/>
        </p:nvSpPr>
        <p:spPr>
          <a:xfrm>
            <a:off x="0" y="2219542"/>
            <a:ext cx="9906000" cy="14451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>
                <a:latin typeface="Titillium Web"/>
              </a:rPr>
              <a:t>Comité Départemental de handball des Yvelines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1B02BB-31B7-4E99-ADD4-0772FBABE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35" y="2745017"/>
            <a:ext cx="1921530" cy="191232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8025BD24-D8E3-45BC-A313-DBD7CC91B14D}"/>
              </a:ext>
            </a:extLst>
          </p:cNvPr>
          <p:cNvSpPr txBox="1">
            <a:spLocks/>
          </p:cNvSpPr>
          <p:nvPr/>
        </p:nvSpPr>
        <p:spPr>
          <a:xfrm>
            <a:off x="0" y="5092973"/>
            <a:ext cx="9906000" cy="444225"/>
          </a:xfrm>
          <a:prstGeom prst="rect">
            <a:avLst/>
          </a:prstGeom>
        </p:spPr>
        <p:txBody>
          <a:bodyPr vert="horz" lIns="58652" tIns="29326" rIns="58652" bIns="29326" rtlCol="0" anchor="t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bg1"/>
                </a:solidFill>
                <a:latin typeface="Titillium Web" panose="00000500000000000000" pitchFamily="2" charset="0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bg1"/>
                </a:solidFill>
                <a:latin typeface="Titillium Web" panose="00000500000000000000" pitchFamily="2" charset="0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bg1"/>
                </a:solidFill>
                <a:latin typeface="Titillium Web" panose="00000500000000000000" pitchFamily="2" charset="0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bg1"/>
                </a:solidFill>
                <a:latin typeface="Titillium Web" panose="00000500000000000000" pitchFamily="2" charset="0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bg1"/>
                </a:solidFill>
                <a:latin typeface="Titillium Web" panose="00000500000000000000" pitchFamily="2" charset="0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50" dirty="0">
                <a:latin typeface="Titillium Web"/>
              </a:rPr>
              <a:t>V5 : </a:t>
            </a:r>
            <a:r>
              <a:rPr lang="fr-FR" sz="1950">
                <a:latin typeface="Titillium Web"/>
              </a:rPr>
              <a:t>Publication du 18/04/2023</a:t>
            </a:r>
            <a:endParaRPr lang="fr-FR" dirty="0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1DBBF0AF-4607-4733-B97B-E4A68EBBA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860" y="1412208"/>
            <a:ext cx="1356280" cy="7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9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383744"/>
            <a:ext cx="2290859" cy="2208536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60FB4F-DF84-4A91-9592-F2822C6B5D86}"/>
              </a:ext>
            </a:extLst>
          </p:cNvPr>
          <p:cNvCxnSpPr>
            <a:cxnSpLocks/>
          </p:cNvCxnSpPr>
          <p:nvPr/>
        </p:nvCxnSpPr>
        <p:spPr>
          <a:xfrm>
            <a:off x="2862062" y="223689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DE35A49-D601-4F56-9ABF-9C39C468E30B}"/>
              </a:ext>
            </a:extLst>
          </p:cNvPr>
          <p:cNvCxnSpPr>
            <a:cxnSpLocks/>
          </p:cNvCxnSpPr>
          <p:nvPr/>
        </p:nvCxnSpPr>
        <p:spPr>
          <a:xfrm>
            <a:off x="2864037" y="31926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409F92-261A-41F3-A340-1DF3120CE7DE}"/>
              </a:ext>
            </a:extLst>
          </p:cNvPr>
          <p:cNvCxnSpPr>
            <a:cxnSpLocks/>
          </p:cNvCxnSpPr>
          <p:nvPr/>
        </p:nvCxnSpPr>
        <p:spPr>
          <a:xfrm flipV="1">
            <a:off x="2983189" y="2236891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0F67C2A-2CDA-4A7B-881A-538A0438C6F5}"/>
              </a:ext>
            </a:extLst>
          </p:cNvPr>
          <p:cNvCxnSpPr>
            <a:cxnSpLocks/>
          </p:cNvCxnSpPr>
          <p:nvPr/>
        </p:nvCxnSpPr>
        <p:spPr>
          <a:xfrm>
            <a:off x="2983189" y="271476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Organigramme : Connecteur page suivante 18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1756050" y="1109129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0" name="Organigramme : Connecteur page suivante 19">
            <a:extLst>
              <a:ext uri="{FF2B5EF4-FFF2-40B4-BE49-F238E27FC236}">
                <a16:creationId xmlns:a16="http://schemas.microsoft.com/office/drawing/2014/main" id="{1A8B8D05-36F6-42B5-AFA1-71FED8DB99DF}"/>
              </a:ext>
            </a:extLst>
          </p:cNvPr>
          <p:cNvSpPr/>
          <p:nvPr/>
        </p:nvSpPr>
        <p:spPr>
          <a:xfrm>
            <a:off x="7134968" y="111497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1" name="Organigramme : Connecteur page suivante 20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101982" y="1115001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22" name="Organigramme : Connecteur page suivante 21">
            <a:extLst>
              <a:ext uri="{FF2B5EF4-FFF2-40B4-BE49-F238E27FC236}">
                <a16:creationId xmlns:a16="http://schemas.microsoft.com/office/drawing/2014/main" id="{FAAB70EE-38FF-4FF0-AB68-D1D145547183}"/>
              </a:ext>
            </a:extLst>
          </p:cNvPr>
          <p:cNvSpPr/>
          <p:nvPr/>
        </p:nvSpPr>
        <p:spPr>
          <a:xfrm>
            <a:off x="5789036" y="1118698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1756050" y="2068557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 (2)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A93A83-6066-4953-9B87-83C864DBDC3F}"/>
              </a:ext>
            </a:extLst>
          </p:cNvPr>
          <p:cNvSpPr/>
          <p:nvPr/>
        </p:nvSpPr>
        <p:spPr>
          <a:xfrm>
            <a:off x="1756050" y="301863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TS VICINOIS 88 HB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161200E-FA20-49C6-93B6-3E087BF68105}"/>
              </a:ext>
            </a:extLst>
          </p:cNvPr>
          <p:cNvCxnSpPr>
            <a:cxnSpLocks/>
          </p:cNvCxnSpPr>
          <p:nvPr/>
        </p:nvCxnSpPr>
        <p:spPr>
          <a:xfrm>
            <a:off x="2862062" y="411680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2C48914-6D46-40DA-9FBC-CC46E4844921}"/>
              </a:ext>
            </a:extLst>
          </p:cNvPr>
          <p:cNvCxnSpPr>
            <a:cxnSpLocks/>
          </p:cNvCxnSpPr>
          <p:nvPr/>
        </p:nvCxnSpPr>
        <p:spPr>
          <a:xfrm>
            <a:off x="2864037" y="507256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AD2B14A-3B5C-4B8F-B6A7-0B7066A2158A}"/>
              </a:ext>
            </a:extLst>
          </p:cNvPr>
          <p:cNvCxnSpPr>
            <a:cxnSpLocks/>
          </p:cNvCxnSpPr>
          <p:nvPr/>
        </p:nvCxnSpPr>
        <p:spPr>
          <a:xfrm flipV="1">
            <a:off x="2983189" y="411680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DA4EE9A-CA12-43FE-8465-58C49DABF38D}"/>
              </a:ext>
            </a:extLst>
          </p:cNvPr>
          <p:cNvCxnSpPr>
            <a:cxnSpLocks/>
          </p:cNvCxnSpPr>
          <p:nvPr/>
        </p:nvCxnSpPr>
        <p:spPr>
          <a:xfrm>
            <a:off x="2983189" y="4594682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A6447C2-FF47-400C-9579-B96FDAD64B3D}"/>
              </a:ext>
            </a:extLst>
          </p:cNvPr>
          <p:cNvSpPr/>
          <p:nvPr/>
        </p:nvSpPr>
        <p:spPr>
          <a:xfrm>
            <a:off x="1756050" y="395175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ES PERRAY HB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6F0CBA-DA8D-4669-A101-4ACEC499E912}"/>
              </a:ext>
            </a:extLst>
          </p:cNvPr>
          <p:cNvSpPr/>
          <p:nvPr/>
        </p:nvSpPr>
        <p:spPr>
          <a:xfrm>
            <a:off x="1756050" y="4896006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8984B70-16B0-4C06-99EC-0FFA80FDDF2D}"/>
              </a:ext>
            </a:extLst>
          </p:cNvPr>
          <p:cNvCxnSpPr>
            <a:cxnSpLocks/>
          </p:cNvCxnSpPr>
          <p:nvPr/>
        </p:nvCxnSpPr>
        <p:spPr>
          <a:xfrm>
            <a:off x="7005437" y="22511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2441CEC-3C78-4681-945B-A6A58F14673D}"/>
              </a:ext>
            </a:extLst>
          </p:cNvPr>
          <p:cNvCxnSpPr>
            <a:cxnSpLocks/>
          </p:cNvCxnSpPr>
          <p:nvPr/>
        </p:nvCxnSpPr>
        <p:spPr>
          <a:xfrm>
            <a:off x="7007412" y="320691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C65C06AE-CC37-420F-A4B8-B48EDF908B12}"/>
              </a:ext>
            </a:extLst>
          </p:cNvPr>
          <p:cNvCxnSpPr>
            <a:cxnSpLocks/>
          </p:cNvCxnSpPr>
          <p:nvPr/>
        </p:nvCxnSpPr>
        <p:spPr>
          <a:xfrm flipV="1">
            <a:off x="7005914" y="2251162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BA8B773B-D633-4F87-AB2D-EAB4FE1A61CB}"/>
              </a:ext>
            </a:extLst>
          </p:cNvPr>
          <p:cNvCxnSpPr>
            <a:cxnSpLocks/>
          </p:cNvCxnSpPr>
          <p:nvPr/>
        </p:nvCxnSpPr>
        <p:spPr>
          <a:xfrm>
            <a:off x="6888439" y="271316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99EEA29-92AE-4E67-9D8C-B9AD39E60E36}"/>
              </a:ext>
            </a:extLst>
          </p:cNvPr>
          <p:cNvSpPr/>
          <p:nvPr/>
        </p:nvSpPr>
        <p:spPr>
          <a:xfrm>
            <a:off x="577893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HBC BEYNES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74B3436E-8A19-466C-86FC-076B18EE4C7D}"/>
              </a:ext>
            </a:extLst>
          </p:cNvPr>
          <p:cNvCxnSpPr>
            <a:cxnSpLocks/>
          </p:cNvCxnSpPr>
          <p:nvPr/>
        </p:nvCxnSpPr>
        <p:spPr>
          <a:xfrm>
            <a:off x="7008358" y="413672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5F67E82B-A9BC-4550-B2E3-EB079963D988}"/>
              </a:ext>
            </a:extLst>
          </p:cNvPr>
          <p:cNvCxnSpPr>
            <a:cxnSpLocks/>
          </p:cNvCxnSpPr>
          <p:nvPr/>
        </p:nvCxnSpPr>
        <p:spPr>
          <a:xfrm>
            <a:off x="7010333" y="50924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0EE071E-8BC7-4394-BD2B-0C207C796182}"/>
              </a:ext>
            </a:extLst>
          </p:cNvPr>
          <p:cNvCxnSpPr>
            <a:cxnSpLocks/>
          </p:cNvCxnSpPr>
          <p:nvPr/>
        </p:nvCxnSpPr>
        <p:spPr>
          <a:xfrm flipV="1">
            <a:off x="7008835" y="413672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71A9733C-29F1-47FE-A85E-5B69658AC5A8}"/>
              </a:ext>
            </a:extLst>
          </p:cNvPr>
          <p:cNvCxnSpPr>
            <a:cxnSpLocks/>
          </p:cNvCxnSpPr>
          <p:nvPr/>
        </p:nvCxnSpPr>
        <p:spPr>
          <a:xfrm>
            <a:off x="6891360" y="459872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90E5D80-E63F-4F82-AFFE-E5FD8B609BE4}"/>
              </a:ext>
            </a:extLst>
          </p:cNvPr>
          <p:cNvSpPr/>
          <p:nvPr/>
        </p:nvSpPr>
        <p:spPr>
          <a:xfrm>
            <a:off x="5785762" y="4421385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4F77C0-C16F-4925-882C-4FCE482BE507}"/>
              </a:ext>
            </a:extLst>
          </p:cNvPr>
          <p:cNvSpPr/>
          <p:nvPr/>
        </p:nvSpPr>
        <p:spPr>
          <a:xfrm>
            <a:off x="7128616" y="2082828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TRIEL CHANTELOUP 2H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422684E-B5D8-4832-A1D9-C47DE66D216E}"/>
              </a:ext>
            </a:extLst>
          </p:cNvPr>
          <p:cNvSpPr/>
          <p:nvPr/>
        </p:nvSpPr>
        <p:spPr>
          <a:xfrm>
            <a:off x="7134968" y="3028669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BEYNES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8254CF2-2AA2-4463-8AA3-8F74BF1A3B80}"/>
              </a:ext>
            </a:extLst>
          </p:cNvPr>
          <p:cNvSpPr/>
          <p:nvPr/>
        </p:nvSpPr>
        <p:spPr>
          <a:xfrm>
            <a:off x="7134968" y="3962852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HB BOUGIVAL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F236002-06BE-453B-948B-1E114B9EBB73}"/>
              </a:ext>
            </a:extLst>
          </p:cNvPr>
          <p:cNvSpPr/>
          <p:nvPr/>
        </p:nvSpPr>
        <p:spPr>
          <a:xfrm>
            <a:off x="7134968" y="4908695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3655976" y="2887460"/>
            <a:ext cx="1296" cy="15374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10198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>
              <a:latin typeface="Titillium Web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A5C5B2-2463-45FA-A29D-B0E516B9216C}"/>
              </a:ext>
            </a:extLst>
          </p:cNvPr>
          <p:cNvSpPr/>
          <p:nvPr/>
        </p:nvSpPr>
        <p:spPr>
          <a:xfrm>
            <a:off x="3101982" y="4424888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657272" y="3667781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797765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73F48BE9-C354-457B-891D-A496D0F871B4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329032" y="2887411"/>
            <a:ext cx="10724" cy="15339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182AA202-0799-4C3D-9DD2-B873057F2611}"/>
              </a:ext>
            </a:extLst>
          </p:cNvPr>
          <p:cNvCxnSpPr>
            <a:cxnSpLocks/>
          </p:cNvCxnSpPr>
          <p:nvPr/>
        </p:nvCxnSpPr>
        <p:spPr>
          <a:xfrm>
            <a:off x="6032604" y="3668303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74121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430700" y="2888731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dirty="0">
              <a:solidFill>
                <a:srgbClr val="FFF8AD"/>
              </a:solidFill>
              <a:latin typeface="Titillium Web" panose="00000500000000000000" pitchFamily="2" charset="0"/>
            </a:endParaRP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4" y="1802349"/>
            <a:ext cx="1021579" cy="1021579"/>
          </a:xfrm>
          <a:prstGeom prst="rect">
            <a:avLst/>
          </a:prstGeom>
        </p:spPr>
      </p:pic>
      <p:sp>
        <p:nvSpPr>
          <p:cNvPr id="98" name="Organigramme : Connecteur page suivante 97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723072" y="5179837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BA8C45"/>
                </a:solidFill>
                <a:latin typeface="Titillium Web"/>
              </a:rPr>
              <a:t>U13M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6214574F-8FFA-4D90-A9DE-4724A64FD89D}"/>
              </a:ext>
            </a:extLst>
          </p:cNvPr>
          <p:cNvSpPr txBox="1"/>
          <p:nvPr/>
        </p:nvSpPr>
        <p:spPr>
          <a:xfrm>
            <a:off x="1944186" y="914552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ADC3A4B-498E-49FD-B0DA-5D1D541DBC92}"/>
              </a:ext>
            </a:extLst>
          </p:cNvPr>
          <p:cNvSpPr txBox="1"/>
          <p:nvPr/>
        </p:nvSpPr>
        <p:spPr>
          <a:xfrm>
            <a:off x="3268086" y="90544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2D8C5F9-DF26-44AD-AB4F-5EA4DF8B8B20}"/>
              </a:ext>
            </a:extLst>
          </p:cNvPr>
          <p:cNvSpPr txBox="1"/>
          <p:nvPr/>
        </p:nvSpPr>
        <p:spPr>
          <a:xfrm>
            <a:off x="5929931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3660B1D9-92E0-4CCE-8427-F3130B38BEB2}"/>
              </a:ext>
            </a:extLst>
          </p:cNvPr>
          <p:cNvSpPr txBox="1"/>
          <p:nvPr/>
        </p:nvSpPr>
        <p:spPr>
          <a:xfrm>
            <a:off x="7335413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A98B8F05-1F4E-4CF6-858B-DE53A2542028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8B500A0C-65E1-4DCC-A17C-7A0B4C164588}"/>
              </a:ext>
            </a:extLst>
          </p:cNvPr>
          <p:cNvSpPr/>
          <p:nvPr/>
        </p:nvSpPr>
        <p:spPr>
          <a:xfrm>
            <a:off x="2525070" y="295189"/>
            <a:ext cx="4855860" cy="534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rgbClr val="8E2F2D"/>
                </a:solidFill>
                <a:latin typeface="Titillium Web" panose="00000500000000000000" pitchFamily="2" charset="0"/>
              </a:rPr>
              <a:t>CHALLENGE DES YVELINES</a:t>
            </a:r>
          </a:p>
        </p:txBody>
      </p:sp>
      <p:pic>
        <p:nvPicPr>
          <p:cNvPr id="60" name="Image 3">
            <a:extLst>
              <a:ext uri="{FF2B5EF4-FFF2-40B4-BE49-F238E27FC236}">
                <a16:creationId xmlns:a16="http://schemas.microsoft.com/office/drawing/2014/main" id="{2577F5F4-7B3B-4481-8426-22E9D79B7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4BA19C-4AC2-5F31-9CA8-5F075C795AF5}"/>
              </a:ext>
            </a:extLst>
          </p:cNvPr>
          <p:cNvSpPr txBox="1"/>
          <p:nvPr/>
        </p:nvSpPr>
        <p:spPr>
          <a:xfrm>
            <a:off x="7549462" y="62182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itillium Web"/>
              </a:rPr>
              <a:t>* L’équipe du plus bas niveau reçoit</a:t>
            </a:r>
          </a:p>
          <a:p>
            <a:endParaRPr lang="fr-FR" sz="11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9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9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383744"/>
            <a:ext cx="2290859" cy="2208536"/>
          </a:xfrm>
          <a:prstGeom prst="rect">
            <a:avLst/>
          </a:prstGeom>
        </p:spPr>
      </p:pic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9538E348-E244-4AD9-AEBC-300C7D29D63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518105" y="200683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2AECF7BE-4552-4F80-AD30-F1B291C294A6}"/>
              </a:ext>
            </a:extLst>
          </p:cNvPr>
          <p:cNvCxnSpPr>
            <a:cxnSpLocks/>
          </p:cNvCxnSpPr>
          <p:nvPr/>
        </p:nvCxnSpPr>
        <p:spPr>
          <a:xfrm>
            <a:off x="1518105" y="247862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69B24840-CD95-47E6-B8EA-804CD6C57618}"/>
              </a:ext>
            </a:extLst>
          </p:cNvPr>
          <p:cNvCxnSpPr>
            <a:cxnSpLocks/>
          </p:cNvCxnSpPr>
          <p:nvPr/>
        </p:nvCxnSpPr>
        <p:spPr>
          <a:xfrm flipV="1">
            <a:off x="1639232" y="2006837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AEC1A0E9-C385-44B5-A5B6-161D70FEAFA1}"/>
              </a:ext>
            </a:extLst>
          </p:cNvPr>
          <p:cNvCxnSpPr>
            <a:cxnSpLocks/>
          </p:cNvCxnSpPr>
          <p:nvPr/>
        </p:nvCxnSpPr>
        <p:spPr>
          <a:xfrm>
            <a:off x="1639232" y="223935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E3375AB-0493-44F3-A022-4CCA7125511E}"/>
              </a:ext>
            </a:extLst>
          </p:cNvPr>
          <p:cNvCxnSpPr>
            <a:cxnSpLocks/>
          </p:cNvCxnSpPr>
          <p:nvPr/>
        </p:nvCxnSpPr>
        <p:spPr>
          <a:xfrm>
            <a:off x="1518105" y="295112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38C0CAC5-22CE-4095-965B-F1889C27C917}"/>
              </a:ext>
            </a:extLst>
          </p:cNvPr>
          <p:cNvCxnSpPr>
            <a:cxnSpLocks/>
          </p:cNvCxnSpPr>
          <p:nvPr/>
        </p:nvCxnSpPr>
        <p:spPr>
          <a:xfrm>
            <a:off x="1518105" y="342290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DF030572-00FB-43D3-85E7-5A85F0BCE4E4}"/>
              </a:ext>
            </a:extLst>
          </p:cNvPr>
          <p:cNvCxnSpPr>
            <a:cxnSpLocks/>
          </p:cNvCxnSpPr>
          <p:nvPr/>
        </p:nvCxnSpPr>
        <p:spPr>
          <a:xfrm flipV="1">
            <a:off x="1639232" y="2951121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4E75976F-2CE4-4868-A078-9AA26B196A37}"/>
              </a:ext>
            </a:extLst>
          </p:cNvPr>
          <p:cNvCxnSpPr>
            <a:cxnSpLocks/>
          </p:cNvCxnSpPr>
          <p:nvPr/>
        </p:nvCxnSpPr>
        <p:spPr>
          <a:xfrm>
            <a:off x="1639232" y="318363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A860FB4F-DF84-4A91-9592-F2822C6B5D86}"/>
              </a:ext>
            </a:extLst>
          </p:cNvPr>
          <p:cNvCxnSpPr>
            <a:cxnSpLocks/>
          </p:cNvCxnSpPr>
          <p:nvPr/>
        </p:nvCxnSpPr>
        <p:spPr>
          <a:xfrm>
            <a:off x="2862062" y="223689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CDE35A49-D601-4F56-9ABF-9C39C468E30B}"/>
              </a:ext>
            </a:extLst>
          </p:cNvPr>
          <p:cNvCxnSpPr>
            <a:cxnSpLocks/>
          </p:cNvCxnSpPr>
          <p:nvPr/>
        </p:nvCxnSpPr>
        <p:spPr>
          <a:xfrm>
            <a:off x="2864037" y="31926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B6409F92-261A-41F3-A340-1DF3120CE7DE}"/>
              </a:ext>
            </a:extLst>
          </p:cNvPr>
          <p:cNvCxnSpPr>
            <a:cxnSpLocks/>
          </p:cNvCxnSpPr>
          <p:nvPr/>
        </p:nvCxnSpPr>
        <p:spPr>
          <a:xfrm flipV="1">
            <a:off x="2983189" y="2236891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E0F67C2A-2CDA-4A7B-881A-538A0438C6F5}"/>
              </a:ext>
            </a:extLst>
          </p:cNvPr>
          <p:cNvCxnSpPr>
            <a:cxnSpLocks/>
          </p:cNvCxnSpPr>
          <p:nvPr/>
        </p:nvCxnSpPr>
        <p:spPr>
          <a:xfrm>
            <a:off x="2983189" y="271476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1" name="Organigramme : Connecteur page suivante 100">
            <a:extLst>
              <a:ext uri="{FF2B5EF4-FFF2-40B4-BE49-F238E27FC236}">
                <a16:creationId xmlns:a16="http://schemas.microsoft.com/office/drawing/2014/main" id="{2CDE2E11-CCBD-4C1E-8958-21B93003E539}"/>
              </a:ext>
            </a:extLst>
          </p:cNvPr>
          <p:cNvSpPr/>
          <p:nvPr/>
        </p:nvSpPr>
        <p:spPr>
          <a:xfrm>
            <a:off x="8480899" y="111445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10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10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102" name="Organigramme : Connecteur page suivante 101">
            <a:extLst>
              <a:ext uri="{FF2B5EF4-FFF2-40B4-BE49-F238E27FC236}">
                <a16:creationId xmlns:a16="http://schemas.microsoft.com/office/drawing/2014/main" id="{EF0B44DC-36DE-4244-ACD7-DBBAE54BF9CF}"/>
              </a:ext>
            </a:extLst>
          </p:cNvPr>
          <p:cNvSpPr/>
          <p:nvPr/>
        </p:nvSpPr>
        <p:spPr>
          <a:xfrm>
            <a:off x="410118" y="111445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10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10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103" name="Organigramme : Connecteur page suivante 102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1756050" y="1109129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5" name="Organigramme : Connecteur page suivante 104">
            <a:extLst>
              <a:ext uri="{FF2B5EF4-FFF2-40B4-BE49-F238E27FC236}">
                <a16:creationId xmlns:a16="http://schemas.microsoft.com/office/drawing/2014/main" id="{1A8B8D05-36F6-42B5-AFA1-71FED8DB99DF}"/>
              </a:ext>
            </a:extLst>
          </p:cNvPr>
          <p:cNvSpPr/>
          <p:nvPr/>
        </p:nvSpPr>
        <p:spPr>
          <a:xfrm>
            <a:off x="7134968" y="111497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6" name="Organigramme : Connecteur page suivante 105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101982" y="1115001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/>
              </a:rPr>
              <a:t>1/2 Finale*</a:t>
            </a:r>
          </a:p>
        </p:txBody>
      </p:sp>
      <p:sp>
        <p:nvSpPr>
          <p:cNvPr id="107" name="Organigramme : Connecteur page suivante 106">
            <a:extLst>
              <a:ext uri="{FF2B5EF4-FFF2-40B4-BE49-F238E27FC236}">
                <a16:creationId xmlns:a16="http://schemas.microsoft.com/office/drawing/2014/main" id="{FAAB70EE-38FF-4FF0-AB68-D1D145547183}"/>
              </a:ext>
            </a:extLst>
          </p:cNvPr>
          <p:cNvSpPr/>
          <p:nvPr/>
        </p:nvSpPr>
        <p:spPr>
          <a:xfrm>
            <a:off x="5789036" y="1118698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/>
              </a:rPr>
              <a:t>1/2 Finale *</a:t>
            </a:r>
            <a:endParaRPr lang="fr-FR" sz="11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AD8CEE4-257E-4063-938E-B0E2C16837C8}"/>
              </a:ext>
            </a:extLst>
          </p:cNvPr>
          <p:cNvSpPr txBox="1"/>
          <p:nvPr/>
        </p:nvSpPr>
        <p:spPr>
          <a:xfrm>
            <a:off x="2941131" y="343032"/>
            <a:ext cx="41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BA8C45"/>
                </a:solidFill>
                <a:latin typeface="Titillium Web" panose="00000500000000000000" pitchFamily="2" charset="0"/>
              </a:rPr>
              <a:t>COUPE DES YVELINES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723072" y="5169563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BA8C45"/>
                </a:solidFill>
                <a:latin typeface="Titillium Web"/>
              </a:rPr>
              <a:t>U13F</a:t>
            </a:r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B1E91F94-96F9-4417-BAE3-2AA90EBB1FFD}"/>
              </a:ext>
            </a:extLst>
          </p:cNvPr>
          <p:cNvCxnSpPr>
            <a:cxnSpLocks/>
          </p:cNvCxnSpPr>
          <p:nvPr/>
        </p:nvCxnSpPr>
        <p:spPr>
          <a:xfrm>
            <a:off x="1518105" y="388428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AFF05D7C-2810-484B-84C1-EF6D024C15A8}"/>
              </a:ext>
            </a:extLst>
          </p:cNvPr>
          <p:cNvCxnSpPr>
            <a:cxnSpLocks/>
          </p:cNvCxnSpPr>
          <p:nvPr/>
        </p:nvCxnSpPr>
        <p:spPr>
          <a:xfrm>
            <a:off x="1518105" y="435607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90438094-EF61-4B54-9276-CF47F98CE155}"/>
              </a:ext>
            </a:extLst>
          </p:cNvPr>
          <p:cNvCxnSpPr>
            <a:cxnSpLocks/>
          </p:cNvCxnSpPr>
          <p:nvPr/>
        </p:nvCxnSpPr>
        <p:spPr>
          <a:xfrm flipV="1">
            <a:off x="1639232" y="3884288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E1BEA304-98AE-4927-A8EC-95EEEF02B20A}"/>
              </a:ext>
            </a:extLst>
          </p:cNvPr>
          <p:cNvCxnSpPr>
            <a:cxnSpLocks/>
          </p:cNvCxnSpPr>
          <p:nvPr/>
        </p:nvCxnSpPr>
        <p:spPr>
          <a:xfrm>
            <a:off x="1639232" y="411680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5637FB2D-D99F-43FD-86C2-F20C7F4DEE40}"/>
              </a:ext>
            </a:extLst>
          </p:cNvPr>
          <p:cNvCxnSpPr>
            <a:cxnSpLocks/>
          </p:cNvCxnSpPr>
          <p:nvPr/>
        </p:nvCxnSpPr>
        <p:spPr>
          <a:xfrm>
            <a:off x="1523132" y="483594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7D3403AD-BE93-4134-A713-E1ABC3D917FE}"/>
              </a:ext>
            </a:extLst>
          </p:cNvPr>
          <p:cNvCxnSpPr>
            <a:cxnSpLocks/>
          </p:cNvCxnSpPr>
          <p:nvPr/>
        </p:nvCxnSpPr>
        <p:spPr>
          <a:xfrm>
            <a:off x="1523132" y="530772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8DA08F91-6E12-457D-BEF3-61AE950F2640}"/>
              </a:ext>
            </a:extLst>
          </p:cNvPr>
          <p:cNvCxnSpPr>
            <a:cxnSpLocks/>
          </p:cNvCxnSpPr>
          <p:nvPr/>
        </p:nvCxnSpPr>
        <p:spPr>
          <a:xfrm flipV="1">
            <a:off x="1644259" y="4835944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30F8CE32-DE67-472D-97A2-AA32F7D2AD09}"/>
              </a:ext>
            </a:extLst>
          </p:cNvPr>
          <p:cNvCxnSpPr>
            <a:cxnSpLocks/>
          </p:cNvCxnSpPr>
          <p:nvPr/>
        </p:nvCxnSpPr>
        <p:spPr>
          <a:xfrm>
            <a:off x="1644259" y="5068460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DF9AE0-8E06-46F0-BCE6-B1CCB2ED03D1}"/>
              </a:ext>
            </a:extLst>
          </p:cNvPr>
          <p:cNvSpPr/>
          <p:nvPr/>
        </p:nvSpPr>
        <p:spPr>
          <a:xfrm>
            <a:off x="410118" y="1838504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VELIZY / VERSAILLES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5F706D-7995-4897-B2C2-C6C71DC2C268}"/>
              </a:ext>
            </a:extLst>
          </p:cNvPr>
          <p:cNvSpPr/>
          <p:nvPr/>
        </p:nvSpPr>
        <p:spPr>
          <a:xfrm>
            <a:off x="410118" y="2305117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65C7C0-F752-43D7-BC80-678429743E24}"/>
              </a:ext>
            </a:extLst>
          </p:cNvPr>
          <p:cNvSpPr/>
          <p:nvPr/>
        </p:nvSpPr>
        <p:spPr>
          <a:xfrm>
            <a:off x="410118" y="2779752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PESG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008189-87CD-4A4D-9C25-1EB1BA2A204A}"/>
              </a:ext>
            </a:extLst>
          </p:cNvPr>
          <p:cNvSpPr/>
          <p:nvPr/>
        </p:nvSpPr>
        <p:spPr>
          <a:xfrm>
            <a:off x="410118" y="3246365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889E48-8E5D-49C0-9A94-8C63B14279CA}"/>
              </a:ext>
            </a:extLst>
          </p:cNvPr>
          <p:cNvSpPr/>
          <p:nvPr/>
        </p:nvSpPr>
        <p:spPr>
          <a:xfrm>
            <a:off x="410118" y="3731349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HB LES MUREAUX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52D4CB-BBEB-47C6-BFC4-A59607118924}"/>
              </a:ext>
            </a:extLst>
          </p:cNvPr>
          <p:cNvSpPr/>
          <p:nvPr/>
        </p:nvSpPr>
        <p:spPr>
          <a:xfrm>
            <a:off x="410118" y="4197962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54AFCA-BBD4-41B4-8E65-E2980B2A1BA6}"/>
              </a:ext>
            </a:extLst>
          </p:cNvPr>
          <p:cNvSpPr/>
          <p:nvPr/>
        </p:nvSpPr>
        <p:spPr>
          <a:xfrm>
            <a:off x="410118" y="4672597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TS VICINOIS 88 HB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07B182-092C-48D9-A915-63FD0456B967}"/>
              </a:ext>
            </a:extLst>
          </p:cNvPr>
          <p:cNvSpPr/>
          <p:nvPr/>
        </p:nvSpPr>
        <p:spPr>
          <a:xfrm>
            <a:off x="410118" y="5139210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1756050" y="2068557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A93A83-6066-4953-9B87-83C864DBDC3F}"/>
              </a:ext>
            </a:extLst>
          </p:cNvPr>
          <p:cNvSpPr/>
          <p:nvPr/>
        </p:nvSpPr>
        <p:spPr>
          <a:xfrm>
            <a:off x="1756050" y="301863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8161200E-FA20-49C6-93B6-3E087BF68105}"/>
              </a:ext>
            </a:extLst>
          </p:cNvPr>
          <p:cNvCxnSpPr>
            <a:cxnSpLocks/>
          </p:cNvCxnSpPr>
          <p:nvPr/>
        </p:nvCxnSpPr>
        <p:spPr>
          <a:xfrm>
            <a:off x="2862062" y="411680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F2C48914-6D46-40DA-9FBC-CC46E4844921}"/>
              </a:ext>
            </a:extLst>
          </p:cNvPr>
          <p:cNvCxnSpPr>
            <a:cxnSpLocks/>
          </p:cNvCxnSpPr>
          <p:nvPr/>
        </p:nvCxnSpPr>
        <p:spPr>
          <a:xfrm>
            <a:off x="2864037" y="507256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3AD2B14A-3B5C-4B8F-B6A7-0B7066A2158A}"/>
              </a:ext>
            </a:extLst>
          </p:cNvPr>
          <p:cNvCxnSpPr>
            <a:cxnSpLocks/>
          </p:cNvCxnSpPr>
          <p:nvPr/>
        </p:nvCxnSpPr>
        <p:spPr>
          <a:xfrm flipV="1">
            <a:off x="2983189" y="411680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6DA4EE9A-CA12-43FE-8465-58C49DABF38D}"/>
              </a:ext>
            </a:extLst>
          </p:cNvPr>
          <p:cNvCxnSpPr>
            <a:cxnSpLocks/>
          </p:cNvCxnSpPr>
          <p:nvPr/>
        </p:nvCxnSpPr>
        <p:spPr>
          <a:xfrm>
            <a:off x="2983189" y="4594682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447C2-FF47-400C-9579-B96FDAD64B3D}"/>
              </a:ext>
            </a:extLst>
          </p:cNvPr>
          <p:cNvSpPr/>
          <p:nvPr/>
        </p:nvSpPr>
        <p:spPr>
          <a:xfrm>
            <a:off x="1756050" y="395175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6F0CBA-DA8D-4669-A101-4ACEC499E912}"/>
              </a:ext>
            </a:extLst>
          </p:cNvPr>
          <p:cNvSpPr/>
          <p:nvPr/>
        </p:nvSpPr>
        <p:spPr>
          <a:xfrm>
            <a:off x="1756050" y="4896006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AS MANTAISE</a:t>
            </a:r>
          </a:p>
        </p:txBody>
      </p: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68984B70-16B0-4C06-99EC-0FFA80FDDF2D}"/>
              </a:ext>
            </a:extLst>
          </p:cNvPr>
          <p:cNvCxnSpPr>
            <a:cxnSpLocks/>
          </p:cNvCxnSpPr>
          <p:nvPr/>
        </p:nvCxnSpPr>
        <p:spPr>
          <a:xfrm>
            <a:off x="7005437" y="22511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D2441CEC-3C78-4681-945B-A6A58F14673D}"/>
              </a:ext>
            </a:extLst>
          </p:cNvPr>
          <p:cNvCxnSpPr>
            <a:cxnSpLocks/>
          </p:cNvCxnSpPr>
          <p:nvPr/>
        </p:nvCxnSpPr>
        <p:spPr>
          <a:xfrm>
            <a:off x="7007412" y="320691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C65C06AE-CC37-420F-A4B8-B48EDF908B12}"/>
              </a:ext>
            </a:extLst>
          </p:cNvPr>
          <p:cNvCxnSpPr>
            <a:cxnSpLocks/>
          </p:cNvCxnSpPr>
          <p:nvPr/>
        </p:nvCxnSpPr>
        <p:spPr>
          <a:xfrm flipV="1">
            <a:off x="7005914" y="2251162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BA8B773B-D633-4F87-AB2D-EAB4FE1A61CB}"/>
              </a:ext>
            </a:extLst>
          </p:cNvPr>
          <p:cNvCxnSpPr>
            <a:cxnSpLocks/>
          </p:cNvCxnSpPr>
          <p:nvPr/>
        </p:nvCxnSpPr>
        <p:spPr>
          <a:xfrm>
            <a:off x="6888439" y="271316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99EEA29-92AE-4E67-9D8C-B9AD39E60E36}"/>
              </a:ext>
            </a:extLst>
          </p:cNvPr>
          <p:cNvSpPr/>
          <p:nvPr/>
        </p:nvSpPr>
        <p:spPr>
          <a:xfrm>
            <a:off x="577893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74B3436E-8A19-466C-86FC-076B18EE4C7D}"/>
              </a:ext>
            </a:extLst>
          </p:cNvPr>
          <p:cNvCxnSpPr>
            <a:cxnSpLocks/>
          </p:cNvCxnSpPr>
          <p:nvPr/>
        </p:nvCxnSpPr>
        <p:spPr>
          <a:xfrm>
            <a:off x="7008358" y="413672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5F67E82B-A9BC-4550-B2E3-EB079963D988}"/>
              </a:ext>
            </a:extLst>
          </p:cNvPr>
          <p:cNvCxnSpPr>
            <a:cxnSpLocks/>
          </p:cNvCxnSpPr>
          <p:nvPr/>
        </p:nvCxnSpPr>
        <p:spPr>
          <a:xfrm>
            <a:off x="7010333" y="50924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C0EE071E-8BC7-4394-BD2B-0C207C796182}"/>
              </a:ext>
            </a:extLst>
          </p:cNvPr>
          <p:cNvCxnSpPr>
            <a:cxnSpLocks/>
          </p:cNvCxnSpPr>
          <p:nvPr/>
        </p:nvCxnSpPr>
        <p:spPr>
          <a:xfrm flipV="1">
            <a:off x="7008835" y="413672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71A9733C-29F1-47FE-A85E-5B69658AC5A8}"/>
              </a:ext>
            </a:extLst>
          </p:cNvPr>
          <p:cNvCxnSpPr>
            <a:cxnSpLocks/>
          </p:cNvCxnSpPr>
          <p:nvPr/>
        </p:nvCxnSpPr>
        <p:spPr>
          <a:xfrm>
            <a:off x="6891360" y="459872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90E5D80-E63F-4F82-AFFE-E5FD8B609BE4}"/>
              </a:ext>
            </a:extLst>
          </p:cNvPr>
          <p:cNvSpPr/>
          <p:nvPr/>
        </p:nvSpPr>
        <p:spPr>
          <a:xfrm>
            <a:off x="5785762" y="4421385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900">
              <a:latin typeface="Titillium Web" panose="00000500000000000000" pitchFamily="2" charset="0"/>
            </a:endParaRPr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AF107594-B6B3-44C4-BB44-A2252BE4C8E5}"/>
              </a:ext>
            </a:extLst>
          </p:cNvPr>
          <p:cNvCxnSpPr>
            <a:cxnSpLocks/>
          </p:cNvCxnSpPr>
          <p:nvPr/>
        </p:nvCxnSpPr>
        <p:spPr>
          <a:xfrm>
            <a:off x="8358005" y="200683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461F1AC9-13C0-4BC7-BB1C-F380256BDEE1}"/>
              </a:ext>
            </a:extLst>
          </p:cNvPr>
          <p:cNvCxnSpPr>
            <a:cxnSpLocks/>
          </p:cNvCxnSpPr>
          <p:nvPr/>
        </p:nvCxnSpPr>
        <p:spPr>
          <a:xfrm>
            <a:off x="8358005" y="247862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8ED76F27-13EC-4D5A-9618-80F674121868}"/>
              </a:ext>
            </a:extLst>
          </p:cNvPr>
          <p:cNvCxnSpPr>
            <a:cxnSpLocks/>
          </p:cNvCxnSpPr>
          <p:nvPr/>
        </p:nvCxnSpPr>
        <p:spPr>
          <a:xfrm flipV="1">
            <a:off x="8356883" y="2006837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0179D790-D345-4039-9BE4-96ACA3734ADB}"/>
              </a:ext>
            </a:extLst>
          </p:cNvPr>
          <p:cNvCxnSpPr>
            <a:cxnSpLocks/>
          </p:cNvCxnSpPr>
          <p:nvPr/>
        </p:nvCxnSpPr>
        <p:spPr>
          <a:xfrm>
            <a:off x="8237805" y="223935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94F77C0-C16F-4925-882C-4FCE482BE507}"/>
              </a:ext>
            </a:extLst>
          </p:cNvPr>
          <p:cNvSpPr/>
          <p:nvPr/>
        </p:nvSpPr>
        <p:spPr>
          <a:xfrm>
            <a:off x="7128616" y="2082828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TEAM 2 RIVES DE SEINE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EEA663-2378-40DD-A43D-7AC026DFDE73}"/>
              </a:ext>
            </a:extLst>
          </p:cNvPr>
          <p:cNvSpPr/>
          <p:nvPr/>
        </p:nvSpPr>
        <p:spPr>
          <a:xfrm>
            <a:off x="8480898" y="1845300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AUBERGENVILLE HB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445146-ABE5-40C5-B58B-80195C313BA6}"/>
              </a:ext>
            </a:extLst>
          </p:cNvPr>
          <p:cNvSpPr/>
          <p:nvPr/>
        </p:nvSpPr>
        <p:spPr>
          <a:xfrm>
            <a:off x="8480900" y="2313139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TEAM 2 RIVES DE SEINE</a:t>
            </a:r>
          </a:p>
        </p:txBody>
      </p: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4D174E20-64CF-4369-8C06-DFCAE89B1207}"/>
              </a:ext>
            </a:extLst>
          </p:cNvPr>
          <p:cNvCxnSpPr>
            <a:cxnSpLocks/>
          </p:cNvCxnSpPr>
          <p:nvPr/>
        </p:nvCxnSpPr>
        <p:spPr>
          <a:xfrm>
            <a:off x="8359127" y="297112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68113BD5-7CB0-40F5-BB4D-58BF93A1C98A}"/>
              </a:ext>
            </a:extLst>
          </p:cNvPr>
          <p:cNvCxnSpPr>
            <a:cxnSpLocks/>
          </p:cNvCxnSpPr>
          <p:nvPr/>
        </p:nvCxnSpPr>
        <p:spPr>
          <a:xfrm>
            <a:off x="8359127" y="344290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FDB3B4F6-D45A-4760-9C94-72BDC80A4560}"/>
              </a:ext>
            </a:extLst>
          </p:cNvPr>
          <p:cNvCxnSpPr>
            <a:cxnSpLocks/>
          </p:cNvCxnSpPr>
          <p:nvPr/>
        </p:nvCxnSpPr>
        <p:spPr>
          <a:xfrm flipV="1">
            <a:off x="8358005" y="2971119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170A5382-C9E0-44B9-81DC-4E524FDD9D8B}"/>
              </a:ext>
            </a:extLst>
          </p:cNvPr>
          <p:cNvCxnSpPr>
            <a:cxnSpLocks/>
          </p:cNvCxnSpPr>
          <p:nvPr/>
        </p:nvCxnSpPr>
        <p:spPr>
          <a:xfrm>
            <a:off x="8238927" y="320363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77DC393-5316-4705-AD21-8079EF6F9E64}"/>
              </a:ext>
            </a:extLst>
          </p:cNvPr>
          <p:cNvSpPr/>
          <p:nvPr/>
        </p:nvSpPr>
        <p:spPr>
          <a:xfrm>
            <a:off x="8480900" y="2787774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 VERNEUIL (2)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DF9115D-55B2-44D3-B1D9-7876E5A00A97}"/>
              </a:ext>
            </a:extLst>
          </p:cNvPr>
          <p:cNvSpPr/>
          <p:nvPr/>
        </p:nvSpPr>
        <p:spPr>
          <a:xfrm>
            <a:off x="8480900" y="3254387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422684E-B5D8-4832-A1D9-C47DE66D216E}"/>
              </a:ext>
            </a:extLst>
          </p:cNvPr>
          <p:cNvSpPr/>
          <p:nvPr/>
        </p:nvSpPr>
        <p:spPr>
          <a:xfrm>
            <a:off x="7134968" y="3028669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63E1523A-D08C-46ED-965B-C96B0DB33A73}"/>
              </a:ext>
            </a:extLst>
          </p:cNvPr>
          <p:cNvCxnSpPr>
            <a:cxnSpLocks/>
          </p:cNvCxnSpPr>
          <p:nvPr/>
        </p:nvCxnSpPr>
        <p:spPr>
          <a:xfrm>
            <a:off x="8363898" y="390788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6CAF0020-81D3-48F1-A103-C0D3701B915C}"/>
              </a:ext>
            </a:extLst>
          </p:cNvPr>
          <p:cNvCxnSpPr>
            <a:cxnSpLocks/>
          </p:cNvCxnSpPr>
          <p:nvPr/>
        </p:nvCxnSpPr>
        <p:spPr>
          <a:xfrm>
            <a:off x="8363898" y="437967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3FA2D0AC-E14F-4494-B7C2-6C2A0A1D4A8A}"/>
              </a:ext>
            </a:extLst>
          </p:cNvPr>
          <p:cNvCxnSpPr>
            <a:cxnSpLocks/>
          </p:cNvCxnSpPr>
          <p:nvPr/>
        </p:nvCxnSpPr>
        <p:spPr>
          <a:xfrm flipV="1">
            <a:off x="8362776" y="3907888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D41F6FA0-07F0-4D76-9FCA-5F2ABC54C175}"/>
              </a:ext>
            </a:extLst>
          </p:cNvPr>
          <p:cNvCxnSpPr>
            <a:cxnSpLocks/>
          </p:cNvCxnSpPr>
          <p:nvPr/>
        </p:nvCxnSpPr>
        <p:spPr>
          <a:xfrm>
            <a:off x="8243698" y="414040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00003E31-2538-43B5-B3E9-A6EF35C52A78}"/>
              </a:ext>
            </a:extLst>
          </p:cNvPr>
          <p:cNvSpPr/>
          <p:nvPr/>
        </p:nvSpPr>
        <p:spPr>
          <a:xfrm>
            <a:off x="8480900" y="3739371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DA36A1-6704-4F08-B452-F06DDFFCB4FF}"/>
              </a:ext>
            </a:extLst>
          </p:cNvPr>
          <p:cNvSpPr/>
          <p:nvPr/>
        </p:nvSpPr>
        <p:spPr>
          <a:xfrm>
            <a:off x="8480900" y="4205984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ELANCOURT MAUREPAS HB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8254CF2-2AA2-4463-8AA3-8F74BF1A3B80}"/>
              </a:ext>
            </a:extLst>
          </p:cNvPr>
          <p:cNvSpPr/>
          <p:nvPr/>
        </p:nvSpPr>
        <p:spPr>
          <a:xfrm>
            <a:off x="7134968" y="3962852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ELANCOURT MAUREPAS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54404C70-8EB5-4526-8BAA-FBC71EB55583}"/>
              </a:ext>
            </a:extLst>
          </p:cNvPr>
          <p:cNvCxnSpPr>
            <a:cxnSpLocks/>
          </p:cNvCxnSpPr>
          <p:nvPr/>
        </p:nvCxnSpPr>
        <p:spPr>
          <a:xfrm>
            <a:off x="8360249" y="485668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21ED75FC-CB21-4576-89DE-EA35685FF64C}"/>
              </a:ext>
            </a:extLst>
          </p:cNvPr>
          <p:cNvCxnSpPr>
            <a:cxnSpLocks/>
          </p:cNvCxnSpPr>
          <p:nvPr/>
        </p:nvCxnSpPr>
        <p:spPr>
          <a:xfrm>
            <a:off x="8360249" y="53284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55C2A24B-2A7F-4E73-A968-3D3C12F07711}"/>
              </a:ext>
            </a:extLst>
          </p:cNvPr>
          <p:cNvCxnSpPr>
            <a:cxnSpLocks/>
          </p:cNvCxnSpPr>
          <p:nvPr/>
        </p:nvCxnSpPr>
        <p:spPr>
          <a:xfrm flipV="1">
            <a:off x="8359127" y="4856681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4487A0B7-AAC6-42B0-AF2A-7ED6C799DBFE}"/>
              </a:ext>
            </a:extLst>
          </p:cNvPr>
          <p:cNvCxnSpPr>
            <a:cxnSpLocks/>
          </p:cNvCxnSpPr>
          <p:nvPr/>
        </p:nvCxnSpPr>
        <p:spPr>
          <a:xfrm>
            <a:off x="8240049" y="508919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78B3225-019F-425A-8905-F7B4C8017D6B}"/>
              </a:ext>
            </a:extLst>
          </p:cNvPr>
          <p:cNvSpPr/>
          <p:nvPr/>
        </p:nvSpPr>
        <p:spPr>
          <a:xfrm>
            <a:off x="8480900" y="4680619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40707E1-7211-45EB-8587-468C1BAAF250}"/>
              </a:ext>
            </a:extLst>
          </p:cNvPr>
          <p:cNvSpPr/>
          <p:nvPr/>
        </p:nvSpPr>
        <p:spPr>
          <a:xfrm>
            <a:off x="8480900" y="5147232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V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F236002-06BE-453B-948B-1E114B9EBB73}"/>
              </a:ext>
            </a:extLst>
          </p:cNvPr>
          <p:cNvSpPr/>
          <p:nvPr/>
        </p:nvSpPr>
        <p:spPr>
          <a:xfrm>
            <a:off x="7134968" y="4920863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V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3655976" y="2887460"/>
            <a:ext cx="1296" cy="15374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10198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9A5C5B2-2463-45FA-A29D-B0E516B9216C}"/>
              </a:ext>
            </a:extLst>
          </p:cNvPr>
          <p:cNvSpPr/>
          <p:nvPr/>
        </p:nvSpPr>
        <p:spPr>
          <a:xfrm>
            <a:off x="3101982" y="4424888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latin typeface="Titillium Web" panose="00000500000000000000" pitchFamily="2" charset="0"/>
              </a:rPr>
              <a:t>AS MANTAISE</a:t>
            </a:r>
            <a:endParaRPr lang="fr-FR" sz="900" b="1" dirty="0">
              <a:latin typeface="Titillium Web" panose="00000500000000000000" pitchFamily="2" charset="0"/>
            </a:endParaRPr>
          </a:p>
        </p:txBody>
      </p: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657272" y="3667781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797765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Titillium Web" panose="00000500000000000000" pitchFamily="2" charset="0"/>
            </a:endParaRPr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73F48BE9-C354-457B-891D-A496D0F871B4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329032" y="2887411"/>
            <a:ext cx="10724" cy="15339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182AA202-0799-4C3D-9DD2-B873057F2611}"/>
              </a:ext>
            </a:extLst>
          </p:cNvPr>
          <p:cNvCxnSpPr>
            <a:cxnSpLocks/>
          </p:cNvCxnSpPr>
          <p:nvPr/>
        </p:nvCxnSpPr>
        <p:spPr>
          <a:xfrm>
            <a:off x="6032604" y="3668303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74121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Titillium Web" panose="00000500000000000000" pitchFamily="2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430700" y="2888731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rgbClr val="FFF8AD"/>
                </a:solidFill>
                <a:latin typeface="Titillium Web" panose="00000500000000000000" pitchFamily="2" charset="0"/>
              </a:rPr>
              <a:t>Vainqueur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287289" y="5699432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* L’équipe du plus bas niveau reçoit</a:t>
            </a:r>
          </a:p>
          <a:p>
            <a:endParaRPr lang="fr-FR" sz="11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4" y="1802349"/>
            <a:ext cx="1021579" cy="1021579"/>
          </a:xfrm>
          <a:prstGeom prst="rect">
            <a:avLst/>
          </a:prstGeom>
        </p:spPr>
      </p:pic>
      <p:sp>
        <p:nvSpPr>
          <p:cNvPr id="197" name="Organigramme : Connecteur page suivante 196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AA876F2A-9123-4FBA-AB13-02F364528209}"/>
              </a:ext>
            </a:extLst>
          </p:cNvPr>
          <p:cNvSpPr txBox="1"/>
          <p:nvPr/>
        </p:nvSpPr>
        <p:spPr>
          <a:xfrm>
            <a:off x="590796" y="907726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28-29/01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A17A1F6E-1DAA-4A9E-BB0A-C970D86FE8A6}"/>
              </a:ext>
            </a:extLst>
          </p:cNvPr>
          <p:cNvSpPr txBox="1"/>
          <p:nvPr/>
        </p:nvSpPr>
        <p:spPr>
          <a:xfrm>
            <a:off x="1944186" y="914552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53DFD581-7C21-48BF-83B6-736DE26F4BB5}"/>
              </a:ext>
            </a:extLst>
          </p:cNvPr>
          <p:cNvSpPr txBox="1"/>
          <p:nvPr/>
        </p:nvSpPr>
        <p:spPr>
          <a:xfrm>
            <a:off x="3268086" y="90544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00ADDE91-6848-48FD-8E7E-D983D59983CB}"/>
              </a:ext>
            </a:extLst>
          </p:cNvPr>
          <p:cNvSpPr txBox="1"/>
          <p:nvPr/>
        </p:nvSpPr>
        <p:spPr>
          <a:xfrm>
            <a:off x="5929931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5430CE19-93EE-4792-A13F-E71EF44D36D2}"/>
              </a:ext>
            </a:extLst>
          </p:cNvPr>
          <p:cNvSpPr txBox="1"/>
          <p:nvPr/>
        </p:nvSpPr>
        <p:spPr>
          <a:xfrm>
            <a:off x="7335413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15A9DBCC-BA2B-496B-926B-167D05CDDDA9}"/>
              </a:ext>
            </a:extLst>
          </p:cNvPr>
          <p:cNvSpPr txBox="1"/>
          <p:nvPr/>
        </p:nvSpPr>
        <p:spPr>
          <a:xfrm>
            <a:off x="8671373" y="90893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28-29/01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450EB6-95C7-444A-A1AC-4B9650D10218}"/>
              </a:ext>
            </a:extLst>
          </p:cNvPr>
          <p:cNvSpPr txBox="1"/>
          <p:nvPr/>
        </p:nvSpPr>
        <p:spPr>
          <a:xfrm>
            <a:off x="0" y="6460979"/>
            <a:ext cx="9905991" cy="375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/>
              </a:rPr>
              <a:t>Les rencontres doivent se jouer avant les dates indiquées</a:t>
            </a:r>
            <a:r>
              <a:rPr lang="fr-FR">
                <a:latin typeface="Titillium Web"/>
              </a:rPr>
              <a:t>​</a:t>
            </a:r>
            <a:endParaRPr lang="fr-FR"/>
          </a:p>
        </p:txBody>
      </p:sp>
      <p:pic>
        <p:nvPicPr>
          <p:cNvPr id="111" name="Image 3">
            <a:extLst>
              <a:ext uri="{FF2B5EF4-FFF2-40B4-BE49-F238E27FC236}">
                <a16:creationId xmlns:a16="http://schemas.microsoft.com/office/drawing/2014/main" id="{37E7D96E-F5A7-41AF-878A-21B29A70D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FA153CA-7BE3-6BB2-3271-EB56268C5C70}"/>
              </a:ext>
            </a:extLst>
          </p:cNvPr>
          <p:cNvSpPr txBox="1"/>
          <p:nvPr/>
        </p:nvSpPr>
        <p:spPr>
          <a:xfrm>
            <a:off x="-2322434" y="2891749"/>
            <a:ext cx="1887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Celia </a:t>
            </a:r>
            <a:r>
              <a:rPr lang="fr-FR" b="1" dirty="0" err="1">
                <a:solidFill>
                  <a:srgbClr val="FF0000"/>
                </a:solidFill>
              </a:rPr>
              <a:t>Folny</a:t>
            </a:r>
            <a:r>
              <a:rPr lang="fr-FR" b="1" dirty="0">
                <a:solidFill>
                  <a:srgbClr val="FF0000"/>
                </a:solidFill>
              </a:rPr>
              <a:t> à joué en U15F Coupe en 1/8</a:t>
            </a:r>
            <a:r>
              <a:rPr lang="fr-FR" b="1" baseline="30000" dirty="0">
                <a:solidFill>
                  <a:srgbClr val="FF0000"/>
                </a:solidFill>
              </a:rPr>
              <a:t>ème</a:t>
            </a:r>
            <a:r>
              <a:rPr lang="fr-FR" b="1" dirty="0">
                <a:solidFill>
                  <a:srgbClr val="FF0000"/>
                </a:solidFill>
              </a:rPr>
              <a:t> avec le Chesnay. Vérifier qu’elle ne joue pas également en U13F sur les prochains tours</a:t>
            </a:r>
          </a:p>
        </p:txBody>
      </p:sp>
    </p:spTree>
    <p:extLst>
      <p:ext uri="{BB962C8B-B14F-4D97-AF65-F5344CB8AC3E}">
        <p14:creationId xmlns:p14="http://schemas.microsoft.com/office/powerpoint/2010/main" val="384502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383744"/>
            <a:ext cx="2290859" cy="2208536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60FB4F-DF84-4A91-9592-F2822C6B5D86}"/>
              </a:ext>
            </a:extLst>
          </p:cNvPr>
          <p:cNvCxnSpPr>
            <a:cxnSpLocks/>
          </p:cNvCxnSpPr>
          <p:nvPr/>
        </p:nvCxnSpPr>
        <p:spPr>
          <a:xfrm>
            <a:off x="2862062" y="223689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DE35A49-D601-4F56-9ABF-9C39C468E30B}"/>
              </a:ext>
            </a:extLst>
          </p:cNvPr>
          <p:cNvCxnSpPr>
            <a:cxnSpLocks/>
          </p:cNvCxnSpPr>
          <p:nvPr/>
        </p:nvCxnSpPr>
        <p:spPr>
          <a:xfrm>
            <a:off x="2864037" y="31926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409F92-261A-41F3-A340-1DF3120CE7DE}"/>
              </a:ext>
            </a:extLst>
          </p:cNvPr>
          <p:cNvCxnSpPr>
            <a:cxnSpLocks/>
          </p:cNvCxnSpPr>
          <p:nvPr/>
        </p:nvCxnSpPr>
        <p:spPr>
          <a:xfrm flipV="1">
            <a:off x="2983189" y="2236891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0F67C2A-2CDA-4A7B-881A-538A0438C6F5}"/>
              </a:ext>
            </a:extLst>
          </p:cNvPr>
          <p:cNvCxnSpPr>
            <a:cxnSpLocks/>
          </p:cNvCxnSpPr>
          <p:nvPr/>
        </p:nvCxnSpPr>
        <p:spPr>
          <a:xfrm>
            <a:off x="2983189" y="271476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Organigramme : Connecteur page suivante 18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1756050" y="1109129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0" name="Organigramme : Connecteur page suivante 19">
            <a:extLst>
              <a:ext uri="{FF2B5EF4-FFF2-40B4-BE49-F238E27FC236}">
                <a16:creationId xmlns:a16="http://schemas.microsoft.com/office/drawing/2014/main" id="{1A8B8D05-36F6-42B5-AFA1-71FED8DB99DF}"/>
              </a:ext>
            </a:extLst>
          </p:cNvPr>
          <p:cNvSpPr/>
          <p:nvPr/>
        </p:nvSpPr>
        <p:spPr>
          <a:xfrm>
            <a:off x="7134968" y="111497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1" name="Organigramme : Connecteur page suivante 20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101982" y="1115001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22" name="Organigramme : Connecteur page suivante 21">
            <a:extLst>
              <a:ext uri="{FF2B5EF4-FFF2-40B4-BE49-F238E27FC236}">
                <a16:creationId xmlns:a16="http://schemas.microsoft.com/office/drawing/2014/main" id="{FAAB70EE-38FF-4FF0-AB68-D1D145547183}"/>
              </a:ext>
            </a:extLst>
          </p:cNvPr>
          <p:cNvSpPr/>
          <p:nvPr/>
        </p:nvSpPr>
        <p:spPr>
          <a:xfrm>
            <a:off x="5789036" y="1118698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1754075" y="2068557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VELIZY / VERSAILLES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A93A83-6066-4953-9B87-83C864DBDC3F}"/>
              </a:ext>
            </a:extLst>
          </p:cNvPr>
          <p:cNvSpPr/>
          <p:nvPr/>
        </p:nvSpPr>
        <p:spPr>
          <a:xfrm>
            <a:off x="1756050" y="301863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Titillium Web" panose="00000500000000000000" pitchFamily="2" charset="0"/>
              </a:rPr>
              <a:t>PESG</a:t>
            </a:r>
            <a:endParaRPr lang="fr-FR" sz="11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161200E-FA20-49C6-93B6-3E087BF68105}"/>
              </a:ext>
            </a:extLst>
          </p:cNvPr>
          <p:cNvCxnSpPr>
            <a:cxnSpLocks/>
          </p:cNvCxnSpPr>
          <p:nvPr/>
        </p:nvCxnSpPr>
        <p:spPr>
          <a:xfrm>
            <a:off x="2862062" y="411680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2C48914-6D46-40DA-9FBC-CC46E4844921}"/>
              </a:ext>
            </a:extLst>
          </p:cNvPr>
          <p:cNvCxnSpPr>
            <a:cxnSpLocks/>
          </p:cNvCxnSpPr>
          <p:nvPr/>
        </p:nvCxnSpPr>
        <p:spPr>
          <a:xfrm>
            <a:off x="2864037" y="507256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AD2B14A-3B5C-4B8F-B6A7-0B7066A2158A}"/>
              </a:ext>
            </a:extLst>
          </p:cNvPr>
          <p:cNvCxnSpPr>
            <a:cxnSpLocks/>
          </p:cNvCxnSpPr>
          <p:nvPr/>
        </p:nvCxnSpPr>
        <p:spPr>
          <a:xfrm flipV="1">
            <a:off x="2983189" y="411680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DA4EE9A-CA12-43FE-8465-58C49DABF38D}"/>
              </a:ext>
            </a:extLst>
          </p:cNvPr>
          <p:cNvCxnSpPr>
            <a:cxnSpLocks/>
          </p:cNvCxnSpPr>
          <p:nvPr/>
        </p:nvCxnSpPr>
        <p:spPr>
          <a:xfrm>
            <a:off x="2983189" y="4594682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A6447C2-FF47-400C-9579-B96FDAD64B3D}"/>
              </a:ext>
            </a:extLst>
          </p:cNvPr>
          <p:cNvSpPr/>
          <p:nvPr/>
        </p:nvSpPr>
        <p:spPr>
          <a:xfrm>
            <a:off x="1756050" y="395175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HB LES MUREAUX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6F0CBA-DA8D-4669-A101-4ACEC499E912}"/>
              </a:ext>
            </a:extLst>
          </p:cNvPr>
          <p:cNvSpPr/>
          <p:nvPr/>
        </p:nvSpPr>
        <p:spPr>
          <a:xfrm>
            <a:off x="1756050" y="4896006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TS VICINOIS 88 HB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8984B70-16B0-4C06-99EC-0FFA80FDDF2D}"/>
              </a:ext>
            </a:extLst>
          </p:cNvPr>
          <p:cNvCxnSpPr>
            <a:cxnSpLocks/>
          </p:cNvCxnSpPr>
          <p:nvPr/>
        </p:nvCxnSpPr>
        <p:spPr>
          <a:xfrm>
            <a:off x="7005437" y="22511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2441CEC-3C78-4681-945B-A6A58F14673D}"/>
              </a:ext>
            </a:extLst>
          </p:cNvPr>
          <p:cNvCxnSpPr>
            <a:cxnSpLocks/>
          </p:cNvCxnSpPr>
          <p:nvPr/>
        </p:nvCxnSpPr>
        <p:spPr>
          <a:xfrm>
            <a:off x="7007412" y="320691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C65C06AE-CC37-420F-A4B8-B48EDF908B12}"/>
              </a:ext>
            </a:extLst>
          </p:cNvPr>
          <p:cNvCxnSpPr>
            <a:cxnSpLocks/>
          </p:cNvCxnSpPr>
          <p:nvPr/>
        </p:nvCxnSpPr>
        <p:spPr>
          <a:xfrm flipV="1">
            <a:off x="7005914" y="2251162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BA8B773B-D633-4F87-AB2D-EAB4FE1A61CB}"/>
              </a:ext>
            </a:extLst>
          </p:cNvPr>
          <p:cNvCxnSpPr>
            <a:cxnSpLocks/>
          </p:cNvCxnSpPr>
          <p:nvPr/>
        </p:nvCxnSpPr>
        <p:spPr>
          <a:xfrm>
            <a:off x="6888439" y="271316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99EEA29-92AE-4E67-9D8C-B9AD39E60E36}"/>
              </a:ext>
            </a:extLst>
          </p:cNvPr>
          <p:cNvSpPr/>
          <p:nvPr/>
        </p:nvSpPr>
        <p:spPr>
          <a:xfrm>
            <a:off x="577893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AUBERGENVILLE HB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74B3436E-8A19-466C-86FC-076B18EE4C7D}"/>
              </a:ext>
            </a:extLst>
          </p:cNvPr>
          <p:cNvCxnSpPr>
            <a:cxnSpLocks/>
          </p:cNvCxnSpPr>
          <p:nvPr/>
        </p:nvCxnSpPr>
        <p:spPr>
          <a:xfrm>
            <a:off x="7008358" y="413672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5F67E82B-A9BC-4550-B2E3-EB079963D988}"/>
              </a:ext>
            </a:extLst>
          </p:cNvPr>
          <p:cNvCxnSpPr>
            <a:cxnSpLocks/>
          </p:cNvCxnSpPr>
          <p:nvPr/>
        </p:nvCxnSpPr>
        <p:spPr>
          <a:xfrm>
            <a:off x="7010333" y="50924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0EE071E-8BC7-4394-BD2B-0C207C796182}"/>
              </a:ext>
            </a:extLst>
          </p:cNvPr>
          <p:cNvCxnSpPr>
            <a:cxnSpLocks/>
          </p:cNvCxnSpPr>
          <p:nvPr/>
        </p:nvCxnSpPr>
        <p:spPr>
          <a:xfrm flipV="1">
            <a:off x="7008835" y="413672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71A9733C-29F1-47FE-A85E-5B69658AC5A8}"/>
              </a:ext>
            </a:extLst>
          </p:cNvPr>
          <p:cNvCxnSpPr>
            <a:cxnSpLocks/>
          </p:cNvCxnSpPr>
          <p:nvPr/>
        </p:nvCxnSpPr>
        <p:spPr>
          <a:xfrm>
            <a:off x="6891360" y="459872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90E5D80-E63F-4F82-AFFE-E5FD8B609BE4}"/>
              </a:ext>
            </a:extLst>
          </p:cNvPr>
          <p:cNvSpPr/>
          <p:nvPr/>
        </p:nvSpPr>
        <p:spPr>
          <a:xfrm>
            <a:off x="5785762" y="4421385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8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4F77C0-C16F-4925-882C-4FCE482BE507}"/>
              </a:ext>
            </a:extLst>
          </p:cNvPr>
          <p:cNvSpPr/>
          <p:nvPr/>
        </p:nvSpPr>
        <p:spPr>
          <a:xfrm>
            <a:off x="7128616" y="2082828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AUBERGENVILLE HB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422684E-B5D8-4832-A1D9-C47DE66D216E}"/>
              </a:ext>
            </a:extLst>
          </p:cNvPr>
          <p:cNvSpPr/>
          <p:nvPr/>
        </p:nvSpPr>
        <p:spPr>
          <a:xfrm>
            <a:off x="7134968" y="3028669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8254CF2-2AA2-4463-8AA3-8F74BF1A3B80}"/>
              </a:ext>
            </a:extLst>
          </p:cNvPr>
          <p:cNvSpPr/>
          <p:nvPr/>
        </p:nvSpPr>
        <p:spPr>
          <a:xfrm>
            <a:off x="7134968" y="3962852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F236002-06BE-453B-948B-1E114B9EBB73}"/>
              </a:ext>
            </a:extLst>
          </p:cNvPr>
          <p:cNvSpPr/>
          <p:nvPr/>
        </p:nvSpPr>
        <p:spPr>
          <a:xfrm>
            <a:off x="7134968" y="4908695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3655976" y="2887460"/>
            <a:ext cx="1296" cy="15374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10198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HBC VELIZY / VERSAILLES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A5C5B2-2463-45FA-A29D-B0E516B9216C}"/>
              </a:ext>
            </a:extLst>
          </p:cNvPr>
          <p:cNvSpPr/>
          <p:nvPr/>
        </p:nvSpPr>
        <p:spPr>
          <a:xfrm>
            <a:off x="3101982" y="4424888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HB LES MUREAUX </a:t>
            </a: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657272" y="3667781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797765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73F48BE9-C354-457B-891D-A496D0F871B4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329032" y="2887411"/>
            <a:ext cx="10724" cy="15339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182AA202-0799-4C3D-9DD2-B873057F2611}"/>
              </a:ext>
            </a:extLst>
          </p:cNvPr>
          <p:cNvCxnSpPr>
            <a:cxnSpLocks/>
          </p:cNvCxnSpPr>
          <p:nvPr/>
        </p:nvCxnSpPr>
        <p:spPr>
          <a:xfrm>
            <a:off x="6032604" y="3668303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74121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430700" y="2888731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dirty="0">
              <a:solidFill>
                <a:srgbClr val="FFF8AD"/>
              </a:solidFill>
              <a:latin typeface="Titillium Web" panose="00000500000000000000" pitchFamily="2" charset="0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287289" y="5699432"/>
            <a:ext cx="2109873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>
                <a:solidFill>
                  <a:schemeClr val="bg1"/>
                </a:solidFill>
                <a:latin typeface="Titillium Web"/>
              </a:rPr>
              <a:t>* L’équipe citée en premier reçoit</a:t>
            </a:r>
          </a:p>
          <a:p>
            <a:endParaRPr lang="fr-FR" sz="1100">
              <a:solidFill>
                <a:schemeClr val="bg1"/>
              </a:solidFill>
              <a:latin typeface="Titillium Web"/>
            </a:endParaRP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4" y="1802349"/>
            <a:ext cx="1021579" cy="1021579"/>
          </a:xfrm>
          <a:prstGeom prst="rect">
            <a:avLst/>
          </a:prstGeom>
        </p:spPr>
      </p:pic>
      <p:sp>
        <p:nvSpPr>
          <p:cNvPr id="98" name="Organigramme : Connecteur page suivante 97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723072" y="5179837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BA8C45"/>
                </a:solidFill>
                <a:latin typeface="Titillium Web"/>
              </a:rPr>
              <a:t>U13F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6214574F-8FFA-4D90-A9DE-4724A64FD89D}"/>
              </a:ext>
            </a:extLst>
          </p:cNvPr>
          <p:cNvSpPr txBox="1"/>
          <p:nvPr/>
        </p:nvSpPr>
        <p:spPr>
          <a:xfrm>
            <a:off x="1944186" y="914552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ADC3A4B-498E-49FD-B0DA-5D1D541DBC92}"/>
              </a:ext>
            </a:extLst>
          </p:cNvPr>
          <p:cNvSpPr txBox="1"/>
          <p:nvPr/>
        </p:nvSpPr>
        <p:spPr>
          <a:xfrm>
            <a:off x="3268086" y="90544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2D8C5F9-DF26-44AD-AB4F-5EA4DF8B8B20}"/>
              </a:ext>
            </a:extLst>
          </p:cNvPr>
          <p:cNvSpPr txBox="1"/>
          <p:nvPr/>
        </p:nvSpPr>
        <p:spPr>
          <a:xfrm>
            <a:off x="5929931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3660B1D9-92E0-4CCE-8427-F3130B38BEB2}"/>
              </a:ext>
            </a:extLst>
          </p:cNvPr>
          <p:cNvSpPr txBox="1"/>
          <p:nvPr/>
        </p:nvSpPr>
        <p:spPr>
          <a:xfrm>
            <a:off x="7335413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A98B8F05-1F4E-4CF6-858B-DE53A2542028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8B500A0C-65E1-4DCC-A17C-7A0B4C164588}"/>
              </a:ext>
            </a:extLst>
          </p:cNvPr>
          <p:cNvSpPr/>
          <p:nvPr/>
        </p:nvSpPr>
        <p:spPr>
          <a:xfrm>
            <a:off x="2525070" y="295189"/>
            <a:ext cx="4855860" cy="534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rgbClr val="8E2F2D"/>
                </a:solidFill>
                <a:latin typeface="Titillium Web" panose="00000500000000000000" pitchFamily="2" charset="0"/>
              </a:rPr>
              <a:t>CHALLENGE DES YVELINES</a:t>
            </a:r>
          </a:p>
        </p:txBody>
      </p:sp>
      <p:pic>
        <p:nvPicPr>
          <p:cNvPr id="60" name="Image 3">
            <a:extLst>
              <a:ext uri="{FF2B5EF4-FFF2-40B4-BE49-F238E27FC236}">
                <a16:creationId xmlns:a16="http://schemas.microsoft.com/office/drawing/2014/main" id="{2577F5F4-7B3B-4481-8426-22E9D79B7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7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9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080544"/>
            <a:ext cx="2290859" cy="2208536"/>
          </a:xfrm>
          <a:prstGeom prst="rect">
            <a:avLst/>
          </a:prstGeom>
        </p:spPr>
      </p:pic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AEC1A0E9-C385-44B5-A5B6-161D70FEAFA1}"/>
              </a:ext>
            </a:extLst>
          </p:cNvPr>
          <p:cNvCxnSpPr>
            <a:cxnSpLocks/>
          </p:cNvCxnSpPr>
          <p:nvPr/>
        </p:nvCxnSpPr>
        <p:spPr>
          <a:xfrm>
            <a:off x="2217714" y="1740006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2" name="Organigramme : Connecteur page suivante 101">
            <a:extLst>
              <a:ext uri="{FF2B5EF4-FFF2-40B4-BE49-F238E27FC236}">
                <a16:creationId xmlns:a16="http://schemas.microsoft.com/office/drawing/2014/main" id="{EF0B44DC-36DE-4244-ACD7-DBBAE54BF9CF}"/>
              </a:ext>
            </a:extLst>
          </p:cNvPr>
          <p:cNvSpPr/>
          <p:nvPr/>
        </p:nvSpPr>
        <p:spPr>
          <a:xfrm>
            <a:off x="1193842" y="69784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103" name="Organigramme : Connecteur page suivante 102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2334532" y="69251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6" name="Organigramme : Connecteur page suivante 105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480376" y="694945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  <a:endParaRPr lang="fr-FR" sz="10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AD8CEE4-257E-4063-938E-B0E2C16837C8}"/>
              </a:ext>
            </a:extLst>
          </p:cNvPr>
          <p:cNvSpPr txBox="1"/>
          <p:nvPr/>
        </p:nvSpPr>
        <p:spPr>
          <a:xfrm>
            <a:off x="2941131" y="70894"/>
            <a:ext cx="41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BA8C45"/>
                </a:solidFill>
                <a:latin typeface="Titillium Web" panose="00000500000000000000" pitchFamily="2" charset="0"/>
              </a:rPr>
              <a:t>COUPE DES YVELINES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696679" y="5468501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BA8C45"/>
                </a:solidFill>
                <a:latin typeface="Titillium Web" panose="00000500000000000000" pitchFamily="2" charset="0"/>
              </a:rPr>
              <a:t>U15M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2334773" y="1573179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</p:cNvCxnSpPr>
          <p:nvPr/>
        </p:nvCxnSpPr>
        <p:spPr>
          <a:xfrm flipV="1">
            <a:off x="3774212" y="2512555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478932" y="2214635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HBC CONFLANS</a:t>
            </a:r>
          </a:p>
        </p:txBody>
      </p: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779739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932932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>
              <a:latin typeface="Titillium Web" panose="00000500000000000000" pitchFamily="2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391875" y="3061447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rgbClr val="FFF8AD"/>
                </a:solidFill>
                <a:latin typeface="Titillium Web" panose="00000500000000000000" pitchFamily="2" charset="0"/>
              </a:rPr>
              <a:t>Vainqueur</a:t>
            </a:r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19" y="1585513"/>
            <a:ext cx="1021579" cy="1021579"/>
          </a:xfrm>
          <a:prstGeom prst="rect">
            <a:avLst/>
          </a:prstGeom>
        </p:spPr>
      </p:pic>
      <p:sp>
        <p:nvSpPr>
          <p:cNvPr id="197" name="Organigramme : Connecteur page suivante 196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7FAA831-5C13-4FA7-BBA9-632750AE3F3B}"/>
              </a:ext>
            </a:extLst>
          </p:cNvPr>
          <p:cNvCxnSpPr>
            <a:cxnSpLocks/>
          </p:cNvCxnSpPr>
          <p:nvPr/>
        </p:nvCxnSpPr>
        <p:spPr>
          <a:xfrm>
            <a:off x="948088" y="15695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C8F7A9A4-7500-4BFB-895F-F7B912F6E6C3}"/>
              </a:ext>
            </a:extLst>
          </p:cNvPr>
          <p:cNvCxnSpPr>
            <a:cxnSpLocks/>
          </p:cNvCxnSpPr>
          <p:nvPr/>
        </p:nvCxnSpPr>
        <p:spPr>
          <a:xfrm flipH="1" flipV="1">
            <a:off x="1069215" y="12504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2C77117-9E9D-404C-9E3B-12DF437F225F}"/>
              </a:ext>
            </a:extLst>
          </p:cNvPr>
          <p:cNvCxnSpPr>
            <a:cxnSpLocks/>
          </p:cNvCxnSpPr>
          <p:nvPr/>
        </p:nvCxnSpPr>
        <p:spPr>
          <a:xfrm>
            <a:off x="1070148" y="14114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5" name="Organigramme : Connecteur page suivante 134">
            <a:extLst>
              <a:ext uri="{FF2B5EF4-FFF2-40B4-BE49-F238E27FC236}">
                <a16:creationId xmlns:a16="http://schemas.microsoft.com/office/drawing/2014/main" id="{4E202E5E-ED64-4CAC-B07B-4E34C82CAEF0}"/>
              </a:ext>
            </a:extLst>
          </p:cNvPr>
          <p:cNvSpPr/>
          <p:nvPr/>
        </p:nvSpPr>
        <p:spPr>
          <a:xfrm>
            <a:off x="51921" y="69836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B9DCFB3-DC0E-4CDD-A6BC-0708DD040757}"/>
              </a:ext>
            </a:extLst>
          </p:cNvPr>
          <p:cNvSpPr/>
          <p:nvPr/>
        </p:nvSpPr>
        <p:spPr>
          <a:xfrm>
            <a:off x="4200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HB BOUGIVAL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54494EE-0B80-47D8-ADF2-15FFFC71F95C}"/>
              </a:ext>
            </a:extLst>
          </p:cNvPr>
          <p:cNvSpPr/>
          <p:nvPr/>
        </p:nvSpPr>
        <p:spPr>
          <a:xfrm>
            <a:off x="42001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AS HB LES MUREAUX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A36BDE5-99C0-4BFE-A2BC-4A710596EDD2}"/>
              </a:ext>
            </a:extLst>
          </p:cNvPr>
          <p:cNvSpPr/>
          <p:nvPr/>
        </p:nvSpPr>
        <p:spPr>
          <a:xfrm>
            <a:off x="42001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B98788F-B470-47CB-B471-AF3B593BA3D7}"/>
              </a:ext>
            </a:extLst>
          </p:cNvPr>
          <p:cNvSpPr/>
          <p:nvPr/>
        </p:nvSpPr>
        <p:spPr>
          <a:xfrm>
            <a:off x="43198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VERSAILLES HBC (2)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C820E44-F46F-4B02-89E6-D3D055E89480}"/>
              </a:ext>
            </a:extLst>
          </p:cNvPr>
          <p:cNvSpPr/>
          <p:nvPr/>
        </p:nvSpPr>
        <p:spPr>
          <a:xfrm>
            <a:off x="43260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AS BONNIERES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1BD510C-36E5-4453-8108-7759A09CF428}"/>
              </a:ext>
            </a:extLst>
          </p:cNvPr>
          <p:cNvSpPr/>
          <p:nvPr/>
        </p:nvSpPr>
        <p:spPr>
          <a:xfrm>
            <a:off x="45599" y="305553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TRIEL C 2H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759A1B3-7824-4FE0-92BC-2988559576DA}"/>
              </a:ext>
            </a:extLst>
          </p:cNvPr>
          <p:cNvSpPr/>
          <p:nvPr/>
        </p:nvSpPr>
        <p:spPr>
          <a:xfrm>
            <a:off x="45599" y="3370620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8C3D103-EED6-4818-A167-A189BF3650A0}"/>
              </a:ext>
            </a:extLst>
          </p:cNvPr>
          <p:cNvSpPr/>
          <p:nvPr/>
        </p:nvSpPr>
        <p:spPr>
          <a:xfrm>
            <a:off x="46891" y="368107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CELLOIS HB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D2FB037-E58A-4F05-A5E9-826F7ECF5532}"/>
              </a:ext>
            </a:extLst>
          </p:cNvPr>
          <p:cNvSpPr/>
          <p:nvPr/>
        </p:nvSpPr>
        <p:spPr>
          <a:xfrm>
            <a:off x="50867" y="400558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USC MAISONS LAFFITTE HB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16773E8-7C1A-42F1-887B-91761D8E7B0E}"/>
              </a:ext>
            </a:extLst>
          </p:cNvPr>
          <p:cNvSpPr/>
          <p:nvPr/>
        </p:nvSpPr>
        <p:spPr>
          <a:xfrm>
            <a:off x="54217" y="432178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HBC VELIZY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A754FF3E-3390-4804-A2DC-713B1971BF0B}"/>
              </a:ext>
            </a:extLst>
          </p:cNvPr>
          <p:cNvSpPr/>
          <p:nvPr/>
        </p:nvSpPr>
        <p:spPr>
          <a:xfrm>
            <a:off x="52293" y="4643948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5A1A27E-9413-455A-A314-35CE0832D52A}"/>
              </a:ext>
            </a:extLst>
          </p:cNvPr>
          <p:cNvSpPr/>
          <p:nvPr/>
        </p:nvSpPr>
        <p:spPr>
          <a:xfrm>
            <a:off x="5229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HB MAULOIS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637421F-6244-4CA7-9CE1-F6A7E58255E6}"/>
              </a:ext>
            </a:extLst>
          </p:cNvPr>
          <p:cNvSpPr/>
          <p:nvPr/>
        </p:nvSpPr>
        <p:spPr>
          <a:xfrm>
            <a:off x="5349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SARTROUVILLE HB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8F49BB1-EBCA-4ED4-8D4B-DAA4310AA373}"/>
              </a:ext>
            </a:extLst>
          </p:cNvPr>
          <p:cNvSpPr/>
          <p:nvPr/>
        </p:nvSpPr>
        <p:spPr>
          <a:xfrm>
            <a:off x="52293" y="560662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5FBC387-88B0-4831-AAC8-235BE1F98EE1}"/>
              </a:ext>
            </a:extLst>
          </p:cNvPr>
          <p:cNvSpPr/>
          <p:nvPr/>
        </p:nvSpPr>
        <p:spPr>
          <a:xfrm>
            <a:off x="52293" y="592199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60F7B7A8-636B-4A41-95FD-4DB128B039F0}"/>
              </a:ext>
            </a:extLst>
          </p:cNvPr>
          <p:cNvCxnSpPr>
            <a:cxnSpLocks/>
          </p:cNvCxnSpPr>
          <p:nvPr/>
        </p:nvCxnSpPr>
        <p:spPr>
          <a:xfrm>
            <a:off x="946548" y="12507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DF9AE0-8E06-46F0-BCE6-B1CCB2ED03D1}"/>
              </a:ext>
            </a:extLst>
          </p:cNvPr>
          <p:cNvSpPr/>
          <p:nvPr/>
        </p:nvSpPr>
        <p:spPr>
          <a:xfrm>
            <a:off x="1191279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HB BOUGIVAL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914D7FF-2DB1-4F90-9220-61113A7F050E}"/>
              </a:ext>
            </a:extLst>
          </p:cNvPr>
          <p:cNvSpPr/>
          <p:nvPr/>
        </p:nvSpPr>
        <p:spPr>
          <a:xfrm>
            <a:off x="45465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HBC BEYNES</a:t>
            </a:r>
          </a:p>
        </p:txBody>
      </p: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AF1C848A-A395-4A05-9CFB-F43993F2D0C7}"/>
              </a:ext>
            </a:extLst>
          </p:cNvPr>
          <p:cNvCxnSpPr>
            <a:cxnSpLocks/>
          </p:cNvCxnSpPr>
          <p:nvPr/>
        </p:nvCxnSpPr>
        <p:spPr>
          <a:xfrm>
            <a:off x="950651" y="22096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29B0758C-54E1-4654-BA89-C1CFEB74614B}"/>
              </a:ext>
            </a:extLst>
          </p:cNvPr>
          <p:cNvCxnSpPr>
            <a:cxnSpLocks/>
          </p:cNvCxnSpPr>
          <p:nvPr/>
        </p:nvCxnSpPr>
        <p:spPr>
          <a:xfrm flipH="1" flipV="1">
            <a:off x="1071778" y="189053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5E14A741-73F5-416D-ACDE-9F167F5713C8}"/>
              </a:ext>
            </a:extLst>
          </p:cNvPr>
          <p:cNvCxnSpPr>
            <a:cxnSpLocks/>
          </p:cNvCxnSpPr>
          <p:nvPr/>
        </p:nvCxnSpPr>
        <p:spPr>
          <a:xfrm>
            <a:off x="1072711" y="205153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A2557EF-05F4-4AFC-B873-9E797AD45D81}"/>
              </a:ext>
            </a:extLst>
          </p:cNvPr>
          <p:cNvCxnSpPr>
            <a:cxnSpLocks/>
          </p:cNvCxnSpPr>
          <p:nvPr/>
        </p:nvCxnSpPr>
        <p:spPr>
          <a:xfrm>
            <a:off x="949111" y="18908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D4950C8-2E54-4B51-87B1-1E02ED5EF515}"/>
              </a:ext>
            </a:extLst>
          </p:cNvPr>
          <p:cNvSpPr/>
          <p:nvPr/>
        </p:nvSpPr>
        <p:spPr>
          <a:xfrm>
            <a:off x="1193842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D1BDEA6-5189-47A0-A8ED-D07C3EEB6ED0}"/>
              </a:ext>
            </a:extLst>
          </p:cNvPr>
          <p:cNvCxnSpPr>
            <a:cxnSpLocks/>
          </p:cNvCxnSpPr>
          <p:nvPr/>
        </p:nvCxnSpPr>
        <p:spPr>
          <a:xfrm>
            <a:off x="955302" y="28495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57971CE3-8B6D-4895-A045-D50AC24B4817}"/>
              </a:ext>
            </a:extLst>
          </p:cNvPr>
          <p:cNvCxnSpPr>
            <a:cxnSpLocks/>
          </p:cNvCxnSpPr>
          <p:nvPr/>
        </p:nvCxnSpPr>
        <p:spPr>
          <a:xfrm flipH="1" flipV="1">
            <a:off x="1076429" y="25304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1972DFE-6F38-4E6E-A502-3BEE3665AF3B}"/>
              </a:ext>
            </a:extLst>
          </p:cNvPr>
          <p:cNvCxnSpPr>
            <a:cxnSpLocks/>
          </p:cNvCxnSpPr>
          <p:nvPr/>
        </p:nvCxnSpPr>
        <p:spPr>
          <a:xfrm>
            <a:off x="1077362" y="26914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807B5701-C8DC-4F2F-A762-52E3DEEE4F45}"/>
              </a:ext>
            </a:extLst>
          </p:cNvPr>
          <p:cNvCxnSpPr>
            <a:cxnSpLocks/>
          </p:cNvCxnSpPr>
          <p:nvPr/>
        </p:nvCxnSpPr>
        <p:spPr>
          <a:xfrm>
            <a:off x="953762" y="25307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1FE0AD2-E5BD-4282-B96C-58DAB7373690}"/>
              </a:ext>
            </a:extLst>
          </p:cNvPr>
          <p:cNvSpPr/>
          <p:nvPr/>
        </p:nvSpPr>
        <p:spPr>
          <a:xfrm>
            <a:off x="1198493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VERSAILLES HBC (2)</a:t>
            </a:r>
          </a:p>
        </p:txBody>
      </p: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BB2B642B-AFEA-41AF-BDEE-3EF48E70E20B}"/>
              </a:ext>
            </a:extLst>
          </p:cNvPr>
          <p:cNvCxnSpPr>
            <a:cxnSpLocks/>
          </p:cNvCxnSpPr>
          <p:nvPr/>
        </p:nvCxnSpPr>
        <p:spPr>
          <a:xfrm>
            <a:off x="957865" y="34896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530083E8-0A55-4F0D-8C7C-2B03DCB69E85}"/>
              </a:ext>
            </a:extLst>
          </p:cNvPr>
          <p:cNvCxnSpPr>
            <a:cxnSpLocks/>
          </p:cNvCxnSpPr>
          <p:nvPr/>
        </p:nvCxnSpPr>
        <p:spPr>
          <a:xfrm flipH="1" flipV="1">
            <a:off x="1078992" y="317053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AA4483-735C-4353-91A6-A9AF1629C0D3}"/>
              </a:ext>
            </a:extLst>
          </p:cNvPr>
          <p:cNvCxnSpPr>
            <a:cxnSpLocks/>
          </p:cNvCxnSpPr>
          <p:nvPr/>
        </p:nvCxnSpPr>
        <p:spPr>
          <a:xfrm>
            <a:off x="1079925" y="333152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A8F049B0-60B6-4E0D-9C29-069E0F7A18F9}"/>
              </a:ext>
            </a:extLst>
          </p:cNvPr>
          <p:cNvCxnSpPr>
            <a:cxnSpLocks/>
          </p:cNvCxnSpPr>
          <p:nvPr/>
        </p:nvCxnSpPr>
        <p:spPr>
          <a:xfrm>
            <a:off x="956325" y="31708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3E3CC32-BB77-41D7-8941-D07A15402B49}"/>
              </a:ext>
            </a:extLst>
          </p:cNvPr>
          <p:cNvSpPr/>
          <p:nvPr/>
        </p:nvSpPr>
        <p:spPr>
          <a:xfrm>
            <a:off x="1201056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</a:p>
        </p:txBody>
      </p: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1B6961DB-8BD7-40F1-B264-32BF080C4D6F}"/>
              </a:ext>
            </a:extLst>
          </p:cNvPr>
          <p:cNvCxnSpPr>
            <a:cxnSpLocks/>
          </p:cNvCxnSpPr>
          <p:nvPr/>
        </p:nvCxnSpPr>
        <p:spPr>
          <a:xfrm>
            <a:off x="961180" y="41113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B711D358-5793-4AD0-9C4D-694318B74C2D}"/>
              </a:ext>
            </a:extLst>
          </p:cNvPr>
          <p:cNvCxnSpPr>
            <a:cxnSpLocks/>
          </p:cNvCxnSpPr>
          <p:nvPr/>
        </p:nvCxnSpPr>
        <p:spPr>
          <a:xfrm flipH="1" flipV="1">
            <a:off x="1082307" y="379221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42AFB163-892A-4508-998D-DC7F7F84A30E}"/>
              </a:ext>
            </a:extLst>
          </p:cNvPr>
          <p:cNvCxnSpPr>
            <a:cxnSpLocks/>
          </p:cNvCxnSpPr>
          <p:nvPr/>
        </p:nvCxnSpPr>
        <p:spPr>
          <a:xfrm>
            <a:off x="1083240" y="395321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815426F7-1748-447F-84DE-BB169F74D744}"/>
              </a:ext>
            </a:extLst>
          </p:cNvPr>
          <p:cNvCxnSpPr>
            <a:cxnSpLocks/>
          </p:cNvCxnSpPr>
          <p:nvPr/>
        </p:nvCxnSpPr>
        <p:spPr>
          <a:xfrm>
            <a:off x="959640" y="37925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E0D84A9-E0C9-4CCE-8497-8C0FB0DD1528}"/>
              </a:ext>
            </a:extLst>
          </p:cNvPr>
          <p:cNvSpPr/>
          <p:nvPr/>
        </p:nvSpPr>
        <p:spPr>
          <a:xfrm>
            <a:off x="1204371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CELLOIS HB</a:t>
            </a:r>
          </a:p>
        </p:txBody>
      </p: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B5AE7289-5E66-484A-9791-77149879DDF3}"/>
              </a:ext>
            </a:extLst>
          </p:cNvPr>
          <p:cNvCxnSpPr>
            <a:cxnSpLocks/>
          </p:cNvCxnSpPr>
          <p:nvPr/>
        </p:nvCxnSpPr>
        <p:spPr>
          <a:xfrm>
            <a:off x="963743" y="47514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43EF9C13-05AD-48E2-ABDB-BF0AC5B9CE4A}"/>
              </a:ext>
            </a:extLst>
          </p:cNvPr>
          <p:cNvCxnSpPr>
            <a:cxnSpLocks/>
          </p:cNvCxnSpPr>
          <p:nvPr/>
        </p:nvCxnSpPr>
        <p:spPr>
          <a:xfrm flipH="1" flipV="1">
            <a:off x="1084870" y="4432331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A6183982-1C12-45F6-8C8A-C289B368DC33}"/>
              </a:ext>
            </a:extLst>
          </p:cNvPr>
          <p:cNvCxnSpPr>
            <a:cxnSpLocks/>
          </p:cNvCxnSpPr>
          <p:nvPr/>
        </p:nvCxnSpPr>
        <p:spPr>
          <a:xfrm>
            <a:off x="1085803" y="459332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8C34C9E6-BBB8-48D3-B654-180E82DF8B42}"/>
              </a:ext>
            </a:extLst>
          </p:cNvPr>
          <p:cNvCxnSpPr>
            <a:cxnSpLocks/>
          </p:cNvCxnSpPr>
          <p:nvPr/>
        </p:nvCxnSpPr>
        <p:spPr>
          <a:xfrm>
            <a:off x="962203" y="44326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6474875-D987-41EF-A981-1718A8A7DC2C}"/>
              </a:ext>
            </a:extLst>
          </p:cNvPr>
          <p:cNvSpPr/>
          <p:nvPr/>
        </p:nvSpPr>
        <p:spPr>
          <a:xfrm>
            <a:off x="1206934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24AA2CA8-51E0-48F7-B140-83FBA63EBF22}"/>
              </a:ext>
            </a:extLst>
          </p:cNvPr>
          <p:cNvCxnSpPr>
            <a:cxnSpLocks/>
          </p:cNvCxnSpPr>
          <p:nvPr/>
        </p:nvCxnSpPr>
        <p:spPr>
          <a:xfrm>
            <a:off x="964379" y="53913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BE08C0A3-E951-459C-95D9-EF975BE003F7}"/>
              </a:ext>
            </a:extLst>
          </p:cNvPr>
          <p:cNvCxnSpPr>
            <a:cxnSpLocks/>
          </p:cNvCxnSpPr>
          <p:nvPr/>
        </p:nvCxnSpPr>
        <p:spPr>
          <a:xfrm flipH="1" flipV="1">
            <a:off x="1085506" y="507221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5B6559A6-AE86-434D-9EFA-9E562E599C29}"/>
              </a:ext>
            </a:extLst>
          </p:cNvPr>
          <p:cNvCxnSpPr>
            <a:cxnSpLocks/>
          </p:cNvCxnSpPr>
          <p:nvPr/>
        </p:nvCxnSpPr>
        <p:spPr>
          <a:xfrm>
            <a:off x="1086439" y="523320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4C1C0ADD-BED0-41A1-AFD1-003E9D17CF34}"/>
              </a:ext>
            </a:extLst>
          </p:cNvPr>
          <p:cNvCxnSpPr>
            <a:cxnSpLocks/>
          </p:cNvCxnSpPr>
          <p:nvPr/>
        </p:nvCxnSpPr>
        <p:spPr>
          <a:xfrm>
            <a:off x="962839" y="50725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2C577E6-7698-4A8C-B74D-B4172450E235}"/>
              </a:ext>
            </a:extLst>
          </p:cNvPr>
          <p:cNvSpPr/>
          <p:nvPr/>
        </p:nvSpPr>
        <p:spPr>
          <a:xfrm>
            <a:off x="1229803" y="5072214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SARTROUVILLE HB</a:t>
            </a:r>
          </a:p>
        </p:txBody>
      </p: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308574BE-B9EA-4652-B49E-FFC2ADB3D395}"/>
              </a:ext>
            </a:extLst>
          </p:cNvPr>
          <p:cNvCxnSpPr>
            <a:cxnSpLocks/>
          </p:cNvCxnSpPr>
          <p:nvPr/>
        </p:nvCxnSpPr>
        <p:spPr>
          <a:xfrm>
            <a:off x="966942" y="60314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9EBFA944-13B6-4C37-AE0A-115A64C7A6E9}"/>
              </a:ext>
            </a:extLst>
          </p:cNvPr>
          <p:cNvCxnSpPr>
            <a:cxnSpLocks/>
          </p:cNvCxnSpPr>
          <p:nvPr/>
        </p:nvCxnSpPr>
        <p:spPr>
          <a:xfrm flipH="1" flipV="1">
            <a:off x="1088069" y="5712330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46E6868C-A0EB-4B54-A088-E7FBE4915F67}"/>
              </a:ext>
            </a:extLst>
          </p:cNvPr>
          <p:cNvCxnSpPr>
            <a:cxnSpLocks/>
          </p:cNvCxnSpPr>
          <p:nvPr/>
        </p:nvCxnSpPr>
        <p:spPr>
          <a:xfrm>
            <a:off x="1089002" y="5873325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03CBC481-7AB8-4F41-B82F-52F79B88621D}"/>
              </a:ext>
            </a:extLst>
          </p:cNvPr>
          <p:cNvCxnSpPr>
            <a:cxnSpLocks/>
          </p:cNvCxnSpPr>
          <p:nvPr/>
        </p:nvCxnSpPr>
        <p:spPr>
          <a:xfrm>
            <a:off x="965402" y="5712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FB01B5D4-0DBE-44C2-A91D-3A0970C0EF0E}"/>
              </a:ext>
            </a:extLst>
          </p:cNvPr>
          <p:cNvSpPr/>
          <p:nvPr/>
        </p:nvSpPr>
        <p:spPr>
          <a:xfrm>
            <a:off x="1210133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VERSAILLES HBC</a:t>
            </a:r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1683027A-4051-4B7F-ADC5-95240DFB552D}"/>
              </a:ext>
            </a:extLst>
          </p:cNvPr>
          <p:cNvCxnSpPr>
            <a:cxnSpLocks/>
          </p:cNvCxnSpPr>
          <p:nvPr/>
        </p:nvCxnSpPr>
        <p:spPr>
          <a:xfrm>
            <a:off x="2096587" y="140531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D3257B82-9B2A-479C-B78D-82F9C26206B3}"/>
              </a:ext>
            </a:extLst>
          </p:cNvPr>
          <p:cNvCxnSpPr>
            <a:cxnSpLocks/>
          </p:cNvCxnSpPr>
          <p:nvPr/>
        </p:nvCxnSpPr>
        <p:spPr>
          <a:xfrm>
            <a:off x="2098562" y="20495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DA69A89B-2F55-405E-885D-FDCCF1D00207}"/>
              </a:ext>
            </a:extLst>
          </p:cNvPr>
          <p:cNvCxnSpPr>
            <a:cxnSpLocks/>
          </p:cNvCxnSpPr>
          <p:nvPr/>
        </p:nvCxnSpPr>
        <p:spPr>
          <a:xfrm flipV="1">
            <a:off x="2217714" y="1405318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8CFB5792-6AB0-4417-95C6-26CC7FB24A2C}"/>
              </a:ext>
            </a:extLst>
          </p:cNvPr>
          <p:cNvCxnSpPr>
            <a:cxnSpLocks/>
          </p:cNvCxnSpPr>
          <p:nvPr/>
        </p:nvCxnSpPr>
        <p:spPr>
          <a:xfrm>
            <a:off x="2229916" y="3018300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404168CA-8214-4067-A97F-3FACB87439EA}"/>
              </a:ext>
            </a:extLst>
          </p:cNvPr>
          <p:cNvCxnSpPr>
            <a:cxnSpLocks/>
          </p:cNvCxnSpPr>
          <p:nvPr/>
        </p:nvCxnSpPr>
        <p:spPr>
          <a:xfrm>
            <a:off x="2108789" y="268361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1" name="Connecteur droit 300">
            <a:extLst>
              <a:ext uri="{FF2B5EF4-FFF2-40B4-BE49-F238E27FC236}">
                <a16:creationId xmlns:a16="http://schemas.microsoft.com/office/drawing/2014/main" id="{CEFDCF66-C878-4BCD-80A1-325CD1015C18}"/>
              </a:ext>
            </a:extLst>
          </p:cNvPr>
          <p:cNvCxnSpPr>
            <a:cxnSpLocks/>
          </p:cNvCxnSpPr>
          <p:nvPr/>
        </p:nvCxnSpPr>
        <p:spPr>
          <a:xfrm>
            <a:off x="2110764" y="332787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2" name="Connecteur droit 301">
            <a:extLst>
              <a:ext uri="{FF2B5EF4-FFF2-40B4-BE49-F238E27FC236}">
                <a16:creationId xmlns:a16="http://schemas.microsoft.com/office/drawing/2014/main" id="{A7050762-418E-40F9-B601-53A15A330141}"/>
              </a:ext>
            </a:extLst>
          </p:cNvPr>
          <p:cNvCxnSpPr>
            <a:cxnSpLocks/>
          </p:cNvCxnSpPr>
          <p:nvPr/>
        </p:nvCxnSpPr>
        <p:spPr>
          <a:xfrm flipV="1">
            <a:off x="2229916" y="2683612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3" name="Connecteur droit 302">
            <a:extLst>
              <a:ext uri="{FF2B5EF4-FFF2-40B4-BE49-F238E27FC236}">
                <a16:creationId xmlns:a16="http://schemas.microsoft.com/office/drawing/2014/main" id="{1BBA35BD-9638-4BF3-99F0-CDFB9045FFC4}"/>
              </a:ext>
            </a:extLst>
          </p:cNvPr>
          <p:cNvCxnSpPr>
            <a:cxnSpLocks/>
          </p:cNvCxnSpPr>
          <p:nvPr/>
        </p:nvCxnSpPr>
        <p:spPr>
          <a:xfrm>
            <a:off x="2223987" y="429188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4" name="Rectangle 303">
            <a:extLst>
              <a:ext uri="{FF2B5EF4-FFF2-40B4-BE49-F238E27FC236}">
                <a16:creationId xmlns:a16="http://schemas.microsoft.com/office/drawing/2014/main" id="{70358E88-A337-4799-82D3-B882588BBC36}"/>
              </a:ext>
            </a:extLst>
          </p:cNvPr>
          <p:cNvSpPr/>
          <p:nvPr/>
        </p:nvSpPr>
        <p:spPr>
          <a:xfrm>
            <a:off x="2345022" y="4125058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05" name="Connecteur droit 304">
            <a:extLst>
              <a:ext uri="{FF2B5EF4-FFF2-40B4-BE49-F238E27FC236}">
                <a16:creationId xmlns:a16="http://schemas.microsoft.com/office/drawing/2014/main" id="{B990B290-3D1C-4276-A3AC-79951AB5E3B3}"/>
              </a:ext>
            </a:extLst>
          </p:cNvPr>
          <p:cNvCxnSpPr>
            <a:cxnSpLocks/>
          </p:cNvCxnSpPr>
          <p:nvPr/>
        </p:nvCxnSpPr>
        <p:spPr>
          <a:xfrm>
            <a:off x="2102860" y="395719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6" name="Connecteur droit 305">
            <a:extLst>
              <a:ext uri="{FF2B5EF4-FFF2-40B4-BE49-F238E27FC236}">
                <a16:creationId xmlns:a16="http://schemas.microsoft.com/office/drawing/2014/main" id="{AC82AEA5-AC85-4520-AF63-AC8D2C85F09F}"/>
              </a:ext>
            </a:extLst>
          </p:cNvPr>
          <p:cNvCxnSpPr>
            <a:cxnSpLocks/>
          </p:cNvCxnSpPr>
          <p:nvPr/>
        </p:nvCxnSpPr>
        <p:spPr>
          <a:xfrm>
            <a:off x="2104835" y="460146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6BFEC795-E41C-40DA-BC94-D3B11A8B5138}"/>
              </a:ext>
            </a:extLst>
          </p:cNvPr>
          <p:cNvCxnSpPr>
            <a:cxnSpLocks/>
          </p:cNvCxnSpPr>
          <p:nvPr/>
        </p:nvCxnSpPr>
        <p:spPr>
          <a:xfrm flipV="1">
            <a:off x="2223987" y="3957197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C057569A-C1A2-4225-9958-F104FA0ECF14}"/>
              </a:ext>
            </a:extLst>
          </p:cNvPr>
          <p:cNvCxnSpPr>
            <a:cxnSpLocks/>
          </p:cNvCxnSpPr>
          <p:nvPr/>
        </p:nvCxnSpPr>
        <p:spPr>
          <a:xfrm>
            <a:off x="2236189" y="557017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9" name="Rectangle 308">
            <a:extLst>
              <a:ext uri="{FF2B5EF4-FFF2-40B4-BE49-F238E27FC236}">
                <a16:creationId xmlns:a16="http://schemas.microsoft.com/office/drawing/2014/main" id="{5F8E8E5C-477A-4FD1-B059-7A2554E9048A}"/>
              </a:ext>
            </a:extLst>
          </p:cNvPr>
          <p:cNvSpPr/>
          <p:nvPr/>
        </p:nvSpPr>
        <p:spPr>
          <a:xfrm>
            <a:off x="2353248" y="54033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Titillium Web" panose="00000500000000000000" pitchFamily="2" charset="0"/>
              </a:rPr>
              <a:t>VERSAILLES HBC</a:t>
            </a:r>
          </a:p>
        </p:txBody>
      </p: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AB6A5DC8-C072-4AC7-A991-B44F639CEDB3}"/>
              </a:ext>
            </a:extLst>
          </p:cNvPr>
          <p:cNvCxnSpPr>
            <a:cxnSpLocks/>
          </p:cNvCxnSpPr>
          <p:nvPr/>
        </p:nvCxnSpPr>
        <p:spPr>
          <a:xfrm>
            <a:off x="2115062" y="523549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051F4C8A-12AF-4553-ACAF-972A2E7F8C11}"/>
              </a:ext>
            </a:extLst>
          </p:cNvPr>
          <p:cNvCxnSpPr>
            <a:cxnSpLocks/>
          </p:cNvCxnSpPr>
          <p:nvPr/>
        </p:nvCxnSpPr>
        <p:spPr>
          <a:xfrm>
            <a:off x="2117037" y="587975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7E26553-DE10-4D7A-B3EE-074B889E2899}"/>
              </a:ext>
            </a:extLst>
          </p:cNvPr>
          <p:cNvCxnSpPr>
            <a:cxnSpLocks/>
          </p:cNvCxnSpPr>
          <p:nvPr/>
        </p:nvCxnSpPr>
        <p:spPr>
          <a:xfrm flipV="1">
            <a:off x="2236189" y="5235491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FA381412-A3D6-4277-9FBC-E2F825500DF3}"/>
              </a:ext>
            </a:extLst>
          </p:cNvPr>
          <p:cNvCxnSpPr>
            <a:cxnSpLocks/>
          </p:cNvCxnSpPr>
          <p:nvPr/>
        </p:nvCxnSpPr>
        <p:spPr>
          <a:xfrm>
            <a:off x="3357864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A13F302F-8F57-4386-9EE1-1C99F1B29C8A}"/>
              </a:ext>
            </a:extLst>
          </p:cNvPr>
          <p:cNvCxnSpPr>
            <a:cxnSpLocks/>
          </p:cNvCxnSpPr>
          <p:nvPr/>
        </p:nvCxnSpPr>
        <p:spPr>
          <a:xfrm>
            <a:off x="3231219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0D9675C9-18AB-4FEC-8E60-2F3B99B5A698}"/>
              </a:ext>
            </a:extLst>
          </p:cNvPr>
          <p:cNvCxnSpPr>
            <a:cxnSpLocks/>
          </p:cNvCxnSpPr>
          <p:nvPr/>
        </p:nvCxnSpPr>
        <p:spPr>
          <a:xfrm>
            <a:off x="3230855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042A4FD1-3B37-412C-9560-81A34060D923}"/>
              </a:ext>
            </a:extLst>
          </p:cNvPr>
          <p:cNvCxnSpPr>
            <a:cxnSpLocks/>
          </p:cNvCxnSpPr>
          <p:nvPr/>
        </p:nvCxnSpPr>
        <p:spPr>
          <a:xfrm flipV="1">
            <a:off x="3351982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9" name="Rectangle 298">
            <a:extLst>
              <a:ext uri="{FF2B5EF4-FFF2-40B4-BE49-F238E27FC236}">
                <a16:creationId xmlns:a16="http://schemas.microsoft.com/office/drawing/2014/main" id="{1F2FB2CB-B176-4270-9D65-AD7440C35468}"/>
              </a:ext>
            </a:extLst>
          </p:cNvPr>
          <p:cNvSpPr/>
          <p:nvPr/>
        </p:nvSpPr>
        <p:spPr>
          <a:xfrm>
            <a:off x="2346975" y="2851473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PLAISIR LES CLAYES HB</a:t>
            </a:r>
          </a:p>
        </p:txBody>
      </p: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D87D7551-2331-492A-A5A4-FC1AE4660644}"/>
              </a:ext>
            </a:extLst>
          </p:cNvPr>
          <p:cNvCxnSpPr>
            <a:cxnSpLocks/>
          </p:cNvCxnSpPr>
          <p:nvPr/>
        </p:nvCxnSpPr>
        <p:spPr>
          <a:xfrm>
            <a:off x="3374804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448A7AEC-F036-488C-9C0D-23F652939093}"/>
              </a:ext>
            </a:extLst>
          </p:cNvPr>
          <p:cNvCxnSpPr>
            <a:cxnSpLocks/>
          </p:cNvCxnSpPr>
          <p:nvPr/>
        </p:nvCxnSpPr>
        <p:spPr>
          <a:xfrm>
            <a:off x="3248159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495F694-7E56-4B28-A3D2-E16F34A3C02D}"/>
              </a:ext>
            </a:extLst>
          </p:cNvPr>
          <p:cNvCxnSpPr>
            <a:cxnSpLocks/>
          </p:cNvCxnSpPr>
          <p:nvPr/>
        </p:nvCxnSpPr>
        <p:spPr>
          <a:xfrm>
            <a:off x="3247795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5D7C36FA-E97A-45A7-AE25-E0F93B421D04}"/>
              </a:ext>
            </a:extLst>
          </p:cNvPr>
          <p:cNvCxnSpPr>
            <a:cxnSpLocks/>
          </p:cNvCxnSpPr>
          <p:nvPr/>
        </p:nvCxnSpPr>
        <p:spPr>
          <a:xfrm flipV="1">
            <a:off x="3368922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3" name="Rectangle 312">
            <a:extLst>
              <a:ext uri="{FF2B5EF4-FFF2-40B4-BE49-F238E27FC236}">
                <a16:creationId xmlns:a16="http://schemas.microsoft.com/office/drawing/2014/main" id="{21040031-E380-4CAE-93CE-D7F3B6A2A1A0}"/>
              </a:ext>
            </a:extLst>
          </p:cNvPr>
          <p:cNvSpPr/>
          <p:nvPr/>
        </p:nvSpPr>
        <p:spPr>
          <a:xfrm>
            <a:off x="3447037" y="4769261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latin typeface="Titillium Web" panose="00000500000000000000" pitchFamily="2" charset="0"/>
              </a:rPr>
              <a:t>VERSAILLES HBC</a:t>
            </a:r>
            <a:r>
              <a:rPr lang="fr-FR" sz="900" b="1" dirty="0">
                <a:latin typeface="Titillium Web" panose="00000500000000000000" pitchFamily="2" charset="0"/>
              </a:rPr>
              <a:t> 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3BF1D76-AA4B-48A6-8E5A-352DC93A6169}"/>
              </a:ext>
            </a:extLst>
          </p:cNvPr>
          <p:cNvSpPr/>
          <p:nvPr/>
        </p:nvSpPr>
        <p:spPr>
          <a:xfrm>
            <a:off x="892848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AO BUC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0A6B862D-1FD8-497F-8153-E4ECE92591F4}"/>
              </a:ext>
            </a:extLst>
          </p:cNvPr>
          <p:cNvSpPr/>
          <p:nvPr/>
        </p:nvSpPr>
        <p:spPr>
          <a:xfrm>
            <a:off x="8925017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RAMBOUILLET HB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5F0D7091-4F57-4352-B401-43CB495A4ADA}"/>
              </a:ext>
            </a:extLst>
          </p:cNvPr>
          <p:cNvSpPr/>
          <p:nvPr/>
        </p:nvSpPr>
        <p:spPr>
          <a:xfrm>
            <a:off x="8925017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9CD24F21-D1C0-4F95-88CB-F38A282F56D3}"/>
              </a:ext>
            </a:extLst>
          </p:cNvPr>
          <p:cNvSpPr/>
          <p:nvPr/>
        </p:nvSpPr>
        <p:spPr>
          <a:xfrm>
            <a:off x="8926214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ES PERRAY HB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6AB0D55-2DFD-4AD8-AB22-087CA5A5AFB3}"/>
              </a:ext>
            </a:extLst>
          </p:cNvPr>
          <p:cNvSpPr/>
          <p:nvPr/>
        </p:nvSpPr>
        <p:spPr>
          <a:xfrm>
            <a:off x="8926276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56985F8-68D5-440A-87F3-8EEF2DEBC0B8}"/>
              </a:ext>
            </a:extLst>
          </p:cNvPr>
          <p:cNvSpPr/>
          <p:nvPr/>
        </p:nvSpPr>
        <p:spPr>
          <a:xfrm>
            <a:off x="8946210" y="429525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DBA5600-1D7E-449D-88CA-FF2D6131EC20}"/>
              </a:ext>
            </a:extLst>
          </p:cNvPr>
          <p:cNvSpPr/>
          <p:nvPr/>
        </p:nvSpPr>
        <p:spPr>
          <a:xfrm>
            <a:off x="8946210" y="308047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ELANCOURT MAUREPAS HB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539E987D-2860-4D1F-9C90-AECCA432138F}"/>
              </a:ext>
            </a:extLst>
          </p:cNvPr>
          <p:cNvSpPr/>
          <p:nvPr/>
        </p:nvSpPr>
        <p:spPr>
          <a:xfrm>
            <a:off x="8947502" y="396242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TS VICINOIS 88 HB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E04D6268-11A7-4F5C-881C-44720606E948}"/>
              </a:ext>
            </a:extLst>
          </p:cNvPr>
          <p:cNvSpPr/>
          <p:nvPr/>
        </p:nvSpPr>
        <p:spPr>
          <a:xfrm>
            <a:off x="8947502" y="33725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65CF3204-26A5-46C2-8A03-B27DA664284D}"/>
              </a:ext>
            </a:extLst>
          </p:cNvPr>
          <p:cNvSpPr/>
          <p:nvPr/>
        </p:nvSpPr>
        <p:spPr>
          <a:xfrm>
            <a:off x="8954828" y="4611929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637FEA0E-1028-4C84-8BB5-1B63807CA6E6}"/>
              </a:ext>
            </a:extLst>
          </p:cNvPr>
          <p:cNvSpPr/>
          <p:nvPr/>
        </p:nvSpPr>
        <p:spPr>
          <a:xfrm>
            <a:off x="8948928" y="36767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ST CYR FONTENAY 78 HB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7D9AA25-B65E-4729-ADB8-CB9A70E216E7}"/>
              </a:ext>
            </a:extLst>
          </p:cNvPr>
          <p:cNvSpPr/>
          <p:nvPr/>
        </p:nvSpPr>
        <p:spPr>
          <a:xfrm>
            <a:off x="893133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38F4705-7860-47F6-94AB-C09D03864F16}"/>
              </a:ext>
            </a:extLst>
          </p:cNvPr>
          <p:cNvSpPr/>
          <p:nvPr/>
        </p:nvSpPr>
        <p:spPr>
          <a:xfrm>
            <a:off x="893253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AUBERGENVILLE HB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5276F999-9D1C-4E80-8E8A-C541149C868E}"/>
              </a:ext>
            </a:extLst>
          </p:cNvPr>
          <p:cNvSpPr/>
          <p:nvPr/>
        </p:nvSpPr>
        <p:spPr>
          <a:xfrm>
            <a:off x="8931333" y="55867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CEF2CF4-3F1E-4DA5-A89B-A1A82622B0F3}"/>
              </a:ext>
            </a:extLst>
          </p:cNvPr>
          <p:cNvSpPr/>
          <p:nvPr/>
        </p:nvSpPr>
        <p:spPr>
          <a:xfrm>
            <a:off x="8931333" y="590211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7B7DDF78-F38F-4F80-B553-47125BA596BF}"/>
              </a:ext>
            </a:extLst>
          </p:cNvPr>
          <p:cNvSpPr/>
          <p:nvPr/>
        </p:nvSpPr>
        <p:spPr>
          <a:xfrm>
            <a:off x="8928481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GUYANCOURT HB</a:t>
            </a:r>
          </a:p>
        </p:txBody>
      </p:sp>
      <p:cxnSp>
        <p:nvCxnSpPr>
          <p:cNvPr id="371" name="Connecteur droit 370">
            <a:extLst>
              <a:ext uri="{FF2B5EF4-FFF2-40B4-BE49-F238E27FC236}">
                <a16:creationId xmlns:a16="http://schemas.microsoft.com/office/drawing/2014/main" id="{7F63D6F1-E849-46F7-984B-6CAA5E8B287C}"/>
              </a:ext>
            </a:extLst>
          </p:cNvPr>
          <p:cNvCxnSpPr>
            <a:cxnSpLocks/>
          </p:cNvCxnSpPr>
          <p:nvPr/>
        </p:nvCxnSpPr>
        <p:spPr>
          <a:xfrm>
            <a:off x="8808605" y="15673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2" name="Connecteur droit 371">
            <a:extLst>
              <a:ext uri="{FF2B5EF4-FFF2-40B4-BE49-F238E27FC236}">
                <a16:creationId xmlns:a16="http://schemas.microsoft.com/office/drawing/2014/main" id="{56824D37-5801-42FF-B54D-DA47ADFA418C}"/>
              </a:ext>
            </a:extLst>
          </p:cNvPr>
          <p:cNvCxnSpPr>
            <a:cxnSpLocks/>
          </p:cNvCxnSpPr>
          <p:nvPr/>
        </p:nvCxnSpPr>
        <p:spPr>
          <a:xfrm flipH="1" flipV="1">
            <a:off x="8810260" y="1248207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3" name="Connecteur droit 372">
            <a:extLst>
              <a:ext uri="{FF2B5EF4-FFF2-40B4-BE49-F238E27FC236}">
                <a16:creationId xmlns:a16="http://schemas.microsoft.com/office/drawing/2014/main" id="{29945309-8258-40D0-8C1C-23BD336C13DC}"/>
              </a:ext>
            </a:extLst>
          </p:cNvPr>
          <p:cNvCxnSpPr>
            <a:cxnSpLocks/>
          </p:cNvCxnSpPr>
          <p:nvPr/>
        </p:nvCxnSpPr>
        <p:spPr>
          <a:xfrm>
            <a:off x="8670167" y="1409202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4" name="Connecteur droit 373">
            <a:extLst>
              <a:ext uri="{FF2B5EF4-FFF2-40B4-BE49-F238E27FC236}">
                <a16:creationId xmlns:a16="http://schemas.microsoft.com/office/drawing/2014/main" id="{6FE153A1-9DCF-4FBA-BDDE-2420E11173A4}"/>
              </a:ext>
            </a:extLst>
          </p:cNvPr>
          <p:cNvCxnSpPr>
            <a:cxnSpLocks/>
          </p:cNvCxnSpPr>
          <p:nvPr/>
        </p:nvCxnSpPr>
        <p:spPr>
          <a:xfrm>
            <a:off x="8807065" y="12485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5" name="Connecteur droit 374">
            <a:extLst>
              <a:ext uri="{FF2B5EF4-FFF2-40B4-BE49-F238E27FC236}">
                <a16:creationId xmlns:a16="http://schemas.microsoft.com/office/drawing/2014/main" id="{28BF644E-1397-4FEC-B38D-E6AE5E4F6589}"/>
              </a:ext>
            </a:extLst>
          </p:cNvPr>
          <p:cNvCxnSpPr>
            <a:cxnSpLocks/>
          </p:cNvCxnSpPr>
          <p:nvPr/>
        </p:nvCxnSpPr>
        <p:spPr>
          <a:xfrm>
            <a:off x="8811168" y="220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6" name="Connecteur droit 375">
            <a:extLst>
              <a:ext uri="{FF2B5EF4-FFF2-40B4-BE49-F238E27FC236}">
                <a16:creationId xmlns:a16="http://schemas.microsoft.com/office/drawing/2014/main" id="{92351A18-BC71-4E97-9F59-F762227C6800}"/>
              </a:ext>
            </a:extLst>
          </p:cNvPr>
          <p:cNvCxnSpPr>
            <a:cxnSpLocks/>
          </p:cNvCxnSpPr>
          <p:nvPr/>
        </p:nvCxnSpPr>
        <p:spPr>
          <a:xfrm flipH="1" flipV="1">
            <a:off x="8812823" y="188832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7" name="Connecteur droit 376">
            <a:extLst>
              <a:ext uri="{FF2B5EF4-FFF2-40B4-BE49-F238E27FC236}">
                <a16:creationId xmlns:a16="http://schemas.microsoft.com/office/drawing/2014/main" id="{97CC06A8-741E-444D-9426-8298EBEAE8A7}"/>
              </a:ext>
            </a:extLst>
          </p:cNvPr>
          <p:cNvCxnSpPr>
            <a:cxnSpLocks/>
          </p:cNvCxnSpPr>
          <p:nvPr/>
        </p:nvCxnSpPr>
        <p:spPr>
          <a:xfrm>
            <a:off x="8672730" y="204931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8" name="Connecteur droit 377">
            <a:extLst>
              <a:ext uri="{FF2B5EF4-FFF2-40B4-BE49-F238E27FC236}">
                <a16:creationId xmlns:a16="http://schemas.microsoft.com/office/drawing/2014/main" id="{1A05D0AC-6D4E-4378-8729-F678AE7B80CB}"/>
              </a:ext>
            </a:extLst>
          </p:cNvPr>
          <p:cNvCxnSpPr>
            <a:cxnSpLocks/>
          </p:cNvCxnSpPr>
          <p:nvPr/>
        </p:nvCxnSpPr>
        <p:spPr>
          <a:xfrm>
            <a:off x="8809628" y="18886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9" name="Connecteur droit 378">
            <a:extLst>
              <a:ext uri="{FF2B5EF4-FFF2-40B4-BE49-F238E27FC236}">
                <a16:creationId xmlns:a16="http://schemas.microsoft.com/office/drawing/2014/main" id="{42FF0EED-2752-49DC-B051-22FF682F75C7}"/>
              </a:ext>
            </a:extLst>
          </p:cNvPr>
          <p:cNvCxnSpPr>
            <a:cxnSpLocks/>
          </p:cNvCxnSpPr>
          <p:nvPr/>
        </p:nvCxnSpPr>
        <p:spPr>
          <a:xfrm>
            <a:off x="8815819" y="28473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Connecteur droit 379">
            <a:extLst>
              <a:ext uri="{FF2B5EF4-FFF2-40B4-BE49-F238E27FC236}">
                <a16:creationId xmlns:a16="http://schemas.microsoft.com/office/drawing/2014/main" id="{B65695C0-87E1-4CED-AD45-FF26C8C28E8F}"/>
              </a:ext>
            </a:extLst>
          </p:cNvPr>
          <p:cNvCxnSpPr>
            <a:cxnSpLocks/>
          </p:cNvCxnSpPr>
          <p:nvPr/>
        </p:nvCxnSpPr>
        <p:spPr>
          <a:xfrm flipH="1" flipV="1">
            <a:off x="8817474" y="2528206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Connecteur droit 380">
            <a:extLst>
              <a:ext uri="{FF2B5EF4-FFF2-40B4-BE49-F238E27FC236}">
                <a16:creationId xmlns:a16="http://schemas.microsoft.com/office/drawing/2014/main" id="{0D6484E1-2883-4FDE-9EC1-6EAFA82B9B01}"/>
              </a:ext>
            </a:extLst>
          </p:cNvPr>
          <p:cNvCxnSpPr>
            <a:cxnSpLocks/>
          </p:cNvCxnSpPr>
          <p:nvPr/>
        </p:nvCxnSpPr>
        <p:spPr>
          <a:xfrm>
            <a:off x="8677381" y="2689201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2" name="Connecteur droit 381">
            <a:extLst>
              <a:ext uri="{FF2B5EF4-FFF2-40B4-BE49-F238E27FC236}">
                <a16:creationId xmlns:a16="http://schemas.microsoft.com/office/drawing/2014/main" id="{773BFAEB-129A-4A5A-8DBF-DAED1AEB3719}"/>
              </a:ext>
            </a:extLst>
          </p:cNvPr>
          <p:cNvCxnSpPr>
            <a:cxnSpLocks/>
          </p:cNvCxnSpPr>
          <p:nvPr/>
        </p:nvCxnSpPr>
        <p:spPr>
          <a:xfrm>
            <a:off x="8814279" y="25285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3" name="Connecteur droit 382">
            <a:extLst>
              <a:ext uri="{FF2B5EF4-FFF2-40B4-BE49-F238E27FC236}">
                <a16:creationId xmlns:a16="http://schemas.microsoft.com/office/drawing/2014/main" id="{28BEDCFD-9677-4A0D-8614-1543F7EBD869}"/>
              </a:ext>
            </a:extLst>
          </p:cNvPr>
          <p:cNvCxnSpPr>
            <a:cxnSpLocks/>
          </p:cNvCxnSpPr>
          <p:nvPr/>
        </p:nvCxnSpPr>
        <p:spPr>
          <a:xfrm>
            <a:off x="8818382" y="34874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4" name="Connecteur droit 383">
            <a:extLst>
              <a:ext uri="{FF2B5EF4-FFF2-40B4-BE49-F238E27FC236}">
                <a16:creationId xmlns:a16="http://schemas.microsoft.com/office/drawing/2014/main" id="{0427CBB1-5A96-4650-ABC1-B3E2967B44BD}"/>
              </a:ext>
            </a:extLst>
          </p:cNvPr>
          <p:cNvCxnSpPr>
            <a:cxnSpLocks/>
          </p:cNvCxnSpPr>
          <p:nvPr/>
        </p:nvCxnSpPr>
        <p:spPr>
          <a:xfrm flipH="1" flipV="1">
            <a:off x="8820037" y="316832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5" name="Connecteur droit 384">
            <a:extLst>
              <a:ext uri="{FF2B5EF4-FFF2-40B4-BE49-F238E27FC236}">
                <a16:creationId xmlns:a16="http://schemas.microsoft.com/office/drawing/2014/main" id="{8A38C0F3-9136-4257-A889-68F2510ACF51}"/>
              </a:ext>
            </a:extLst>
          </p:cNvPr>
          <p:cNvCxnSpPr>
            <a:cxnSpLocks/>
          </p:cNvCxnSpPr>
          <p:nvPr/>
        </p:nvCxnSpPr>
        <p:spPr>
          <a:xfrm>
            <a:off x="8679944" y="332931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6" name="Connecteur droit 385">
            <a:extLst>
              <a:ext uri="{FF2B5EF4-FFF2-40B4-BE49-F238E27FC236}">
                <a16:creationId xmlns:a16="http://schemas.microsoft.com/office/drawing/2014/main" id="{88674BFB-B05B-4EBD-8B0E-77268917F0E4}"/>
              </a:ext>
            </a:extLst>
          </p:cNvPr>
          <p:cNvCxnSpPr>
            <a:cxnSpLocks/>
          </p:cNvCxnSpPr>
          <p:nvPr/>
        </p:nvCxnSpPr>
        <p:spPr>
          <a:xfrm>
            <a:off x="8816842" y="31686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7" name="Connecteur droit 386">
            <a:extLst>
              <a:ext uri="{FF2B5EF4-FFF2-40B4-BE49-F238E27FC236}">
                <a16:creationId xmlns:a16="http://schemas.microsoft.com/office/drawing/2014/main" id="{52F40B71-0E04-4569-89DF-FD701A9FB088}"/>
              </a:ext>
            </a:extLst>
          </p:cNvPr>
          <p:cNvCxnSpPr>
            <a:cxnSpLocks/>
          </p:cNvCxnSpPr>
          <p:nvPr/>
        </p:nvCxnSpPr>
        <p:spPr>
          <a:xfrm>
            <a:off x="8821697" y="41091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8" name="Connecteur droit 387">
            <a:extLst>
              <a:ext uri="{FF2B5EF4-FFF2-40B4-BE49-F238E27FC236}">
                <a16:creationId xmlns:a16="http://schemas.microsoft.com/office/drawing/2014/main" id="{9A32FBD9-7F74-4D49-9D3F-A3C66DAB2DC9}"/>
              </a:ext>
            </a:extLst>
          </p:cNvPr>
          <p:cNvCxnSpPr>
            <a:cxnSpLocks/>
          </p:cNvCxnSpPr>
          <p:nvPr/>
        </p:nvCxnSpPr>
        <p:spPr>
          <a:xfrm flipH="1" flipV="1">
            <a:off x="8823352" y="379000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9" name="Connecteur droit 388">
            <a:extLst>
              <a:ext uri="{FF2B5EF4-FFF2-40B4-BE49-F238E27FC236}">
                <a16:creationId xmlns:a16="http://schemas.microsoft.com/office/drawing/2014/main" id="{91EBD12B-F137-4188-A509-FF62BE679395}"/>
              </a:ext>
            </a:extLst>
          </p:cNvPr>
          <p:cNvCxnSpPr>
            <a:cxnSpLocks/>
          </p:cNvCxnSpPr>
          <p:nvPr/>
        </p:nvCxnSpPr>
        <p:spPr>
          <a:xfrm>
            <a:off x="8683259" y="395099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0" name="Connecteur droit 389">
            <a:extLst>
              <a:ext uri="{FF2B5EF4-FFF2-40B4-BE49-F238E27FC236}">
                <a16:creationId xmlns:a16="http://schemas.microsoft.com/office/drawing/2014/main" id="{18725D0F-DD4C-46C2-9694-0800E16DBEF4}"/>
              </a:ext>
            </a:extLst>
          </p:cNvPr>
          <p:cNvCxnSpPr>
            <a:cxnSpLocks/>
          </p:cNvCxnSpPr>
          <p:nvPr/>
        </p:nvCxnSpPr>
        <p:spPr>
          <a:xfrm>
            <a:off x="8820157" y="37903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1" name="Connecteur droit 390">
            <a:extLst>
              <a:ext uri="{FF2B5EF4-FFF2-40B4-BE49-F238E27FC236}">
                <a16:creationId xmlns:a16="http://schemas.microsoft.com/office/drawing/2014/main" id="{01B5C28A-28CD-4E97-8B12-1C261416E9C6}"/>
              </a:ext>
            </a:extLst>
          </p:cNvPr>
          <p:cNvCxnSpPr>
            <a:cxnSpLocks/>
          </p:cNvCxnSpPr>
          <p:nvPr/>
        </p:nvCxnSpPr>
        <p:spPr>
          <a:xfrm>
            <a:off x="8824260" y="47492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2" name="Connecteur droit 391">
            <a:extLst>
              <a:ext uri="{FF2B5EF4-FFF2-40B4-BE49-F238E27FC236}">
                <a16:creationId xmlns:a16="http://schemas.microsoft.com/office/drawing/2014/main" id="{E0EC1F58-16E8-497D-AED4-AA264260B32F}"/>
              </a:ext>
            </a:extLst>
          </p:cNvPr>
          <p:cNvCxnSpPr>
            <a:cxnSpLocks/>
          </p:cNvCxnSpPr>
          <p:nvPr/>
        </p:nvCxnSpPr>
        <p:spPr>
          <a:xfrm flipH="1" flipV="1">
            <a:off x="8825915" y="44301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3" name="Connecteur droit 392">
            <a:extLst>
              <a:ext uri="{FF2B5EF4-FFF2-40B4-BE49-F238E27FC236}">
                <a16:creationId xmlns:a16="http://schemas.microsoft.com/office/drawing/2014/main" id="{6AEA7541-0E84-4123-82C4-066E55BDD398}"/>
              </a:ext>
            </a:extLst>
          </p:cNvPr>
          <p:cNvCxnSpPr>
            <a:cxnSpLocks/>
          </p:cNvCxnSpPr>
          <p:nvPr/>
        </p:nvCxnSpPr>
        <p:spPr>
          <a:xfrm>
            <a:off x="8685822" y="45911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4" name="Connecteur droit 393">
            <a:extLst>
              <a:ext uri="{FF2B5EF4-FFF2-40B4-BE49-F238E27FC236}">
                <a16:creationId xmlns:a16="http://schemas.microsoft.com/office/drawing/2014/main" id="{CE757554-9B77-4F38-89A0-43215A2F2E4B}"/>
              </a:ext>
            </a:extLst>
          </p:cNvPr>
          <p:cNvCxnSpPr>
            <a:cxnSpLocks/>
          </p:cNvCxnSpPr>
          <p:nvPr/>
        </p:nvCxnSpPr>
        <p:spPr>
          <a:xfrm>
            <a:off x="8822720" y="44304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5" name="Connecteur droit 394">
            <a:extLst>
              <a:ext uri="{FF2B5EF4-FFF2-40B4-BE49-F238E27FC236}">
                <a16:creationId xmlns:a16="http://schemas.microsoft.com/office/drawing/2014/main" id="{7B9EFE25-C70C-4023-A21E-1B726A6EC163}"/>
              </a:ext>
            </a:extLst>
          </p:cNvPr>
          <p:cNvCxnSpPr>
            <a:cxnSpLocks/>
          </p:cNvCxnSpPr>
          <p:nvPr/>
        </p:nvCxnSpPr>
        <p:spPr>
          <a:xfrm>
            <a:off x="8824896" y="53891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6" name="Connecteur droit 395">
            <a:extLst>
              <a:ext uri="{FF2B5EF4-FFF2-40B4-BE49-F238E27FC236}">
                <a16:creationId xmlns:a16="http://schemas.microsoft.com/office/drawing/2014/main" id="{E697E79E-9C7E-4E99-9B11-8BADED888051}"/>
              </a:ext>
            </a:extLst>
          </p:cNvPr>
          <p:cNvCxnSpPr>
            <a:cxnSpLocks/>
          </p:cNvCxnSpPr>
          <p:nvPr/>
        </p:nvCxnSpPr>
        <p:spPr>
          <a:xfrm flipH="1" flipV="1">
            <a:off x="8826551" y="507000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7" name="Connecteur droit 396">
            <a:extLst>
              <a:ext uri="{FF2B5EF4-FFF2-40B4-BE49-F238E27FC236}">
                <a16:creationId xmlns:a16="http://schemas.microsoft.com/office/drawing/2014/main" id="{C33A591D-0119-4543-B9A5-7BFB1EBD099E}"/>
              </a:ext>
            </a:extLst>
          </p:cNvPr>
          <p:cNvCxnSpPr>
            <a:cxnSpLocks/>
          </p:cNvCxnSpPr>
          <p:nvPr/>
        </p:nvCxnSpPr>
        <p:spPr>
          <a:xfrm>
            <a:off x="8686458" y="523099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8" name="Connecteur droit 397">
            <a:extLst>
              <a:ext uri="{FF2B5EF4-FFF2-40B4-BE49-F238E27FC236}">
                <a16:creationId xmlns:a16="http://schemas.microsoft.com/office/drawing/2014/main" id="{A237C627-A32D-4AF0-821F-680F6CBC9426}"/>
              </a:ext>
            </a:extLst>
          </p:cNvPr>
          <p:cNvCxnSpPr>
            <a:cxnSpLocks/>
          </p:cNvCxnSpPr>
          <p:nvPr/>
        </p:nvCxnSpPr>
        <p:spPr>
          <a:xfrm>
            <a:off x="8823356" y="50703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9" name="Connecteur droit 398">
            <a:extLst>
              <a:ext uri="{FF2B5EF4-FFF2-40B4-BE49-F238E27FC236}">
                <a16:creationId xmlns:a16="http://schemas.microsoft.com/office/drawing/2014/main" id="{A80B5215-DCDE-46CB-98E7-CD04D73F4CF7}"/>
              </a:ext>
            </a:extLst>
          </p:cNvPr>
          <p:cNvCxnSpPr>
            <a:cxnSpLocks/>
          </p:cNvCxnSpPr>
          <p:nvPr/>
        </p:nvCxnSpPr>
        <p:spPr>
          <a:xfrm>
            <a:off x="8827459" y="60292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0" name="Connecteur droit 399">
            <a:extLst>
              <a:ext uri="{FF2B5EF4-FFF2-40B4-BE49-F238E27FC236}">
                <a16:creationId xmlns:a16="http://schemas.microsoft.com/office/drawing/2014/main" id="{364BD3A2-4C90-4CD1-A7D1-F397F6F1DEB9}"/>
              </a:ext>
            </a:extLst>
          </p:cNvPr>
          <p:cNvCxnSpPr>
            <a:cxnSpLocks/>
          </p:cNvCxnSpPr>
          <p:nvPr/>
        </p:nvCxnSpPr>
        <p:spPr>
          <a:xfrm flipH="1" flipV="1">
            <a:off x="8829114" y="57101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1" name="Connecteur droit 400">
            <a:extLst>
              <a:ext uri="{FF2B5EF4-FFF2-40B4-BE49-F238E27FC236}">
                <a16:creationId xmlns:a16="http://schemas.microsoft.com/office/drawing/2014/main" id="{B813F9A2-BBA5-4638-856B-AE3AD48B7CF4}"/>
              </a:ext>
            </a:extLst>
          </p:cNvPr>
          <p:cNvCxnSpPr>
            <a:cxnSpLocks/>
          </p:cNvCxnSpPr>
          <p:nvPr/>
        </p:nvCxnSpPr>
        <p:spPr>
          <a:xfrm>
            <a:off x="8689021" y="58711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2" name="Connecteur droit 401">
            <a:extLst>
              <a:ext uri="{FF2B5EF4-FFF2-40B4-BE49-F238E27FC236}">
                <a16:creationId xmlns:a16="http://schemas.microsoft.com/office/drawing/2014/main" id="{B620BA15-B0AF-4078-B50A-A6D96903644A}"/>
              </a:ext>
            </a:extLst>
          </p:cNvPr>
          <p:cNvCxnSpPr>
            <a:cxnSpLocks/>
          </p:cNvCxnSpPr>
          <p:nvPr/>
        </p:nvCxnSpPr>
        <p:spPr>
          <a:xfrm>
            <a:off x="8825919" y="57104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3" name="Rectangle 402">
            <a:extLst>
              <a:ext uri="{FF2B5EF4-FFF2-40B4-BE49-F238E27FC236}">
                <a16:creationId xmlns:a16="http://schemas.microsoft.com/office/drawing/2014/main" id="{99F1443D-E041-4D10-BD1A-0B07DF24A0DD}"/>
              </a:ext>
            </a:extLst>
          </p:cNvPr>
          <p:cNvSpPr/>
          <p:nvPr/>
        </p:nvSpPr>
        <p:spPr>
          <a:xfrm>
            <a:off x="7764300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AO BUC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DBD87FBB-3AD6-4B73-9A67-B23C121F1B1E}"/>
              </a:ext>
            </a:extLst>
          </p:cNvPr>
          <p:cNvSpPr/>
          <p:nvPr/>
        </p:nvSpPr>
        <p:spPr>
          <a:xfrm>
            <a:off x="7766863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EE1C8955-2E3B-4DB2-AD56-0AB72A6267B6}"/>
              </a:ext>
            </a:extLst>
          </p:cNvPr>
          <p:cNvSpPr/>
          <p:nvPr/>
        </p:nvSpPr>
        <p:spPr>
          <a:xfrm>
            <a:off x="7771514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7C4D7434-C14F-478F-9706-217A1443DAF6}"/>
              </a:ext>
            </a:extLst>
          </p:cNvPr>
          <p:cNvSpPr/>
          <p:nvPr/>
        </p:nvSpPr>
        <p:spPr>
          <a:xfrm>
            <a:off x="7774077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2D136C76-5B32-4565-A430-2375D8131F97}"/>
              </a:ext>
            </a:extLst>
          </p:cNvPr>
          <p:cNvSpPr/>
          <p:nvPr/>
        </p:nvSpPr>
        <p:spPr>
          <a:xfrm>
            <a:off x="7777392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78 HB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6EAB6DF4-DE46-4C6F-BBA7-8AE46703BB1F}"/>
              </a:ext>
            </a:extLst>
          </p:cNvPr>
          <p:cNvSpPr/>
          <p:nvPr/>
        </p:nvSpPr>
        <p:spPr>
          <a:xfrm>
            <a:off x="7779955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A0720BA3-C1E8-4AB7-8187-244C2B079567}"/>
              </a:ext>
            </a:extLst>
          </p:cNvPr>
          <p:cNvSpPr/>
          <p:nvPr/>
        </p:nvSpPr>
        <p:spPr>
          <a:xfrm>
            <a:off x="7780591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2C3DB3C8-677D-4E93-BC2B-902E89DA23C7}"/>
              </a:ext>
            </a:extLst>
          </p:cNvPr>
          <p:cNvSpPr/>
          <p:nvPr/>
        </p:nvSpPr>
        <p:spPr>
          <a:xfrm>
            <a:off x="7783154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</a:t>
            </a:r>
          </a:p>
        </p:txBody>
      </p:sp>
      <p:cxnSp>
        <p:nvCxnSpPr>
          <p:cNvPr id="430" name="Connecteur droit 429">
            <a:extLst>
              <a:ext uri="{FF2B5EF4-FFF2-40B4-BE49-F238E27FC236}">
                <a16:creationId xmlns:a16="http://schemas.microsoft.com/office/drawing/2014/main" id="{F9AD7573-12C9-49F7-8948-8279ECBB74FA}"/>
              </a:ext>
            </a:extLst>
          </p:cNvPr>
          <p:cNvCxnSpPr>
            <a:cxnSpLocks/>
          </p:cNvCxnSpPr>
          <p:nvPr/>
        </p:nvCxnSpPr>
        <p:spPr>
          <a:xfrm>
            <a:off x="7528686" y="173779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1" name="Connecteur droit 430">
            <a:extLst>
              <a:ext uri="{FF2B5EF4-FFF2-40B4-BE49-F238E27FC236}">
                <a16:creationId xmlns:a16="http://schemas.microsoft.com/office/drawing/2014/main" id="{5F8F0279-7FE9-47CC-9ABB-85AA73C04076}"/>
              </a:ext>
            </a:extLst>
          </p:cNvPr>
          <p:cNvCxnSpPr>
            <a:cxnSpLocks/>
          </p:cNvCxnSpPr>
          <p:nvPr/>
        </p:nvCxnSpPr>
        <p:spPr>
          <a:xfrm>
            <a:off x="7640391" y="14031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2" name="Connecteur droit 431">
            <a:extLst>
              <a:ext uri="{FF2B5EF4-FFF2-40B4-BE49-F238E27FC236}">
                <a16:creationId xmlns:a16="http://schemas.microsoft.com/office/drawing/2014/main" id="{E7905227-BE69-4254-A7B6-77DA6AA56116}"/>
              </a:ext>
            </a:extLst>
          </p:cNvPr>
          <p:cNvCxnSpPr>
            <a:cxnSpLocks/>
          </p:cNvCxnSpPr>
          <p:nvPr/>
        </p:nvCxnSpPr>
        <p:spPr>
          <a:xfrm>
            <a:off x="7642366" y="204736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3" name="Connecteur droit 432">
            <a:extLst>
              <a:ext uri="{FF2B5EF4-FFF2-40B4-BE49-F238E27FC236}">
                <a16:creationId xmlns:a16="http://schemas.microsoft.com/office/drawing/2014/main" id="{D09DACF2-59E6-4F2A-8BC7-0B8C5FD907BA}"/>
              </a:ext>
            </a:extLst>
          </p:cNvPr>
          <p:cNvCxnSpPr>
            <a:cxnSpLocks/>
          </p:cNvCxnSpPr>
          <p:nvPr/>
        </p:nvCxnSpPr>
        <p:spPr>
          <a:xfrm flipV="1">
            <a:off x="7640326" y="1403106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4" name="Connecteur droit 433">
            <a:extLst>
              <a:ext uri="{FF2B5EF4-FFF2-40B4-BE49-F238E27FC236}">
                <a16:creationId xmlns:a16="http://schemas.microsoft.com/office/drawing/2014/main" id="{137BD153-631F-459D-9F8D-50414BFE8998}"/>
              </a:ext>
            </a:extLst>
          </p:cNvPr>
          <p:cNvCxnSpPr>
            <a:cxnSpLocks/>
          </p:cNvCxnSpPr>
          <p:nvPr/>
        </p:nvCxnSpPr>
        <p:spPr>
          <a:xfrm>
            <a:off x="7540888" y="301608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5" name="Connecteur droit 434">
            <a:extLst>
              <a:ext uri="{FF2B5EF4-FFF2-40B4-BE49-F238E27FC236}">
                <a16:creationId xmlns:a16="http://schemas.microsoft.com/office/drawing/2014/main" id="{778F807F-2258-4E6E-B7AE-7CAB276C0A93}"/>
              </a:ext>
            </a:extLst>
          </p:cNvPr>
          <p:cNvCxnSpPr>
            <a:cxnSpLocks/>
          </p:cNvCxnSpPr>
          <p:nvPr/>
        </p:nvCxnSpPr>
        <p:spPr>
          <a:xfrm>
            <a:off x="7652593" y="26814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6" name="Connecteur droit 435">
            <a:extLst>
              <a:ext uri="{FF2B5EF4-FFF2-40B4-BE49-F238E27FC236}">
                <a16:creationId xmlns:a16="http://schemas.microsoft.com/office/drawing/2014/main" id="{26E0209B-0859-419E-8452-5622E2A3934E}"/>
              </a:ext>
            </a:extLst>
          </p:cNvPr>
          <p:cNvCxnSpPr>
            <a:cxnSpLocks/>
          </p:cNvCxnSpPr>
          <p:nvPr/>
        </p:nvCxnSpPr>
        <p:spPr>
          <a:xfrm>
            <a:off x="7654568" y="3325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7" name="Connecteur droit 436">
            <a:extLst>
              <a:ext uri="{FF2B5EF4-FFF2-40B4-BE49-F238E27FC236}">
                <a16:creationId xmlns:a16="http://schemas.microsoft.com/office/drawing/2014/main" id="{981AF4C4-E769-4FB5-A3D0-89FBBD39EBE0}"/>
              </a:ext>
            </a:extLst>
          </p:cNvPr>
          <p:cNvCxnSpPr>
            <a:cxnSpLocks/>
          </p:cNvCxnSpPr>
          <p:nvPr/>
        </p:nvCxnSpPr>
        <p:spPr>
          <a:xfrm flipV="1">
            <a:off x="7652528" y="2681400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8" name="Connecteur droit 437">
            <a:extLst>
              <a:ext uri="{FF2B5EF4-FFF2-40B4-BE49-F238E27FC236}">
                <a16:creationId xmlns:a16="http://schemas.microsoft.com/office/drawing/2014/main" id="{FB83671E-CA32-4A6C-986C-24B12EAFC46C}"/>
              </a:ext>
            </a:extLst>
          </p:cNvPr>
          <p:cNvCxnSpPr>
            <a:cxnSpLocks/>
          </p:cNvCxnSpPr>
          <p:nvPr/>
        </p:nvCxnSpPr>
        <p:spPr>
          <a:xfrm>
            <a:off x="7534959" y="428967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9" name="Connecteur droit 438">
            <a:extLst>
              <a:ext uri="{FF2B5EF4-FFF2-40B4-BE49-F238E27FC236}">
                <a16:creationId xmlns:a16="http://schemas.microsoft.com/office/drawing/2014/main" id="{7BDABB2D-6D61-4AC0-8463-9C7F4F95DD45}"/>
              </a:ext>
            </a:extLst>
          </p:cNvPr>
          <p:cNvCxnSpPr>
            <a:cxnSpLocks/>
          </p:cNvCxnSpPr>
          <p:nvPr/>
        </p:nvCxnSpPr>
        <p:spPr>
          <a:xfrm>
            <a:off x="7646664" y="395498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0" name="Connecteur droit 439">
            <a:extLst>
              <a:ext uri="{FF2B5EF4-FFF2-40B4-BE49-F238E27FC236}">
                <a16:creationId xmlns:a16="http://schemas.microsoft.com/office/drawing/2014/main" id="{51348501-5149-47BB-B8E4-1EA22552EEA9}"/>
              </a:ext>
            </a:extLst>
          </p:cNvPr>
          <p:cNvCxnSpPr>
            <a:cxnSpLocks/>
          </p:cNvCxnSpPr>
          <p:nvPr/>
        </p:nvCxnSpPr>
        <p:spPr>
          <a:xfrm>
            <a:off x="7648639" y="45992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1" name="Connecteur droit 440">
            <a:extLst>
              <a:ext uri="{FF2B5EF4-FFF2-40B4-BE49-F238E27FC236}">
                <a16:creationId xmlns:a16="http://schemas.microsoft.com/office/drawing/2014/main" id="{D97CE146-5BEF-4098-B369-116A50C49655}"/>
              </a:ext>
            </a:extLst>
          </p:cNvPr>
          <p:cNvCxnSpPr>
            <a:cxnSpLocks/>
          </p:cNvCxnSpPr>
          <p:nvPr/>
        </p:nvCxnSpPr>
        <p:spPr>
          <a:xfrm flipV="1">
            <a:off x="7646599" y="3954985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2" name="Connecteur droit 441">
            <a:extLst>
              <a:ext uri="{FF2B5EF4-FFF2-40B4-BE49-F238E27FC236}">
                <a16:creationId xmlns:a16="http://schemas.microsoft.com/office/drawing/2014/main" id="{A0BCABAB-4CB1-47BF-BB81-0662C1A9252B}"/>
              </a:ext>
            </a:extLst>
          </p:cNvPr>
          <p:cNvCxnSpPr>
            <a:cxnSpLocks/>
          </p:cNvCxnSpPr>
          <p:nvPr/>
        </p:nvCxnSpPr>
        <p:spPr>
          <a:xfrm>
            <a:off x="7547161" y="556796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3" name="Connecteur droit 442">
            <a:extLst>
              <a:ext uri="{FF2B5EF4-FFF2-40B4-BE49-F238E27FC236}">
                <a16:creationId xmlns:a16="http://schemas.microsoft.com/office/drawing/2014/main" id="{C22C566E-0D93-430C-92A1-840C6EB8DD06}"/>
              </a:ext>
            </a:extLst>
          </p:cNvPr>
          <p:cNvCxnSpPr>
            <a:cxnSpLocks/>
          </p:cNvCxnSpPr>
          <p:nvPr/>
        </p:nvCxnSpPr>
        <p:spPr>
          <a:xfrm>
            <a:off x="7658866" y="523327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4" name="Connecteur droit 443">
            <a:extLst>
              <a:ext uri="{FF2B5EF4-FFF2-40B4-BE49-F238E27FC236}">
                <a16:creationId xmlns:a16="http://schemas.microsoft.com/office/drawing/2014/main" id="{68F30842-D9DA-4850-BFE8-CE5F8BA2448A}"/>
              </a:ext>
            </a:extLst>
          </p:cNvPr>
          <p:cNvCxnSpPr>
            <a:cxnSpLocks/>
          </p:cNvCxnSpPr>
          <p:nvPr/>
        </p:nvCxnSpPr>
        <p:spPr>
          <a:xfrm>
            <a:off x="7660841" y="587754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5" name="Connecteur droit 444">
            <a:extLst>
              <a:ext uri="{FF2B5EF4-FFF2-40B4-BE49-F238E27FC236}">
                <a16:creationId xmlns:a16="http://schemas.microsoft.com/office/drawing/2014/main" id="{79378A24-DAF0-4F59-A440-11EEBBCC0354}"/>
              </a:ext>
            </a:extLst>
          </p:cNvPr>
          <p:cNvCxnSpPr>
            <a:cxnSpLocks/>
          </p:cNvCxnSpPr>
          <p:nvPr/>
        </p:nvCxnSpPr>
        <p:spPr>
          <a:xfrm flipV="1">
            <a:off x="7658801" y="5233279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8" name="Rectangle 447">
            <a:extLst>
              <a:ext uri="{FF2B5EF4-FFF2-40B4-BE49-F238E27FC236}">
                <a16:creationId xmlns:a16="http://schemas.microsoft.com/office/drawing/2014/main" id="{9DB1D459-1FAB-4080-9FEA-D77B7D22658C}"/>
              </a:ext>
            </a:extLst>
          </p:cNvPr>
          <p:cNvSpPr/>
          <p:nvPr/>
        </p:nvSpPr>
        <p:spPr>
          <a:xfrm>
            <a:off x="6644294" y="5399725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latin typeface="Titillium Web" panose="00000500000000000000" pitchFamily="2" charset="0"/>
              </a:rPr>
              <a:t>US HB VERNOUILLET V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B49FB5A5-91D2-41FE-82BE-F6E508538F22}"/>
              </a:ext>
            </a:extLst>
          </p:cNvPr>
          <p:cNvSpPr/>
          <p:nvPr/>
        </p:nvSpPr>
        <p:spPr>
          <a:xfrm>
            <a:off x="6638021" y="2847846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50" name="Connecteur droit 449">
            <a:extLst>
              <a:ext uri="{FF2B5EF4-FFF2-40B4-BE49-F238E27FC236}">
                <a16:creationId xmlns:a16="http://schemas.microsoft.com/office/drawing/2014/main" id="{80DC61FD-8EF2-42FC-9708-DDA2056201C5}"/>
              </a:ext>
            </a:extLst>
          </p:cNvPr>
          <p:cNvCxnSpPr>
            <a:cxnSpLocks/>
          </p:cNvCxnSpPr>
          <p:nvPr/>
        </p:nvCxnSpPr>
        <p:spPr>
          <a:xfrm>
            <a:off x="6403633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1" name="Connecteur droit 450">
            <a:extLst>
              <a:ext uri="{FF2B5EF4-FFF2-40B4-BE49-F238E27FC236}">
                <a16:creationId xmlns:a16="http://schemas.microsoft.com/office/drawing/2014/main" id="{88815267-FB06-4D90-8263-E85A24AD520D}"/>
              </a:ext>
            </a:extLst>
          </p:cNvPr>
          <p:cNvCxnSpPr>
            <a:cxnSpLocks/>
          </p:cNvCxnSpPr>
          <p:nvPr/>
        </p:nvCxnSpPr>
        <p:spPr>
          <a:xfrm>
            <a:off x="6514783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Connecteur droit 451">
            <a:extLst>
              <a:ext uri="{FF2B5EF4-FFF2-40B4-BE49-F238E27FC236}">
                <a16:creationId xmlns:a16="http://schemas.microsoft.com/office/drawing/2014/main" id="{316273BF-EA3E-47F0-A3AD-26762549527B}"/>
              </a:ext>
            </a:extLst>
          </p:cNvPr>
          <p:cNvCxnSpPr>
            <a:cxnSpLocks/>
          </p:cNvCxnSpPr>
          <p:nvPr/>
        </p:nvCxnSpPr>
        <p:spPr>
          <a:xfrm>
            <a:off x="6514419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3" name="Connecteur droit 452">
            <a:extLst>
              <a:ext uri="{FF2B5EF4-FFF2-40B4-BE49-F238E27FC236}">
                <a16:creationId xmlns:a16="http://schemas.microsoft.com/office/drawing/2014/main" id="{B2CA60FA-D089-48FE-B734-4858D8B138E1}"/>
              </a:ext>
            </a:extLst>
          </p:cNvPr>
          <p:cNvCxnSpPr>
            <a:cxnSpLocks/>
          </p:cNvCxnSpPr>
          <p:nvPr/>
        </p:nvCxnSpPr>
        <p:spPr>
          <a:xfrm flipV="1">
            <a:off x="6515135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4" name="Connecteur droit 453">
            <a:extLst>
              <a:ext uri="{FF2B5EF4-FFF2-40B4-BE49-F238E27FC236}">
                <a16:creationId xmlns:a16="http://schemas.microsoft.com/office/drawing/2014/main" id="{FD9D3A6C-F64B-4FB5-9EC2-84B2E01860DA}"/>
              </a:ext>
            </a:extLst>
          </p:cNvPr>
          <p:cNvCxnSpPr>
            <a:cxnSpLocks/>
          </p:cNvCxnSpPr>
          <p:nvPr/>
        </p:nvCxnSpPr>
        <p:spPr>
          <a:xfrm>
            <a:off x="6420573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5" name="Connecteur droit 454">
            <a:extLst>
              <a:ext uri="{FF2B5EF4-FFF2-40B4-BE49-F238E27FC236}">
                <a16:creationId xmlns:a16="http://schemas.microsoft.com/office/drawing/2014/main" id="{568E373A-BCA9-405B-83CE-5338E7C4A969}"/>
              </a:ext>
            </a:extLst>
          </p:cNvPr>
          <p:cNvCxnSpPr>
            <a:cxnSpLocks/>
          </p:cNvCxnSpPr>
          <p:nvPr/>
        </p:nvCxnSpPr>
        <p:spPr>
          <a:xfrm>
            <a:off x="6531723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6" name="Connecteur droit 455">
            <a:extLst>
              <a:ext uri="{FF2B5EF4-FFF2-40B4-BE49-F238E27FC236}">
                <a16:creationId xmlns:a16="http://schemas.microsoft.com/office/drawing/2014/main" id="{1AE4E873-0512-4FA2-A580-8E4A236D9D79}"/>
              </a:ext>
            </a:extLst>
          </p:cNvPr>
          <p:cNvCxnSpPr>
            <a:cxnSpLocks/>
          </p:cNvCxnSpPr>
          <p:nvPr/>
        </p:nvCxnSpPr>
        <p:spPr>
          <a:xfrm>
            <a:off x="6531359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7" name="Connecteur droit 456">
            <a:extLst>
              <a:ext uri="{FF2B5EF4-FFF2-40B4-BE49-F238E27FC236}">
                <a16:creationId xmlns:a16="http://schemas.microsoft.com/office/drawing/2014/main" id="{5B9121FB-DE5C-4A11-8322-0F82695744FE}"/>
              </a:ext>
            </a:extLst>
          </p:cNvPr>
          <p:cNvCxnSpPr>
            <a:cxnSpLocks/>
          </p:cNvCxnSpPr>
          <p:nvPr/>
        </p:nvCxnSpPr>
        <p:spPr>
          <a:xfrm flipV="1">
            <a:off x="6532075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6" name="Rectangle 445">
            <a:extLst>
              <a:ext uri="{FF2B5EF4-FFF2-40B4-BE49-F238E27FC236}">
                <a16:creationId xmlns:a16="http://schemas.microsoft.com/office/drawing/2014/main" id="{B5C1DCC0-8A11-4CE1-8CC8-741AA317A512}"/>
              </a:ext>
            </a:extLst>
          </p:cNvPr>
          <p:cNvSpPr/>
          <p:nvPr/>
        </p:nvSpPr>
        <p:spPr>
          <a:xfrm>
            <a:off x="6625819" y="15695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DFC75513-2B3F-4648-ACF5-CF7E1FBD98D1}"/>
              </a:ext>
            </a:extLst>
          </p:cNvPr>
          <p:cNvSpPr/>
          <p:nvPr/>
        </p:nvSpPr>
        <p:spPr>
          <a:xfrm>
            <a:off x="6636068" y="4121431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</a:p>
        </p:txBody>
      </p:sp>
      <p:cxnSp>
        <p:nvCxnSpPr>
          <p:cNvPr id="460" name="Connecteur droit 459">
            <a:extLst>
              <a:ext uri="{FF2B5EF4-FFF2-40B4-BE49-F238E27FC236}">
                <a16:creationId xmlns:a16="http://schemas.microsoft.com/office/drawing/2014/main" id="{F65BB385-CE5A-4930-B480-753CEDE29385}"/>
              </a:ext>
            </a:extLst>
          </p:cNvPr>
          <p:cNvCxnSpPr>
            <a:cxnSpLocks/>
          </p:cNvCxnSpPr>
          <p:nvPr/>
        </p:nvCxnSpPr>
        <p:spPr>
          <a:xfrm flipV="1">
            <a:off x="6120964" y="2480096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1" name="Connecteur droit 460">
            <a:extLst>
              <a:ext uri="{FF2B5EF4-FFF2-40B4-BE49-F238E27FC236}">
                <a16:creationId xmlns:a16="http://schemas.microsoft.com/office/drawing/2014/main" id="{A24F95E6-E4EE-4E0C-930D-52CE20FFA989}"/>
              </a:ext>
            </a:extLst>
          </p:cNvPr>
          <p:cNvCxnSpPr>
            <a:cxnSpLocks/>
          </p:cNvCxnSpPr>
          <p:nvPr/>
        </p:nvCxnSpPr>
        <p:spPr>
          <a:xfrm>
            <a:off x="5989501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8" name="Rectangle 457">
            <a:extLst>
              <a:ext uri="{FF2B5EF4-FFF2-40B4-BE49-F238E27FC236}">
                <a16:creationId xmlns:a16="http://schemas.microsoft.com/office/drawing/2014/main" id="{3780CDE3-D8A3-42F5-B70D-8FF79E070576}"/>
              </a:ext>
            </a:extLst>
          </p:cNvPr>
          <p:cNvSpPr/>
          <p:nvPr/>
        </p:nvSpPr>
        <p:spPr>
          <a:xfrm>
            <a:off x="5524556" y="2233007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205F5A8D-9A84-4557-9B28-5127206F11E5}"/>
              </a:ext>
            </a:extLst>
          </p:cNvPr>
          <p:cNvSpPr/>
          <p:nvPr/>
        </p:nvSpPr>
        <p:spPr>
          <a:xfrm>
            <a:off x="5525575" y="4768762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62" name="Organigramme : Connecteur page suivante 461">
            <a:extLst>
              <a:ext uri="{FF2B5EF4-FFF2-40B4-BE49-F238E27FC236}">
                <a16:creationId xmlns:a16="http://schemas.microsoft.com/office/drawing/2014/main" id="{6E9028B4-256A-4973-B85A-D11C27FE2BCA}"/>
              </a:ext>
            </a:extLst>
          </p:cNvPr>
          <p:cNvSpPr/>
          <p:nvPr/>
        </p:nvSpPr>
        <p:spPr>
          <a:xfrm>
            <a:off x="5536820" y="698360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</a:p>
        </p:txBody>
      </p:sp>
      <p:sp>
        <p:nvSpPr>
          <p:cNvPr id="463" name="Organigramme : Connecteur page suivante 462">
            <a:extLst>
              <a:ext uri="{FF2B5EF4-FFF2-40B4-BE49-F238E27FC236}">
                <a16:creationId xmlns:a16="http://schemas.microsoft.com/office/drawing/2014/main" id="{03F449AD-3FA3-4DF3-8543-816B4858E005}"/>
              </a:ext>
            </a:extLst>
          </p:cNvPr>
          <p:cNvSpPr/>
          <p:nvPr/>
        </p:nvSpPr>
        <p:spPr>
          <a:xfrm>
            <a:off x="7789217" y="70123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464" name="Organigramme : Connecteur page suivante 463">
            <a:extLst>
              <a:ext uri="{FF2B5EF4-FFF2-40B4-BE49-F238E27FC236}">
                <a16:creationId xmlns:a16="http://schemas.microsoft.com/office/drawing/2014/main" id="{D507000E-F062-4E6F-9280-53BD0C54BC63}"/>
              </a:ext>
            </a:extLst>
          </p:cNvPr>
          <p:cNvSpPr/>
          <p:nvPr/>
        </p:nvSpPr>
        <p:spPr>
          <a:xfrm>
            <a:off x="8929907" y="69590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465" name="Organigramme : Connecteur page suivante 464">
            <a:extLst>
              <a:ext uri="{FF2B5EF4-FFF2-40B4-BE49-F238E27FC236}">
                <a16:creationId xmlns:a16="http://schemas.microsoft.com/office/drawing/2014/main" id="{93673F49-C09B-402B-B134-577FF3E8917F}"/>
              </a:ext>
            </a:extLst>
          </p:cNvPr>
          <p:cNvSpPr/>
          <p:nvPr/>
        </p:nvSpPr>
        <p:spPr>
          <a:xfrm>
            <a:off x="6647296" y="70175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593C798F-6147-46CE-BDD5-28D4E8FE2C3C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pic>
        <p:nvPicPr>
          <p:cNvPr id="207" name="Image 3">
            <a:extLst>
              <a:ext uri="{FF2B5EF4-FFF2-40B4-BE49-F238E27FC236}">
                <a16:creationId xmlns:a16="http://schemas.microsoft.com/office/drawing/2014/main" id="{02847409-F582-46C4-92B0-B9493D627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86820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Titillium Web" panose="00000500000000000000" pitchFamily="2" charset="0"/>
            </a:endParaRP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E312F5C4-D225-62E1-7B6B-53AD5ED40491}"/>
              </a:ext>
            </a:extLst>
          </p:cNvPr>
          <p:cNvCxnSpPr>
            <a:cxnSpLocks/>
          </p:cNvCxnSpPr>
          <p:nvPr/>
        </p:nvCxnSpPr>
        <p:spPr>
          <a:xfrm flipH="1" flipV="1">
            <a:off x="9964595" y="447733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3FA39016-9704-A80B-7968-E0243BC2E0ED}"/>
              </a:ext>
            </a:extLst>
          </p:cNvPr>
          <p:cNvCxnSpPr>
            <a:cxnSpLocks/>
          </p:cNvCxnSpPr>
          <p:nvPr/>
        </p:nvCxnSpPr>
        <p:spPr>
          <a:xfrm flipH="1" flipV="1">
            <a:off x="9965231" y="5117216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CE45932C-E0AB-A311-BCFC-5AB2706708AE}"/>
              </a:ext>
            </a:extLst>
          </p:cNvPr>
          <p:cNvCxnSpPr>
            <a:cxnSpLocks/>
          </p:cNvCxnSpPr>
          <p:nvPr/>
        </p:nvCxnSpPr>
        <p:spPr>
          <a:xfrm>
            <a:off x="9966139" y="607646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1D29EA1-9334-5DCD-0FCF-F028E19FED25}"/>
              </a:ext>
            </a:extLst>
          </p:cNvPr>
          <p:cNvCxnSpPr>
            <a:cxnSpLocks/>
          </p:cNvCxnSpPr>
          <p:nvPr/>
        </p:nvCxnSpPr>
        <p:spPr>
          <a:xfrm flipH="1" flipV="1">
            <a:off x="9967794" y="575733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764F266B-EBB2-B1BA-9630-4FAA78E22AEE}"/>
              </a:ext>
            </a:extLst>
          </p:cNvPr>
          <p:cNvCxnSpPr>
            <a:cxnSpLocks/>
          </p:cNvCxnSpPr>
          <p:nvPr/>
        </p:nvCxnSpPr>
        <p:spPr>
          <a:xfrm>
            <a:off x="9964599" y="575766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7FE04C2D-233F-43CE-912C-85F22AA7D534}"/>
              </a:ext>
            </a:extLst>
          </p:cNvPr>
          <p:cNvSpPr txBox="1"/>
          <p:nvPr/>
        </p:nvSpPr>
        <p:spPr>
          <a:xfrm>
            <a:off x="139427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03-04/12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5A41C9-8E1B-E2B3-DFC7-439B3AB309C1}"/>
              </a:ext>
            </a:extLst>
          </p:cNvPr>
          <p:cNvSpPr txBox="1"/>
          <p:nvPr/>
        </p:nvSpPr>
        <p:spPr>
          <a:xfrm>
            <a:off x="1293696" y="514371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18-19/02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3F62AE-5AEC-ACAF-F749-F0311E0E9D23}"/>
              </a:ext>
            </a:extLst>
          </p:cNvPr>
          <p:cNvSpPr txBox="1"/>
          <p:nvPr/>
        </p:nvSpPr>
        <p:spPr>
          <a:xfrm>
            <a:off x="2433726" y="521197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21CB38-A6A2-D4F3-B40B-81A85E208CBA}"/>
              </a:ext>
            </a:extLst>
          </p:cNvPr>
          <p:cNvSpPr txBox="1"/>
          <p:nvPr/>
        </p:nvSpPr>
        <p:spPr>
          <a:xfrm>
            <a:off x="3523946" y="51208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7103BD-0728-801E-3453-BFE9B24EF82C}"/>
              </a:ext>
            </a:extLst>
          </p:cNvPr>
          <p:cNvSpPr txBox="1"/>
          <p:nvPr/>
        </p:nvSpPr>
        <p:spPr>
          <a:xfrm>
            <a:off x="5616831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0F657E-B6A4-DBB9-2968-1B796B0496E4}"/>
              </a:ext>
            </a:extLst>
          </p:cNvPr>
          <p:cNvSpPr txBox="1"/>
          <p:nvPr/>
        </p:nvSpPr>
        <p:spPr>
          <a:xfrm>
            <a:off x="6707353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CC7438-371D-80E4-FDFD-F4C73BBB2228}"/>
              </a:ext>
            </a:extLst>
          </p:cNvPr>
          <p:cNvSpPr txBox="1"/>
          <p:nvPr/>
        </p:nvSpPr>
        <p:spPr>
          <a:xfrm>
            <a:off x="7860433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18-19/02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900C9AA-96C7-7E05-8F34-984DA35B13A7}"/>
              </a:ext>
            </a:extLst>
          </p:cNvPr>
          <p:cNvSpPr txBox="1"/>
          <p:nvPr/>
        </p:nvSpPr>
        <p:spPr>
          <a:xfrm>
            <a:off x="9013513" y="50541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03-04/12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973781-BBC8-3131-0290-B8E8024B077F}"/>
              </a:ext>
            </a:extLst>
          </p:cNvPr>
          <p:cNvSpPr txBox="1"/>
          <p:nvPr/>
        </p:nvSpPr>
        <p:spPr>
          <a:xfrm>
            <a:off x="7446397" y="61199"/>
            <a:ext cx="2109873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itillium Web"/>
              </a:rPr>
              <a:t>* L’équipe citée en premier reçoit</a:t>
            </a:r>
          </a:p>
          <a:p>
            <a:endParaRPr lang="fr-FR" sz="1100" dirty="0">
              <a:solidFill>
                <a:schemeClr val="bg1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9534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383744"/>
            <a:ext cx="2290859" cy="2208536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60FB4F-DF84-4A91-9592-F2822C6B5D86}"/>
              </a:ext>
            </a:extLst>
          </p:cNvPr>
          <p:cNvCxnSpPr>
            <a:cxnSpLocks/>
          </p:cNvCxnSpPr>
          <p:nvPr/>
        </p:nvCxnSpPr>
        <p:spPr>
          <a:xfrm>
            <a:off x="2862062" y="223689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DE35A49-D601-4F56-9ABF-9C39C468E30B}"/>
              </a:ext>
            </a:extLst>
          </p:cNvPr>
          <p:cNvCxnSpPr>
            <a:cxnSpLocks/>
          </p:cNvCxnSpPr>
          <p:nvPr/>
        </p:nvCxnSpPr>
        <p:spPr>
          <a:xfrm>
            <a:off x="2864037" y="31926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409F92-261A-41F3-A340-1DF3120CE7DE}"/>
              </a:ext>
            </a:extLst>
          </p:cNvPr>
          <p:cNvCxnSpPr>
            <a:cxnSpLocks/>
          </p:cNvCxnSpPr>
          <p:nvPr/>
        </p:nvCxnSpPr>
        <p:spPr>
          <a:xfrm flipV="1">
            <a:off x="2983189" y="2236891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0F67C2A-2CDA-4A7B-881A-538A0438C6F5}"/>
              </a:ext>
            </a:extLst>
          </p:cNvPr>
          <p:cNvCxnSpPr>
            <a:cxnSpLocks/>
          </p:cNvCxnSpPr>
          <p:nvPr/>
        </p:nvCxnSpPr>
        <p:spPr>
          <a:xfrm>
            <a:off x="2983189" y="271476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Organigramme : Connecteur page suivante 18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1756050" y="1109129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0" name="Organigramme : Connecteur page suivante 19">
            <a:extLst>
              <a:ext uri="{FF2B5EF4-FFF2-40B4-BE49-F238E27FC236}">
                <a16:creationId xmlns:a16="http://schemas.microsoft.com/office/drawing/2014/main" id="{1A8B8D05-36F6-42B5-AFA1-71FED8DB99DF}"/>
              </a:ext>
            </a:extLst>
          </p:cNvPr>
          <p:cNvSpPr/>
          <p:nvPr/>
        </p:nvSpPr>
        <p:spPr>
          <a:xfrm>
            <a:off x="7134968" y="111497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1" name="Organigramme : Connecteur page suivante 20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101982" y="1115001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22" name="Organigramme : Connecteur page suivante 21">
            <a:extLst>
              <a:ext uri="{FF2B5EF4-FFF2-40B4-BE49-F238E27FC236}">
                <a16:creationId xmlns:a16="http://schemas.microsoft.com/office/drawing/2014/main" id="{FAAB70EE-38FF-4FF0-AB68-D1D145547183}"/>
              </a:ext>
            </a:extLst>
          </p:cNvPr>
          <p:cNvSpPr/>
          <p:nvPr/>
        </p:nvSpPr>
        <p:spPr>
          <a:xfrm>
            <a:off x="5789036" y="1118698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1756050" y="2068557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HB BOUGIVAL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A93A83-6066-4953-9B87-83C864DBDC3F}"/>
              </a:ext>
            </a:extLst>
          </p:cNvPr>
          <p:cNvSpPr/>
          <p:nvPr/>
        </p:nvSpPr>
        <p:spPr>
          <a:xfrm>
            <a:off x="1756050" y="301863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VERSAILLES HBC (2)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161200E-FA20-49C6-93B6-3E087BF68105}"/>
              </a:ext>
            </a:extLst>
          </p:cNvPr>
          <p:cNvCxnSpPr>
            <a:cxnSpLocks/>
          </p:cNvCxnSpPr>
          <p:nvPr/>
        </p:nvCxnSpPr>
        <p:spPr>
          <a:xfrm>
            <a:off x="2862062" y="411680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2C48914-6D46-40DA-9FBC-CC46E4844921}"/>
              </a:ext>
            </a:extLst>
          </p:cNvPr>
          <p:cNvCxnSpPr>
            <a:cxnSpLocks/>
          </p:cNvCxnSpPr>
          <p:nvPr/>
        </p:nvCxnSpPr>
        <p:spPr>
          <a:xfrm>
            <a:off x="2864037" y="507256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AD2B14A-3B5C-4B8F-B6A7-0B7066A2158A}"/>
              </a:ext>
            </a:extLst>
          </p:cNvPr>
          <p:cNvCxnSpPr>
            <a:cxnSpLocks/>
          </p:cNvCxnSpPr>
          <p:nvPr/>
        </p:nvCxnSpPr>
        <p:spPr>
          <a:xfrm flipV="1">
            <a:off x="2983189" y="411680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DA4EE9A-CA12-43FE-8465-58C49DABF38D}"/>
              </a:ext>
            </a:extLst>
          </p:cNvPr>
          <p:cNvCxnSpPr>
            <a:cxnSpLocks/>
          </p:cNvCxnSpPr>
          <p:nvPr/>
        </p:nvCxnSpPr>
        <p:spPr>
          <a:xfrm>
            <a:off x="2983189" y="4594682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A6447C2-FF47-400C-9579-B96FDAD64B3D}"/>
              </a:ext>
            </a:extLst>
          </p:cNvPr>
          <p:cNvSpPr/>
          <p:nvPr/>
        </p:nvSpPr>
        <p:spPr>
          <a:xfrm>
            <a:off x="1756050" y="395175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CELLOIS HB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6F0CBA-DA8D-4669-A101-4ACEC499E912}"/>
              </a:ext>
            </a:extLst>
          </p:cNvPr>
          <p:cNvSpPr/>
          <p:nvPr/>
        </p:nvSpPr>
        <p:spPr>
          <a:xfrm>
            <a:off x="1756050" y="4896006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SARTROUVILLE HB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8984B70-16B0-4C06-99EC-0FFA80FDDF2D}"/>
              </a:ext>
            </a:extLst>
          </p:cNvPr>
          <p:cNvCxnSpPr>
            <a:cxnSpLocks/>
          </p:cNvCxnSpPr>
          <p:nvPr/>
        </p:nvCxnSpPr>
        <p:spPr>
          <a:xfrm>
            <a:off x="7005437" y="22511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2441CEC-3C78-4681-945B-A6A58F14673D}"/>
              </a:ext>
            </a:extLst>
          </p:cNvPr>
          <p:cNvCxnSpPr>
            <a:cxnSpLocks/>
          </p:cNvCxnSpPr>
          <p:nvPr/>
        </p:nvCxnSpPr>
        <p:spPr>
          <a:xfrm>
            <a:off x="7007412" y="320691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C65C06AE-CC37-420F-A4B8-B48EDF908B12}"/>
              </a:ext>
            </a:extLst>
          </p:cNvPr>
          <p:cNvCxnSpPr>
            <a:cxnSpLocks/>
          </p:cNvCxnSpPr>
          <p:nvPr/>
        </p:nvCxnSpPr>
        <p:spPr>
          <a:xfrm flipV="1">
            <a:off x="7005914" y="2251162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BA8B773B-D633-4F87-AB2D-EAB4FE1A61CB}"/>
              </a:ext>
            </a:extLst>
          </p:cNvPr>
          <p:cNvCxnSpPr>
            <a:cxnSpLocks/>
          </p:cNvCxnSpPr>
          <p:nvPr/>
        </p:nvCxnSpPr>
        <p:spPr>
          <a:xfrm>
            <a:off x="6888439" y="271316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99EEA29-92AE-4E67-9D8C-B9AD39E60E36}"/>
              </a:ext>
            </a:extLst>
          </p:cNvPr>
          <p:cNvSpPr/>
          <p:nvPr/>
        </p:nvSpPr>
        <p:spPr>
          <a:xfrm>
            <a:off x="577893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74B3436E-8A19-466C-86FC-076B18EE4C7D}"/>
              </a:ext>
            </a:extLst>
          </p:cNvPr>
          <p:cNvCxnSpPr>
            <a:cxnSpLocks/>
          </p:cNvCxnSpPr>
          <p:nvPr/>
        </p:nvCxnSpPr>
        <p:spPr>
          <a:xfrm>
            <a:off x="7008358" y="413672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5F67E82B-A9BC-4550-B2E3-EB079963D988}"/>
              </a:ext>
            </a:extLst>
          </p:cNvPr>
          <p:cNvCxnSpPr>
            <a:cxnSpLocks/>
          </p:cNvCxnSpPr>
          <p:nvPr/>
        </p:nvCxnSpPr>
        <p:spPr>
          <a:xfrm>
            <a:off x="7010333" y="50924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0EE071E-8BC7-4394-BD2B-0C207C796182}"/>
              </a:ext>
            </a:extLst>
          </p:cNvPr>
          <p:cNvCxnSpPr>
            <a:cxnSpLocks/>
          </p:cNvCxnSpPr>
          <p:nvPr/>
        </p:nvCxnSpPr>
        <p:spPr>
          <a:xfrm flipV="1">
            <a:off x="7008835" y="413672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71A9733C-29F1-47FE-A85E-5B69658AC5A8}"/>
              </a:ext>
            </a:extLst>
          </p:cNvPr>
          <p:cNvCxnSpPr>
            <a:cxnSpLocks/>
          </p:cNvCxnSpPr>
          <p:nvPr/>
        </p:nvCxnSpPr>
        <p:spPr>
          <a:xfrm>
            <a:off x="6891360" y="459872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90E5D80-E63F-4F82-AFFE-E5FD8B609BE4}"/>
              </a:ext>
            </a:extLst>
          </p:cNvPr>
          <p:cNvSpPr/>
          <p:nvPr/>
        </p:nvSpPr>
        <p:spPr>
          <a:xfrm>
            <a:off x="5785762" y="4421385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AS ST CYR FONTENAY 78 HB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4F77C0-C16F-4925-882C-4FCE482BE507}"/>
              </a:ext>
            </a:extLst>
          </p:cNvPr>
          <p:cNvSpPr/>
          <p:nvPr/>
        </p:nvSpPr>
        <p:spPr>
          <a:xfrm>
            <a:off x="7128616" y="2082828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AO BUC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422684E-B5D8-4832-A1D9-C47DE66D216E}"/>
              </a:ext>
            </a:extLst>
          </p:cNvPr>
          <p:cNvSpPr/>
          <p:nvPr/>
        </p:nvSpPr>
        <p:spPr>
          <a:xfrm>
            <a:off x="7134968" y="3028669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8254CF2-2AA2-4463-8AA3-8F74BF1A3B80}"/>
              </a:ext>
            </a:extLst>
          </p:cNvPr>
          <p:cNvSpPr/>
          <p:nvPr/>
        </p:nvSpPr>
        <p:spPr>
          <a:xfrm>
            <a:off x="7134968" y="3962852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78 HB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F236002-06BE-453B-948B-1E114B9EBB73}"/>
              </a:ext>
            </a:extLst>
          </p:cNvPr>
          <p:cNvSpPr/>
          <p:nvPr/>
        </p:nvSpPr>
        <p:spPr>
          <a:xfrm>
            <a:off x="7134968" y="4908695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3655976" y="2887460"/>
            <a:ext cx="1296" cy="15374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10198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VERSAILLES HBC (2)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A5C5B2-2463-45FA-A29D-B0E516B9216C}"/>
              </a:ext>
            </a:extLst>
          </p:cNvPr>
          <p:cNvSpPr/>
          <p:nvPr/>
        </p:nvSpPr>
        <p:spPr>
          <a:xfrm>
            <a:off x="3101982" y="4424888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SARTROUVILLE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657272" y="3667781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797765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73F48BE9-C354-457B-891D-A496D0F871B4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329032" y="2887411"/>
            <a:ext cx="10724" cy="15339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182AA202-0799-4C3D-9DD2-B873057F2611}"/>
              </a:ext>
            </a:extLst>
          </p:cNvPr>
          <p:cNvCxnSpPr>
            <a:cxnSpLocks/>
          </p:cNvCxnSpPr>
          <p:nvPr/>
        </p:nvCxnSpPr>
        <p:spPr>
          <a:xfrm>
            <a:off x="6032604" y="3668303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74121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430700" y="2888731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dirty="0">
              <a:solidFill>
                <a:srgbClr val="FFF8AD"/>
              </a:solidFill>
              <a:latin typeface="Titillium Web" panose="00000500000000000000" pitchFamily="2" charset="0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287289" y="5699432"/>
            <a:ext cx="2109873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itillium Web"/>
              </a:rPr>
              <a:t>* L’équipe citée en premier reçoit</a:t>
            </a:r>
          </a:p>
          <a:p>
            <a:endParaRPr lang="fr-FR" sz="1100" dirty="0">
              <a:solidFill>
                <a:schemeClr val="bg1"/>
              </a:solidFill>
              <a:latin typeface="Titillium Web"/>
            </a:endParaRP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4" y="1802349"/>
            <a:ext cx="1021579" cy="1021579"/>
          </a:xfrm>
          <a:prstGeom prst="rect">
            <a:avLst/>
          </a:prstGeom>
        </p:spPr>
      </p:pic>
      <p:sp>
        <p:nvSpPr>
          <p:cNvPr id="98" name="Organigramme : Connecteur page suivante 97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723072" y="5179837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BA8C45"/>
                </a:solidFill>
                <a:latin typeface="Titillium Web"/>
              </a:rPr>
              <a:t>U15M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6214574F-8FFA-4D90-A9DE-4724A64FD89D}"/>
              </a:ext>
            </a:extLst>
          </p:cNvPr>
          <p:cNvSpPr txBox="1"/>
          <p:nvPr/>
        </p:nvSpPr>
        <p:spPr>
          <a:xfrm>
            <a:off x="1944186" y="914552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ADC3A4B-498E-49FD-B0DA-5D1D541DBC92}"/>
              </a:ext>
            </a:extLst>
          </p:cNvPr>
          <p:cNvSpPr txBox="1"/>
          <p:nvPr/>
        </p:nvSpPr>
        <p:spPr>
          <a:xfrm>
            <a:off x="3268086" y="90544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2D8C5F9-DF26-44AD-AB4F-5EA4DF8B8B20}"/>
              </a:ext>
            </a:extLst>
          </p:cNvPr>
          <p:cNvSpPr txBox="1"/>
          <p:nvPr/>
        </p:nvSpPr>
        <p:spPr>
          <a:xfrm>
            <a:off x="5929931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3660B1D9-92E0-4CCE-8427-F3130B38BEB2}"/>
              </a:ext>
            </a:extLst>
          </p:cNvPr>
          <p:cNvSpPr txBox="1"/>
          <p:nvPr/>
        </p:nvSpPr>
        <p:spPr>
          <a:xfrm>
            <a:off x="7335413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A98B8F05-1F4E-4CF6-858B-DE53A2542028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8B500A0C-65E1-4DCC-A17C-7A0B4C164588}"/>
              </a:ext>
            </a:extLst>
          </p:cNvPr>
          <p:cNvSpPr/>
          <p:nvPr/>
        </p:nvSpPr>
        <p:spPr>
          <a:xfrm>
            <a:off x="2525070" y="295189"/>
            <a:ext cx="4855860" cy="534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rgbClr val="8E2F2D"/>
                </a:solidFill>
                <a:latin typeface="Titillium Web" panose="00000500000000000000" pitchFamily="2" charset="0"/>
              </a:rPr>
              <a:t>CHALLENGE DES YVELINES</a:t>
            </a:r>
          </a:p>
        </p:txBody>
      </p:sp>
      <p:pic>
        <p:nvPicPr>
          <p:cNvPr id="60" name="Image 3">
            <a:extLst>
              <a:ext uri="{FF2B5EF4-FFF2-40B4-BE49-F238E27FC236}">
                <a16:creationId xmlns:a16="http://schemas.microsoft.com/office/drawing/2014/main" id="{2577F5F4-7B3B-4481-8426-22E9D79B7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7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9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080544"/>
            <a:ext cx="2290859" cy="2208536"/>
          </a:xfrm>
          <a:prstGeom prst="rect">
            <a:avLst/>
          </a:prstGeom>
        </p:spPr>
      </p:pic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AEC1A0E9-C385-44B5-A5B6-161D70FEAFA1}"/>
              </a:ext>
            </a:extLst>
          </p:cNvPr>
          <p:cNvCxnSpPr>
            <a:cxnSpLocks/>
          </p:cNvCxnSpPr>
          <p:nvPr/>
        </p:nvCxnSpPr>
        <p:spPr>
          <a:xfrm>
            <a:off x="2217714" y="1740006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2" name="Organigramme : Connecteur page suivante 101">
            <a:extLst>
              <a:ext uri="{FF2B5EF4-FFF2-40B4-BE49-F238E27FC236}">
                <a16:creationId xmlns:a16="http://schemas.microsoft.com/office/drawing/2014/main" id="{EF0B44DC-36DE-4244-ACD7-DBBAE54BF9CF}"/>
              </a:ext>
            </a:extLst>
          </p:cNvPr>
          <p:cNvSpPr/>
          <p:nvPr/>
        </p:nvSpPr>
        <p:spPr>
          <a:xfrm>
            <a:off x="1193842" y="69784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103" name="Organigramme : Connecteur page suivante 102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2334532" y="69251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6" name="Organigramme : Connecteur page suivante 105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480376" y="694945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  <a:endParaRPr lang="fr-FR" sz="10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AD8CEE4-257E-4063-938E-B0E2C16837C8}"/>
              </a:ext>
            </a:extLst>
          </p:cNvPr>
          <p:cNvSpPr txBox="1"/>
          <p:nvPr/>
        </p:nvSpPr>
        <p:spPr>
          <a:xfrm>
            <a:off x="2941131" y="70894"/>
            <a:ext cx="41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BA8C45"/>
                </a:solidFill>
                <a:latin typeface="Titillium Web" panose="00000500000000000000" pitchFamily="2" charset="0"/>
              </a:rPr>
              <a:t>COUPE DES YVELINES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696679" y="5468501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BA8C45"/>
                </a:solidFill>
                <a:latin typeface="Titillium Web" panose="00000500000000000000" pitchFamily="2" charset="0"/>
              </a:rPr>
              <a:t>U15F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2334773" y="1573179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SQY HB (2)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</p:cNvCxnSpPr>
          <p:nvPr/>
        </p:nvCxnSpPr>
        <p:spPr>
          <a:xfrm flipV="1">
            <a:off x="3774212" y="2512555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478932" y="2214635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HBSO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(+3)</a:t>
            </a:r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endParaRPr lang="fr-FR" sz="900" b="1" dirty="0">
              <a:latin typeface="Titillium Web" panose="00000500000000000000" pitchFamily="2" charset="0"/>
            </a:endParaRPr>
          </a:p>
        </p:txBody>
      </p: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779739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932932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>
              <a:latin typeface="Titillium Web" panose="00000500000000000000" pitchFamily="2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391875" y="3061447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rgbClr val="FFF8AD"/>
                </a:solidFill>
                <a:latin typeface="Titillium Web" panose="00000500000000000000" pitchFamily="2" charset="0"/>
              </a:rPr>
              <a:t>Vainqueur</a:t>
            </a:r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19" y="1585513"/>
            <a:ext cx="1021579" cy="1021579"/>
          </a:xfrm>
          <a:prstGeom prst="rect">
            <a:avLst/>
          </a:prstGeom>
        </p:spPr>
      </p:pic>
      <p:sp>
        <p:nvSpPr>
          <p:cNvPr id="197" name="Organigramme : Connecteur page suivante 196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7FAA831-5C13-4FA7-BBA9-632750AE3F3B}"/>
              </a:ext>
            </a:extLst>
          </p:cNvPr>
          <p:cNvCxnSpPr>
            <a:cxnSpLocks/>
          </p:cNvCxnSpPr>
          <p:nvPr/>
        </p:nvCxnSpPr>
        <p:spPr>
          <a:xfrm>
            <a:off x="948088" y="15695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C8F7A9A4-7500-4BFB-895F-F7B912F6E6C3}"/>
              </a:ext>
            </a:extLst>
          </p:cNvPr>
          <p:cNvCxnSpPr>
            <a:cxnSpLocks/>
          </p:cNvCxnSpPr>
          <p:nvPr/>
        </p:nvCxnSpPr>
        <p:spPr>
          <a:xfrm flipH="1" flipV="1">
            <a:off x="1069215" y="12504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2C77117-9E9D-404C-9E3B-12DF437F225F}"/>
              </a:ext>
            </a:extLst>
          </p:cNvPr>
          <p:cNvCxnSpPr>
            <a:cxnSpLocks/>
          </p:cNvCxnSpPr>
          <p:nvPr/>
        </p:nvCxnSpPr>
        <p:spPr>
          <a:xfrm>
            <a:off x="1070148" y="14114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5" name="Organigramme : Connecteur page suivante 134">
            <a:extLst>
              <a:ext uri="{FF2B5EF4-FFF2-40B4-BE49-F238E27FC236}">
                <a16:creationId xmlns:a16="http://schemas.microsoft.com/office/drawing/2014/main" id="{4E202E5E-ED64-4CAC-B07B-4E34C82CAEF0}"/>
              </a:ext>
            </a:extLst>
          </p:cNvPr>
          <p:cNvSpPr/>
          <p:nvPr/>
        </p:nvSpPr>
        <p:spPr>
          <a:xfrm>
            <a:off x="51921" y="69836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B9DCFB3-DC0E-4CDD-A6BC-0708DD040757}"/>
              </a:ext>
            </a:extLst>
          </p:cNvPr>
          <p:cNvSpPr/>
          <p:nvPr/>
        </p:nvSpPr>
        <p:spPr>
          <a:xfrm>
            <a:off x="4200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54494EE-0B80-47D8-ADF2-15FFFC71F95C}"/>
              </a:ext>
            </a:extLst>
          </p:cNvPr>
          <p:cNvSpPr/>
          <p:nvPr/>
        </p:nvSpPr>
        <p:spPr>
          <a:xfrm>
            <a:off x="42001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A36BDE5-99C0-4BFE-A2BC-4A710596EDD2}"/>
              </a:ext>
            </a:extLst>
          </p:cNvPr>
          <p:cNvSpPr/>
          <p:nvPr/>
        </p:nvSpPr>
        <p:spPr>
          <a:xfrm>
            <a:off x="42001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B98788F-B470-47CB-B471-AF3B593BA3D7}"/>
              </a:ext>
            </a:extLst>
          </p:cNvPr>
          <p:cNvSpPr/>
          <p:nvPr/>
        </p:nvSpPr>
        <p:spPr>
          <a:xfrm>
            <a:off x="43198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C820E44-F46F-4B02-89E6-D3D055E89480}"/>
              </a:ext>
            </a:extLst>
          </p:cNvPr>
          <p:cNvSpPr/>
          <p:nvPr/>
        </p:nvSpPr>
        <p:spPr>
          <a:xfrm>
            <a:off x="43260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PESG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1BD510C-36E5-4453-8108-7759A09CF428}"/>
              </a:ext>
            </a:extLst>
          </p:cNvPr>
          <p:cNvSpPr/>
          <p:nvPr/>
        </p:nvSpPr>
        <p:spPr>
          <a:xfrm>
            <a:off x="45599" y="305553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759A1B3-7824-4FE0-92BC-2988559576DA}"/>
              </a:ext>
            </a:extLst>
          </p:cNvPr>
          <p:cNvSpPr/>
          <p:nvPr/>
        </p:nvSpPr>
        <p:spPr>
          <a:xfrm>
            <a:off x="45599" y="3370620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8C3D103-EED6-4818-A167-A189BF3650A0}"/>
              </a:ext>
            </a:extLst>
          </p:cNvPr>
          <p:cNvSpPr/>
          <p:nvPr/>
        </p:nvSpPr>
        <p:spPr>
          <a:xfrm>
            <a:off x="46891" y="368107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SARTROUVILLE HB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D2FB037-E58A-4F05-A5E9-826F7ECF5532}"/>
              </a:ext>
            </a:extLst>
          </p:cNvPr>
          <p:cNvSpPr/>
          <p:nvPr/>
        </p:nvSpPr>
        <p:spPr>
          <a:xfrm>
            <a:off x="50867" y="400558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TEAM 2 RIVES DE SEINE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16773E8-7C1A-42F1-887B-91761D8E7B0E}"/>
              </a:ext>
            </a:extLst>
          </p:cNvPr>
          <p:cNvSpPr/>
          <p:nvPr/>
        </p:nvSpPr>
        <p:spPr>
          <a:xfrm>
            <a:off x="54217" y="432178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A754FF3E-3390-4804-A2DC-713B1971BF0B}"/>
              </a:ext>
            </a:extLst>
          </p:cNvPr>
          <p:cNvSpPr/>
          <p:nvPr/>
        </p:nvSpPr>
        <p:spPr>
          <a:xfrm>
            <a:off x="52293" y="4643948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5A1A27E-9413-455A-A314-35CE0832D52A}"/>
              </a:ext>
            </a:extLst>
          </p:cNvPr>
          <p:cNvSpPr/>
          <p:nvPr/>
        </p:nvSpPr>
        <p:spPr>
          <a:xfrm>
            <a:off x="5229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637421F-6244-4CA7-9CE1-F6A7E58255E6}"/>
              </a:ext>
            </a:extLst>
          </p:cNvPr>
          <p:cNvSpPr/>
          <p:nvPr/>
        </p:nvSpPr>
        <p:spPr>
          <a:xfrm>
            <a:off x="5349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AUBERGENVILLE HB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8F49BB1-EBCA-4ED4-8D4B-DAA4310AA373}"/>
              </a:ext>
            </a:extLst>
          </p:cNvPr>
          <p:cNvSpPr/>
          <p:nvPr/>
        </p:nvSpPr>
        <p:spPr>
          <a:xfrm>
            <a:off x="52293" y="560662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5FBC387-88B0-4831-AAC8-235BE1F98EE1}"/>
              </a:ext>
            </a:extLst>
          </p:cNvPr>
          <p:cNvSpPr/>
          <p:nvPr/>
        </p:nvSpPr>
        <p:spPr>
          <a:xfrm>
            <a:off x="52293" y="592199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60F7B7A8-636B-4A41-95FD-4DB128B039F0}"/>
              </a:ext>
            </a:extLst>
          </p:cNvPr>
          <p:cNvCxnSpPr>
            <a:cxnSpLocks/>
          </p:cNvCxnSpPr>
          <p:nvPr/>
        </p:nvCxnSpPr>
        <p:spPr>
          <a:xfrm>
            <a:off x="946548" y="12507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DF9AE0-8E06-46F0-BCE6-B1CCB2ED03D1}"/>
              </a:ext>
            </a:extLst>
          </p:cNvPr>
          <p:cNvSpPr/>
          <p:nvPr/>
        </p:nvSpPr>
        <p:spPr>
          <a:xfrm>
            <a:off x="1191279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 BOIS D’ARCY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914D7FF-2DB1-4F90-9220-61113A7F050E}"/>
              </a:ext>
            </a:extLst>
          </p:cNvPr>
          <p:cNvSpPr/>
          <p:nvPr/>
        </p:nvSpPr>
        <p:spPr>
          <a:xfrm>
            <a:off x="45465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HB BOIS D’ARCY</a:t>
            </a:r>
          </a:p>
        </p:txBody>
      </p: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AF1C848A-A395-4A05-9CFB-F43993F2D0C7}"/>
              </a:ext>
            </a:extLst>
          </p:cNvPr>
          <p:cNvCxnSpPr>
            <a:cxnSpLocks/>
          </p:cNvCxnSpPr>
          <p:nvPr/>
        </p:nvCxnSpPr>
        <p:spPr>
          <a:xfrm>
            <a:off x="950651" y="22096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29B0758C-54E1-4654-BA89-C1CFEB74614B}"/>
              </a:ext>
            </a:extLst>
          </p:cNvPr>
          <p:cNvCxnSpPr>
            <a:cxnSpLocks/>
          </p:cNvCxnSpPr>
          <p:nvPr/>
        </p:nvCxnSpPr>
        <p:spPr>
          <a:xfrm flipH="1" flipV="1">
            <a:off x="1071778" y="189053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5E14A741-73F5-416D-ACDE-9F167F5713C8}"/>
              </a:ext>
            </a:extLst>
          </p:cNvPr>
          <p:cNvCxnSpPr>
            <a:cxnSpLocks/>
          </p:cNvCxnSpPr>
          <p:nvPr/>
        </p:nvCxnSpPr>
        <p:spPr>
          <a:xfrm>
            <a:off x="1072711" y="205153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A2557EF-05F4-4AFC-B873-9E797AD45D81}"/>
              </a:ext>
            </a:extLst>
          </p:cNvPr>
          <p:cNvCxnSpPr>
            <a:cxnSpLocks/>
          </p:cNvCxnSpPr>
          <p:nvPr/>
        </p:nvCxnSpPr>
        <p:spPr>
          <a:xfrm>
            <a:off x="949111" y="18908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D4950C8-2E54-4B51-87B1-1E02ED5EF515}"/>
              </a:ext>
            </a:extLst>
          </p:cNvPr>
          <p:cNvSpPr/>
          <p:nvPr/>
        </p:nvSpPr>
        <p:spPr>
          <a:xfrm>
            <a:off x="1193842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SQY HB (2)</a:t>
            </a:r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D1BDEA6-5189-47A0-A8ED-D07C3EEB6ED0}"/>
              </a:ext>
            </a:extLst>
          </p:cNvPr>
          <p:cNvCxnSpPr>
            <a:cxnSpLocks/>
          </p:cNvCxnSpPr>
          <p:nvPr/>
        </p:nvCxnSpPr>
        <p:spPr>
          <a:xfrm>
            <a:off x="955302" y="28495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57971CE3-8B6D-4895-A045-D50AC24B4817}"/>
              </a:ext>
            </a:extLst>
          </p:cNvPr>
          <p:cNvCxnSpPr>
            <a:cxnSpLocks/>
          </p:cNvCxnSpPr>
          <p:nvPr/>
        </p:nvCxnSpPr>
        <p:spPr>
          <a:xfrm flipH="1" flipV="1">
            <a:off x="1076429" y="25304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1972DFE-6F38-4E6E-A502-3BEE3665AF3B}"/>
              </a:ext>
            </a:extLst>
          </p:cNvPr>
          <p:cNvCxnSpPr>
            <a:cxnSpLocks/>
          </p:cNvCxnSpPr>
          <p:nvPr/>
        </p:nvCxnSpPr>
        <p:spPr>
          <a:xfrm>
            <a:off x="1077362" y="26914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807B5701-C8DC-4F2F-A762-52E3DEEE4F45}"/>
              </a:ext>
            </a:extLst>
          </p:cNvPr>
          <p:cNvCxnSpPr>
            <a:cxnSpLocks/>
          </p:cNvCxnSpPr>
          <p:nvPr/>
        </p:nvCxnSpPr>
        <p:spPr>
          <a:xfrm>
            <a:off x="953762" y="25307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1FE0AD2-E5BD-4282-B96C-58DAB7373690}"/>
              </a:ext>
            </a:extLst>
          </p:cNvPr>
          <p:cNvSpPr/>
          <p:nvPr/>
        </p:nvSpPr>
        <p:spPr>
          <a:xfrm>
            <a:off x="1198493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latin typeface="Titillium Web" panose="00000500000000000000" pitchFamily="2" charset="0"/>
              </a:rPr>
              <a:t>PESG</a:t>
            </a:r>
          </a:p>
        </p:txBody>
      </p: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BB2B642B-AFEA-41AF-BDEE-3EF48E70E20B}"/>
              </a:ext>
            </a:extLst>
          </p:cNvPr>
          <p:cNvCxnSpPr>
            <a:cxnSpLocks/>
          </p:cNvCxnSpPr>
          <p:nvPr/>
        </p:nvCxnSpPr>
        <p:spPr>
          <a:xfrm>
            <a:off x="957865" y="34896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530083E8-0A55-4F0D-8C7C-2B03DCB69E85}"/>
              </a:ext>
            </a:extLst>
          </p:cNvPr>
          <p:cNvCxnSpPr>
            <a:cxnSpLocks/>
          </p:cNvCxnSpPr>
          <p:nvPr/>
        </p:nvCxnSpPr>
        <p:spPr>
          <a:xfrm flipH="1" flipV="1">
            <a:off x="1078992" y="317053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AA4483-735C-4353-91A6-A9AF1629C0D3}"/>
              </a:ext>
            </a:extLst>
          </p:cNvPr>
          <p:cNvCxnSpPr>
            <a:cxnSpLocks/>
          </p:cNvCxnSpPr>
          <p:nvPr/>
        </p:nvCxnSpPr>
        <p:spPr>
          <a:xfrm>
            <a:off x="1079925" y="333152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A8F049B0-60B6-4E0D-9C29-069E0F7A18F9}"/>
              </a:ext>
            </a:extLst>
          </p:cNvPr>
          <p:cNvCxnSpPr>
            <a:cxnSpLocks/>
          </p:cNvCxnSpPr>
          <p:nvPr/>
        </p:nvCxnSpPr>
        <p:spPr>
          <a:xfrm>
            <a:off x="956325" y="31708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3E3CC32-BB77-41D7-8941-D07A15402B49}"/>
              </a:ext>
            </a:extLst>
          </p:cNvPr>
          <p:cNvSpPr/>
          <p:nvPr/>
        </p:nvSpPr>
        <p:spPr>
          <a:xfrm>
            <a:off x="1201056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HBSO</a:t>
            </a:r>
          </a:p>
        </p:txBody>
      </p: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1B6961DB-8BD7-40F1-B264-32BF080C4D6F}"/>
              </a:ext>
            </a:extLst>
          </p:cNvPr>
          <p:cNvCxnSpPr>
            <a:cxnSpLocks/>
          </p:cNvCxnSpPr>
          <p:nvPr/>
        </p:nvCxnSpPr>
        <p:spPr>
          <a:xfrm>
            <a:off x="961180" y="41113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B711D358-5793-4AD0-9C4D-694318B74C2D}"/>
              </a:ext>
            </a:extLst>
          </p:cNvPr>
          <p:cNvCxnSpPr>
            <a:cxnSpLocks/>
          </p:cNvCxnSpPr>
          <p:nvPr/>
        </p:nvCxnSpPr>
        <p:spPr>
          <a:xfrm flipH="1" flipV="1">
            <a:off x="1082307" y="379221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42AFB163-892A-4508-998D-DC7F7F84A30E}"/>
              </a:ext>
            </a:extLst>
          </p:cNvPr>
          <p:cNvCxnSpPr>
            <a:cxnSpLocks/>
          </p:cNvCxnSpPr>
          <p:nvPr/>
        </p:nvCxnSpPr>
        <p:spPr>
          <a:xfrm>
            <a:off x="1083240" y="395321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815426F7-1748-447F-84DE-BB169F74D744}"/>
              </a:ext>
            </a:extLst>
          </p:cNvPr>
          <p:cNvCxnSpPr>
            <a:cxnSpLocks/>
          </p:cNvCxnSpPr>
          <p:nvPr/>
        </p:nvCxnSpPr>
        <p:spPr>
          <a:xfrm>
            <a:off x="959640" y="37925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E0D84A9-E0C9-4CCE-8497-8C0FB0DD1528}"/>
              </a:ext>
            </a:extLst>
          </p:cNvPr>
          <p:cNvSpPr/>
          <p:nvPr/>
        </p:nvSpPr>
        <p:spPr>
          <a:xfrm>
            <a:off x="1204371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SARTROUVILLE HB</a:t>
            </a:r>
          </a:p>
        </p:txBody>
      </p: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B5AE7289-5E66-484A-9791-77149879DDF3}"/>
              </a:ext>
            </a:extLst>
          </p:cNvPr>
          <p:cNvCxnSpPr>
            <a:cxnSpLocks/>
          </p:cNvCxnSpPr>
          <p:nvPr/>
        </p:nvCxnSpPr>
        <p:spPr>
          <a:xfrm>
            <a:off x="963743" y="47514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43EF9C13-05AD-48E2-ABDB-BF0AC5B9CE4A}"/>
              </a:ext>
            </a:extLst>
          </p:cNvPr>
          <p:cNvCxnSpPr>
            <a:cxnSpLocks/>
          </p:cNvCxnSpPr>
          <p:nvPr/>
        </p:nvCxnSpPr>
        <p:spPr>
          <a:xfrm flipH="1" flipV="1">
            <a:off x="1084870" y="4432331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A6183982-1C12-45F6-8C8A-C289B368DC33}"/>
              </a:ext>
            </a:extLst>
          </p:cNvPr>
          <p:cNvCxnSpPr>
            <a:cxnSpLocks/>
          </p:cNvCxnSpPr>
          <p:nvPr/>
        </p:nvCxnSpPr>
        <p:spPr>
          <a:xfrm>
            <a:off x="1085803" y="459332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8C34C9E6-BBB8-48D3-B654-180E82DF8B42}"/>
              </a:ext>
            </a:extLst>
          </p:cNvPr>
          <p:cNvCxnSpPr>
            <a:cxnSpLocks/>
          </p:cNvCxnSpPr>
          <p:nvPr/>
        </p:nvCxnSpPr>
        <p:spPr>
          <a:xfrm>
            <a:off x="962203" y="44326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6474875-D987-41EF-A981-1718A8A7DC2C}"/>
              </a:ext>
            </a:extLst>
          </p:cNvPr>
          <p:cNvSpPr/>
          <p:nvPr/>
        </p:nvSpPr>
        <p:spPr>
          <a:xfrm>
            <a:off x="1206934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HB LES MUREAUX </a:t>
            </a:r>
          </a:p>
        </p:txBody>
      </p: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24AA2CA8-51E0-48F7-B140-83FBA63EBF22}"/>
              </a:ext>
            </a:extLst>
          </p:cNvPr>
          <p:cNvCxnSpPr>
            <a:cxnSpLocks/>
          </p:cNvCxnSpPr>
          <p:nvPr/>
        </p:nvCxnSpPr>
        <p:spPr>
          <a:xfrm>
            <a:off x="964379" y="53913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BE08C0A3-E951-459C-95D9-EF975BE003F7}"/>
              </a:ext>
            </a:extLst>
          </p:cNvPr>
          <p:cNvCxnSpPr>
            <a:cxnSpLocks/>
          </p:cNvCxnSpPr>
          <p:nvPr/>
        </p:nvCxnSpPr>
        <p:spPr>
          <a:xfrm flipH="1" flipV="1">
            <a:off x="1085506" y="507221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5B6559A6-AE86-434D-9EFA-9E562E599C29}"/>
              </a:ext>
            </a:extLst>
          </p:cNvPr>
          <p:cNvCxnSpPr>
            <a:cxnSpLocks/>
          </p:cNvCxnSpPr>
          <p:nvPr/>
        </p:nvCxnSpPr>
        <p:spPr>
          <a:xfrm>
            <a:off x="1086439" y="523320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4C1C0ADD-BED0-41A1-AFD1-003E9D17CF34}"/>
              </a:ext>
            </a:extLst>
          </p:cNvPr>
          <p:cNvCxnSpPr>
            <a:cxnSpLocks/>
          </p:cNvCxnSpPr>
          <p:nvPr/>
        </p:nvCxnSpPr>
        <p:spPr>
          <a:xfrm>
            <a:off x="962839" y="50725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2C577E6-7698-4A8C-B74D-B4172450E235}"/>
              </a:ext>
            </a:extLst>
          </p:cNvPr>
          <p:cNvSpPr/>
          <p:nvPr/>
        </p:nvSpPr>
        <p:spPr>
          <a:xfrm>
            <a:off x="1207570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AUBERGENVILLE HB</a:t>
            </a:r>
          </a:p>
        </p:txBody>
      </p: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308574BE-B9EA-4652-B49E-FFC2ADB3D395}"/>
              </a:ext>
            </a:extLst>
          </p:cNvPr>
          <p:cNvCxnSpPr>
            <a:cxnSpLocks/>
          </p:cNvCxnSpPr>
          <p:nvPr/>
        </p:nvCxnSpPr>
        <p:spPr>
          <a:xfrm>
            <a:off x="966942" y="60314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9EBFA944-13B6-4C37-AE0A-115A64C7A6E9}"/>
              </a:ext>
            </a:extLst>
          </p:cNvPr>
          <p:cNvCxnSpPr>
            <a:cxnSpLocks/>
          </p:cNvCxnSpPr>
          <p:nvPr/>
        </p:nvCxnSpPr>
        <p:spPr>
          <a:xfrm flipH="1" flipV="1">
            <a:off x="1088069" y="5712330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46E6868C-A0EB-4B54-A088-E7FBE4915F67}"/>
              </a:ext>
            </a:extLst>
          </p:cNvPr>
          <p:cNvCxnSpPr>
            <a:cxnSpLocks/>
          </p:cNvCxnSpPr>
          <p:nvPr/>
        </p:nvCxnSpPr>
        <p:spPr>
          <a:xfrm>
            <a:off x="1089002" y="5873325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03CBC481-7AB8-4F41-B82F-52F79B88621D}"/>
              </a:ext>
            </a:extLst>
          </p:cNvPr>
          <p:cNvCxnSpPr>
            <a:cxnSpLocks/>
          </p:cNvCxnSpPr>
          <p:nvPr/>
        </p:nvCxnSpPr>
        <p:spPr>
          <a:xfrm>
            <a:off x="965402" y="5712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FB01B5D4-0DBE-44C2-A91D-3A0970C0EF0E}"/>
              </a:ext>
            </a:extLst>
          </p:cNvPr>
          <p:cNvSpPr/>
          <p:nvPr/>
        </p:nvSpPr>
        <p:spPr>
          <a:xfrm>
            <a:off x="1210133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SQY HB</a:t>
            </a:r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1683027A-4051-4B7F-ADC5-95240DFB552D}"/>
              </a:ext>
            </a:extLst>
          </p:cNvPr>
          <p:cNvCxnSpPr>
            <a:cxnSpLocks/>
          </p:cNvCxnSpPr>
          <p:nvPr/>
        </p:nvCxnSpPr>
        <p:spPr>
          <a:xfrm>
            <a:off x="2096587" y="140531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D3257B82-9B2A-479C-B78D-82F9C26206B3}"/>
              </a:ext>
            </a:extLst>
          </p:cNvPr>
          <p:cNvCxnSpPr>
            <a:cxnSpLocks/>
          </p:cNvCxnSpPr>
          <p:nvPr/>
        </p:nvCxnSpPr>
        <p:spPr>
          <a:xfrm>
            <a:off x="2098562" y="20495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DA69A89B-2F55-405E-885D-FDCCF1D00207}"/>
              </a:ext>
            </a:extLst>
          </p:cNvPr>
          <p:cNvCxnSpPr>
            <a:cxnSpLocks/>
          </p:cNvCxnSpPr>
          <p:nvPr/>
        </p:nvCxnSpPr>
        <p:spPr>
          <a:xfrm flipV="1">
            <a:off x="2217714" y="1405318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8CFB5792-6AB0-4417-95C6-26CC7FB24A2C}"/>
              </a:ext>
            </a:extLst>
          </p:cNvPr>
          <p:cNvCxnSpPr>
            <a:cxnSpLocks/>
          </p:cNvCxnSpPr>
          <p:nvPr/>
        </p:nvCxnSpPr>
        <p:spPr>
          <a:xfrm>
            <a:off x="2229916" y="3018300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404168CA-8214-4067-A97F-3FACB87439EA}"/>
              </a:ext>
            </a:extLst>
          </p:cNvPr>
          <p:cNvCxnSpPr>
            <a:cxnSpLocks/>
          </p:cNvCxnSpPr>
          <p:nvPr/>
        </p:nvCxnSpPr>
        <p:spPr>
          <a:xfrm>
            <a:off x="2108789" y="268361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1" name="Connecteur droit 300">
            <a:extLst>
              <a:ext uri="{FF2B5EF4-FFF2-40B4-BE49-F238E27FC236}">
                <a16:creationId xmlns:a16="http://schemas.microsoft.com/office/drawing/2014/main" id="{CEFDCF66-C878-4BCD-80A1-325CD1015C18}"/>
              </a:ext>
            </a:extLst>
          </p:cNvPr>
          <p:cNvCxnSpPr>
            <a:cxnSpLocks/>
          </p:cNvCxnSpPr>
          <p:nvPr/>
        </p:nvCxnSpPr>
        <p:spPr>
          <a:xfrm>
            <a:off x="2110764" y="332787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2" name="Connecteur droit 301">
            <a:extLst>
              <a:ext uri="{FF2B5EF4-FFF2-40B4-BE49-F238E27FC236}">
                <a16:creationId xmlns:a16="http://schemas.microsoft.com/office/drawing/2014/main" id="{A7050762-418E-40F9-B601-53A15A330141}"/>
              </a:ext>
            </a:extLst>
          </p:cNvPr>
          <p:cNvCxnSpPr>
            <a:cxnSpLocks/>
          </p:cNvCxnSpPr>
          <p:nvPr/>
        </p:nvCxnSpPr>
        <p:spPr>
          <a:xfrm flipV="1">
            <a:off x="2229916" y="2683612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3" name="Connecteur droit 302">
            <a:extLst>
              <a:ext uri="{FF2B5EF4-FFF2-40B4-BE49-F238E27FC236}">
                <a16:creationId xmlns:a16="http://schemas.microsoft.com/office/drawing/2014/main" id="{1BBA35BD-9638-4BF3-99F0-CDFB9045FFC4}"/>
              </a:ext>
            </a:extLst>
          </p:cNvPr>
          <p:cNvCxnSpPr>
            <a:cxnSpLocks/>
          </p:cNvCxnSpPr>
          <p:nvPr/>
        </p:nvCxnSpPr>
        <p:spPr>
          <a:xfrm>
            <a:off x="2223987" y="429188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4" name="Rectangle 303">
            <a:extLst>
              <a:ext uri="{FF2B5EF4-FFF2-40B4-BE49-F238E27FC236}">
                <a16:creationId xmlns:a16="http://schemas.microsoft.com/office/drawing/2014/main" id="{70358E88-A337-4799-82D3-B882588BBC36}"/>
              </a:ext>
            </a:extLst>
          </p:cNvPr>
          <p:cNvSpPr/>
          <p:nvPr/>
        </p:nvSpPr>
        <p:spPr>
          <a:xfrm>
            <a:off x="2345022" y="4125058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HB LES MUREAUX </a:t>
            </a:r>
            <a:r>
              <a:rPr lang="fr-FR" sz="8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(+3)</a:t>
            </a:r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</a:p>
        </p:txBody>
      </p:sp>
      <p:cxnSp>
        <p:nvCxnSpPr>
          <p:cNvPr id="305" name="Connecteur droit 304">
            <a:extLst>
              <a:ext uri="{FF2B5EF4-FFF2-40B4-BE49-F238E27FC236}">
                <a16:creationId xmlns:a16="http://schemas.microsoft.com/office/drawing/2014/main" id="{B990B290-3D1C-4276-A3AC-79951AB5E3B3}"/>
              </a:ext>
            </a:extLst>
          </p:cNvPr>
          <p:cNvCxnSpPr>
            <a:cxnSpLocks/>
          </p:cNvCxnSpPr>
          <p:nvPr/>
        </p:nvCxnSpPr>
        <p:spPr>
          <a:xfrm>
            <a:off x="2102860" y="395719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6" name="Connecteur droit 305">
            <a:extLst>
              <a:ext uri="{FF2B5EF4-FFF2-40B4-BE49-F238E27FC236}">
                <a16:creationId xmlns:a16="http://schemas.microsoft.com/office/drawing/2014/main" id="{AC82AEA5-AC85-4520-AF63-AC8D2C85F09F}"/>
              </a:ext>
            </a:extLst>
          </p:cNvPr>
          <p:cNvCxnSpPr>
            <a:cxnSpLocks/>
          </p:cNvCxnSpPr>
          <p:nvPr/>
        </p:nvCxnSpPr>
        <p:spPr>
          <a:xfrm>
            <a:off x="2104835" y="460146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6BFEC795-E41C-40DA-BC94-D3B11A8B5138}"/>
              </a:ext>
            </a:extLst>
          </p:cNvPr>
          <p:cNvCxnSpPr>
            <a:cxnSpLocks/>
          </p:cNvCxnSpPr>
          <p:nvPr/>
        </p:nvCxnSpPr>
        <p:spPr>
          <a:xfrm flipV="1">
            <a:off x="2223987" y="3957197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C057569A-C1A2-4225-9958-F104FA0ECF14}"/>
              </a:ext>
            </a:extLst>
          </p:cNvPr>
          <p:cNvCxnSpPr>
            <a:cxnSpLocks/>
          </p:cNvCxnSpPr>
          <p:nvPr/>
        </p:nvCxnSpPr>
        <p:spPr>
          <a:xfrm>
            <a:off x="2236189" y="557017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9" name="Rectangle 308">
            <a:extLst>
              <a:ext uri="{FF2B5EF4-FFF2-40B4-BE49-F238E27FC236}">
                <a16:creationId xmlns:a16="http://schemas.microsoft.com/office/drawing/2014/main" id="{5F8E8E5C-477A-4FD1-B059-7A2554E9048A}"/>
              </a:ext>
            </a:extLst>
          </p:cNvPr>
          <p:cNvSpPr/>
          <p:nvPr/>
        </p:nvSpPr>
        <p:spPr>
          <a:xfrm>
            <a:off x="2353248" y="54033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SQY HB</a:t>
            </a:r>
          </a:p>
        </p:txBody>
      </p: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AB6A5DC8-C072-4AC7-A991-B44F639CEDB3}"/>
              </a:ext>
            </a:extLst>
          </p:cNvPr>
          <p:cNvCxnSpPr>
            <a:cxnSpLocks/>
          </p:cNvCxnSpPr>
          <p:nvPr/>
        </p:nvCxnSpPr>
        <p:spPr>
          <a:xfrm>
            <a:off x="2115062" y="523549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051F4C8A-12AF-4553-ACAF-972A2E7F8C11}"/>
              </a:ext>
            </a:extLst>
          </p:cNvPr>
          <p:cNvCxnSpPr>
            <a:cxnSpLocks/>
          </p:cNvCxnSpPr>
          <p:nvPr/>
        </p:nvCxnSpPr>
        <p:spPr>
          <a:xfrm>
            <a:off x="2117037" y="587975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7E26553-DE10-4D7A-B3EE-074B889E2899}"/>
              </a:ext>
            </a:extLst>
          </p:cNvPr>
          <p:cNvCxnSpPr>
            <a:cxnSpLocks/>
          </p:cNvCxnSpPr>
          <p:nvPr/>
        </p:nvCxnSpPr>
        <p:spPr>
          <a:xfrm flipV="1">
            <a:off x="2236189" y="5235491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FA381412-A3D6-4277-9FBC-E2F825500DF3}"/>
              </a:ext>
            </a:extLst>
          </p:cNvPr>
          <p:cNvCxnSpPr>
            <a:cxnSpLocks/>
          </p:cNvCxnSpPr>
          <p:nvPr/>
        </p:nvCxnSpPr>
        <p:spPr>
          <a:xfrm>
            <a:off x="3357864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A13F302F-8F57-4386-9EE1-1C99F1B29C8A}"/>
              </a:ext>
            </a:extLst>
          </p:cNvPr>
          <p:cNvCxnSpPr>
            <a:cxnSpLocks/>
          </p:cNvCxnSpPr>
          <p:nvPr/>
        </p:nvCxnSpPr>
        <p:spPr>
          <a:xfrm>
            <a:off x="3231219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0D9675C9-18AB-4FEC-8E60-2F3B99B5A698}"/>
              </a:ext>
            </a:extLst>
          </p:cNvPr>
          <p:cNvCxnSpPr>
            <a:cxnSpLocks/>
          </p:cNvCxnSpPr>
          <p:nvPr/>
        </p:nvCxnSpPr>
        <p:spPr>
          <a:xfrm>
            <a:off x="3230855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042A4FD1-3B37-412C-9560-81A34060D923}"/>
              </a:ext>
            </a:extLst>
          </p:cNvPr>
          <p:cNvCxnSpPr>
            <a:cxnSpLocks/>
          </p:cNvCxnSpPr>
          <p:nvPr/>
        </p:nvCxnSpPr>
        <p:spPr>
          <a:xfrm flipV="1">
            <a:off x="3351982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9" name="Rectangle 298">
            <a:extLst>
              <a:ext uri="{FF2B5EF4-FFF2-40B4-BE49-F238E27FC236}">
                <a16:creationId xmlns:a16="http://schemas.microsoft.com/office/drawing/2014/main" id="{1F2FB2CB-B176-4270-9D65-AD7440C35468}"/>
              </a:ext>
            </a:extLst>
          </p:cNvPr>
          <p:cNvSpPr/>
          <p:nvPr/>
        </p:nvSpPr>
        <p:spPr>
          <a:xfrm>
            <a:off x="2346975" y="2851473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Titillium Web" panose="00000500000000000000" pitchFamily="2" charset="0"/>
              </a:rPr>
              <a:t>HBSO</a:t>
            </a:r>
          </a:p>
        </p:txBody>
      </p: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D87D7551-2331-492A-A5A4-FC1AE4660644}"/>
              </a:ext>
            </a:extLst>
          </p:cNvPr>
          <p:cNvCxnSpPr>
            <a:cxnSpLocks/>
          </p:cNvCxnSpPr>
          <p:nvPr/>
        </p:nvCxnSpPr>
        <p:spPr>
          <a:xfrm>
            <a:off x="3374804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448A7AEC-F036-488C-9C0D-23F652939093}"/>
              </a:ext>
            </a:extLst>
          </p:cNvPr>
          <p:cNvCxnSpPr>
            <a:cxnSpLocks/>
          </p:cNvCxnSpPr>
          <p:nvPr/>
        </p:nvCxnSpPr>
        <p:spPr>
          <a:xfrm>
            <a:off x="3248159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495F694-7E56-4B28-A3D2-E16F34A3C02D}"/>
              </a:ext>
            </a:extLst>
          </p:cNvPr>
          <p:cNvCxnSpPr>
            <a:cxnSpLocks/>
          </p:cNvCxnSpPr>
          <p:nvPr/>
        </p:nvCxnSpPr>
        <p:spPr>
          <a:xfrm>
            <a:off x="3247795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5D7C36FA-E97A-45A7-AE25-E0F93B421D04}"/>
              </a:ext>
            </a:extLst>
          </p:cNvPr>
          <p:cNvCxnSpPr>
            <a:cxnSpLocks/>
          </p:cNvCxnSpPr>
          <p:nvPr/>
        </p:nvCxnSpPr>
        <p:spPr>
          <a:xfrm flipV="1">
            <a:off x="3368922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3" name="Rectangle 312">
            <a:extLst>
              <a:ext uri="{FF2B5EF4-FFF2-40B4-BE49-F238E27FC236}">
                <a16:creationId xmlns:a16="http://schemas.microsoft.com/office/drawing/2014/main" id="{21040031-E380-4CAE-93CE-D7F3B6A2A1A0}"/>
              </a:ext>
            </a:extLst>
          </p:cNvPr>
          <p:cNvSpPr/>
          <p:nvPr/>
        </p:nvSpPr>
        <p:spPr>
          <a:xfrm>
            <a:off x="3447037" y="4769261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SQY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3BF1D76-AA4B-48A6-8E5A-352DC93A6169}"/>
              </a:ext>
            </a:extLst>
          </p:cNvPr>
          <p:cNvSpPr/>
          <p:nvPr/>
        </p:nvSpPr>
        <p:spPr>
          <a:xfrm>
            <a:off x="892848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HBC VELIZY / VERSAILLES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0A6B862D-1FD8-497F-8153-E4ECE92591F4}"/>
              </a:ext>
            </a:extLst>
          </p:cNvPr>
          <p:cNvSpPr/>
          <p:nvPr/>
        </p:nvSpPr>
        <p:spPr>
          <a:xfrm>
            <a:off x="8925017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5F0D7091-4F57-4352-B401-43CB495A4ADA}"/>
              </a:ext>
            </a:extLst>
          </p:cNvPr>
          <p:cNvSpPr/>
          <p:nvPr/>
        </p:nvSpPr>
        <p:spPr>
          <a:xfrm>
            <a:off x="8925017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9CD24F21-D1C0-4F95-88CB-F38A282F56D3}"/>
              </a:ext>
            </a:extLst>
          </p:cNvPr>
          <p:cNvSpPr/>
          <p:nvPr/>
        </p:nvSpPr>
        <p:spPr>
          <a:xfrm>
            <a:off x="8926214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6AB0D55-2DFD-4AD8-AB22-087CA5A5AFB3}"/>
              </a:ext>
            </a:extLst>
          </p:cNvPr>
          <p:cNvSpPr/>
          <p:nvPr/>
        </p:nvSpPr>
        <p:spPr>
          <a:xfrm>
            <a:off x="8926276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(2)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56985F8-68D5-440A-87F3-8EEF2DEBC0B8}"/>
              </a:ext>
            </a:extLst>
          </p:cNvPr>
          <p:cNvSpPr/>
          <p:nvPr/>
        </p:nvSpPr>
        <p:spPr>
          <a:xfrm>
            <a:off x="8946210" y="429525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DBA5600-1D7E-449D-88CA-FF2D6131EC20}"/>
              </a:ext>
            </a:extLst>
          </p:cNvPr>
          <p:cNvSpPr/>
          <p:nvPr/>
        </p:nvSpPr>
        <p:spPr>
          <a:xfrm>
            <a:off x="8946210" y="308047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539E987D-2860-4D1F-9C90-AECCA432138F}"/>
              </a:ext>
            </a:extLst>
          </p:cNvPr>
          <p:cNvSpPr/>
          <p:nvPr/>
        </p:nvSpPr>
        <p:spPr>
          <a:xfrm>
            <a:off x="8947502" y="396242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E04D6268-11A7-4F5C-881C-44720606E948}"/>
              </a:ext>
            </a:extLst>
          </p:cNvPr>
          <p:cNvSpPr/>
          <p:nvPr/>
        </p:nvSpPr>
        <p:spPr>
          <a:xfrm>
            <a:off x="8947502" y="33725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65CF3204-26A5-46C2-8A03-B27DA664284D}"/>
              </a:ext>
            </a:extLst>
          </p:cNvPr>
          <p:cNvSpPr/>
          <p:nvPr/>
        </p:nvSpPr>
        <p:spPr>
          <a:xfrm>
            <a:off x="8954828" y="4611929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637FEA0E-1028-4C84-8BB5-1B63807CA6E6}"/>
              </a:ext>
            </a:extLst>
          </p:cNvPr>
          <p:cNvSpPr/>
          <p:nvPr/>
        </p:nvSpPr>
        <p:spPr>
          <a:xfrm>
            <a:off x="8948928" y="36767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7D9AA25-B65E-4729-ADB8-CB9A70E216E7}"/>
              </a:ext>
            </a:extLst>
          </p:cNvPr>
          <p:cNvSpPr/>
          <p:nvPr/>
        </p:nvSpPr>
        <p:spPr>
          <a:xfrm>
            <a:off x="893133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38F4705-7860-47F6-94AB-C09D03864F16}"/>
              </a:ext>
            </a:extLst>
          </p:cNvPr>
          <p:cNvSpPr/>
          <p:nvPr/>
        </p:nvSpPr>
        <p:spPr>
          <a:xfrm>
            <a:off x="893253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5276F999-9D1C-4E80-8E8A-C541149C868E}"/>
              </a:ext>
            </a:extLst>
          </p:cNvPr>
          <p:cNvSpPr/>
          <p:nvPr/>
        </p:nvSpPr>
        <p:spPr>
          <a:xfrm>
            <a:off x="8931333" y="55867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CEF2CF4-3F1E-4DA5-A89B-A1A82622B0F3}"/>
              </a:ext>
            </a:extLst>
          </p:cNvPr>
          <p:cNvSpPr/>
          <p:nvPr/>
        </p:nvSpPr>
        <p:spPr>
          <a:xfrm>
            <a:off x="8931333" y="590211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7B7DDF78-F38F-4F80-B553-47125BA596BF}"/>
              </a:ext>
            </a:extLst>
          </p:cNvPr>
          <p:cNvSpPr/>
          <p:nvPr/>
        </p:nvSpPr>
        <p:spPr>
          <a:xfrm>
            <a:off x="8928481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cxnSp>
        <p:nvCxnSpPr>
          <p:cNvPr id="371" name="Connecteur droit 370">
            <a:extLst>
              <a:ext uri="{FF2B5EF4-FFF2-40B4-BE49-F238E27FC236}">
                <a16:creationId xmlns:a16="http://schemas.microsoft.com/office/drawing/2014/main" id="{7F63D6F1-E849-46F7-984B-6CAA5E8B287C}"/>
              </a:ext>
            </a:extLst>
          </p:cNvPr>
          <p:cNvCxnSpPr>
            <a:cxnSpLocks/>
          </p:cNvCxnSpPr>
          <p:nvPr/>
        </p:nvCxnSpPr>
        <p:spPr>
          <a:xfrm>
            <a:off x="8808605" y="15673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2" name="Connecteur droit 371">
            <a:extLst>
              <a:ext uri="{FF2B5EF4-FFF2-40B4-BE49-F238E27FC236}">
                <a16:creationId xmlns:a16="http://schemas.microsoft.com/office/drawing/2014/main" id="{56824D37-5801-42FF-B54D-DA47ADFA418C}"/>
              </a:ext>
            </a:extLst>
          </p:cNvPr>
          <p:cNvCxnSpPr>
            <a:cxnSpLocks/>
          </p:cNvCxnSpPr>
          <p:nvPr/>
        </p:nvCxnSpPr>
        <p:spPr>
          <a:xfrm flipH="1" flipV="1">
            <a:off x="8810260" y="1248207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3" name="Connecteur droit 372">
            <a:extLst>
              <a:ext uri="{FF2B5EF4-FFF2-40B4-BE49-F238E27FC236}">
                <a16:creationId xmlns:a16="http://schemas.microsoft.com/office/drawing/2014/main" id="{29945309-8258-40D0-8C1C-23BD336C13DC}"/>
              </a:ext>
            </a:extLst>
          </p:cNvPr>
          <p:cNvCxnSpPr>
            <a:cxnSpLocks/>
          </p:cNvCxnSpPr>
          <p:nvPr/>
        </p:nvCxnSpPr>
        <p:spPr>
          <a:xfrm>
            <a:off x="8670167" y="1409202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4" name="Connecteur droit 373">
            <a:extLst>
              <a:ext uri="{FF2B5EF4-FFF2-40B4-BE49-F238E27FC236}">
                <a16:creationId xmlns:a16="http://schemas.microsoft.com/office/drawing/2014/main" id="{6FE153A1-9DCF-4FBA-BDDE-2420E11173A4}"/>
              </a:ext>
            </a:extLst>
          </p:cNvPr>
          <p:cNvCxnSpPr>
            <a:cxnSpLocks/>
          </p:cNvCxnSpPr>
          <p:nvPr/>
        </p:nvCxnSpPr>
        <p:spPr>
          <a:xfrm>
            <a:off x="8807065" y="12485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5" name="Connecteur droit 374">
            <a:extLst>
              <a:ext uri="{FF2B5EF4-FFF2-40B4-BE49-F238E27FC236}">
                <a16:creationId xmlns:a16="http://schemas.microsoft.com/office/drawing/2014/main" id="{28BF644E-1397-4FEC-B38D-E6AE5E4F6589}"/>
              </a:ext>
            </a:extLst>
          </p:cNvPr>
          <p:cNvCxnSpPr>
            <a:cxnSpLocks/>
          </p:cNvCxnSpPr>
          <p:nvPr/>
        </p:nvCxnSpPr>
        <p:spPr>
          <a:xfrm>
            <a:off x="8811168" y="220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6" name="Connecteur droit 375">
            <a:extLst>
              <a:ext uri="{FF2B5EF4-FFF2-40B4-BE49-F238E27FC236}">
                <a16:creationId xmlns:a16="http://schemas.microsoft.com/office/drawing/2014/main" id="{92351A18-BC71-4E97-9F59-F762227C6800}"/>
              </a:ext>
            </a:extLst>
          </p:cNvPr>
          <p:cNvCxnSpPr>
            <a:cxnSpLocks/>
          </p:cNvCxnSpPr>
          <p:nvPr/>
        </p:nvCxnSpPr>
        <p:spPr>
          <a:xfrm flipH="1" flipV="1">
            <a:off x="8812823" y="188832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7" name="Connecteur droit 376">
            <a:extLst>
              <a:ext uri="{FF2B5EF4-FFF2-40B4-BE49-F238E27FC236}">
                <a16:creationId xmlns:a16="http://schemas.microsoft.com/office/drawing/2014/main" id="{97CC06A8-741E-444D-9426-8298EBEAE8A7}"/>
              </a:ext>
            </a:extLst>
          </p:cNvPr>
          <p:cNvCxnSpPr>
            <a:cxnSpLocks/>
          </p:cNvCxnSpPr>
          <p:nvPr/>
        </p:nvCxnSpPr>
        <p:spPr>
          <a:xfrm>
            <a:off x="8672730" y="204931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8" name="Connecteur droit 377">
            <a:extLst>
              <a:ext uri="{FF2B5EF4-FFF2-40B4-BE49-F238E27FC236}">
                <a16:creationId xmlns:a16="http://schemas.microsoft.com/office/drawing/2014/main" id="{1A05D0AC-6D4E-4378-8729-F678AE7B80CB}"/>
              </a:ext>
            </a:extLst>
          </p:cNvPr>
          <p:cNvCxnSpPr>
            <a:cxnSpLocks/>
          </p:cNvCxnSpPr>
          <p:nvPr/>
        </p:nvCxnSpPr>
        <p:spPr>
          <a:xfrm>
            <a:off x="8809628" y="18886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9" name="Connecteur droit 378">
            <a:extLst>
              <a:ext uri="{FF2B5EF4-FFF2-40B4-BE49-F238E27FC236}">
                <a16:creationId xmlns:a16="http://schemas.microsoft.com/office/drawing/2014/main" id="{42FF0EED-2752-49DC-B051-22FF682F75C7}"/>
              </a:ext>
            </a:extLst>
          </p:cNvPr>
          <p:cNvCxnSpPr>
            <a:cxnSpLocks/>
          </p:cNvCxnSpPr>
          <p:nvPr/>
        </p:nvCxnSpPr>
        <p:spPr>
          <a:xfrm>
            <a:off x="8815819" y="28473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Connecteur droit 379">
            <a:extLst>
              <a:ext uri="{FF2B5EF4-FFF2-40B4-BE49-F238E27FC236}">
                <a16:creationId xmlns:a16="http://schemas.microsoft.com/office/drawing/2014/main" id="{B65695C0-87E1-4CED-AD45-FF26C8C28E8F}"/>
              </a:ext>
            </a:extLst>
          </p:cNvPr>
          <p:cNvCxnSpPr>
            <a:cxnSpLocks/>
          </p:cNvCxnSpPr>
          <p:nvPr/>
        </p:nvCxnSpPr>
        <p:spPr>
          <a:xfrm flipH="1" flipV="1">
            <a:off x="8817474" y="2528206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Connecteur droit 380">
            <a:extLst>
              <a:ext uri="{FF2B5EF4-FFF2-40B4-BE49-F238E27FC236}">
                <a16:creationId xmlns:a16="http://schemas.microsoft.com/office/drawing/2014/main" id="{0D6484E1-2883-4FDE-9EC1-6EAFA82B9B01}"/>
              </a:ext>
            </a:extLst>
          </p:cNvPr>
          <p:cNvCxnSpPr>
            <a:cxnSpLocks/>
          </p:cNvCxnSpPr>
          <p:nvPr/>
        </p:nvCxnSpPr>
        <p:spPr>
          <a:xfrm>
            <a:off x="8677381" y="2689201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2" name="Connecteur droit 381">
            <a:extLst>
              <a:ext uri="{FF2B5EF4-FFF2-40B4-BE49-F238E27FC236}">
                <a16:creationId xmlns:a16="http://schemas.microsoft.com/office/drawing/2014/main" id="{773BFAEB-129A-4A5A-8DBF-DAED1AEB3719}"/>
              </a:ext>
            </a:extLst>
          </p:cNvPr>
          <p:cNvCxnSpPr>
            <a:cxnSpLocks/>
          </p:cNvCxnSpPr>
          <p:nvPr/>
        </p:nvCxnSpPr>
        <p:spPr>
          <a:xfrm>
            <a:off x="8814279" y="25285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3" name="Connecteur droit 382">
            <a:extLst>
              <a:ext uri="{FF2B5EF4-FFF2-40B4-BE49-F238E27FC236}">
                <a16:creationId xmlns:a16="http://schemas.microsoft.com/office/drawing/2014/main" id="{28BEDCFD-9677-4A0D-8614-1543F7EBD869}"/>
              </a:ext>
            </a:extLst>
          </p:cNvPr>
          <p:cNvCxnSpPr>
            <a:cxnSpLocks/>
          </p:cNvCxnSpPr>
          <p:nvPr/>
        </p:nvCxnSpPr>
        <p:spPr>
          <a:xfrm>
            <a:off x="8818382" y="34874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4" name="Connecteur droit 383">
            <a:extLst>
              <a:ext uri="{FF2B5EF4-FFF2-40B4-BE49-F238E27FC236}">
                <a16:creationId xmlns:a16="http://schemas.microsoft.com/office/drawing/2014/main" id="{0427CBB1-5A96-4650-ABC1-B3E2967B44BD}"/>
              </a:ext>
            </a:extLst>
          </p:cNvPr>
          <p:cNvCxnSpPr>
            <a:cxnSpLocks/>
          </p:cNvCxnSpPr>
          <p:nvPr/>
        </p:nvCxnSpPr>
        <p:spPr>
          <a:xfrm flipH="1" flipV="1">
            <a:off x="8820037" y="316832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5" name="Connecteur droit 384">
            <a:extLst>
              <a:ext uri="{FF2B5EF4-FFF2-40B4-BE49-F238E27FC236}">
                <a16:creationId xmlns:a16="http://schemas.microsoft.com/office/drawing/2014/main" id="{8A38C0F3-9136-4257-A889-68F2510ACF51}"/>
              </a:ext>
            </a:extLst>
          </p:cNvPr>
          <p:cNvCxnSpPr>
            <a:cxnSpLocks/>
          </p:cNvCxnSpPr>
          <p:nvPr/>
        </p:nvCxnSpPr>
        <p:spPr>
          <a:xfrm>
            <a:off x="8679944" y="332931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6" name="Connecteur droit 385">
            <a:extLst>
              <a:ext uri="{FF2B5EF4-FFF2-40B4-BE49-F238E27FC236}">
                <a16:creationId xmlns:a16="http://schemas.microsoft.com/office/drawing/2014/main" id="{88674BFB-B05B-4EBD-8B0E-77268917F0E4}"/>
              </a:ext>
            </a:extLst>
          </p:cNvPr>
          <p:cNvCxnSpPr>
            <a:cxnSpLocks/>
          </p:cNvCxnSpPr>
          <p:nvPr/>
        </p:nvCxnSpPr>
        <p:spPr>
          <a:xfrm>
            <a:off x="8816842" y="31686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7" name="Connecteur droit 386">
            <a:extLst>
              <a:ext uri="{FF2B5EF4-FFF2-40B4-BE49-F238E27FC236}">
                <a16:creationId xmlns:a16="http://schemas.microsoft.com/office/drawing/2014/main" id="{52F40B71-0E04-4569-89DF-FD701A9FB088}"/>
              </a:ext>
            </a:extLst>
          </p:cNvPr>
          <p:cNvCxnSpPr>
            <a:cxnSpLocks/>
          </p:cNvCxnSpPr>
          <p:nvPr/>
        </p:nvCxnSpPr>
        <p:spPr>
          <a:xfrm>
            <a:off x="8821697" y="41091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8" name="Connecteur droit 387">
            <a:extLst>
              <a:ext uri="{FF2B5EF4-FFF2-40B4-BE49-F238E27FC236}">
                <a16:creationId xmlns:a16="http://schemas.microsoft.com/office/drawing/2014/main" id="{9A32FBD9-7F74-4D49-9D3F-A3C66DAB2DC9}"/>
              </a:ext>
            </a:extLst>
          </p:cNvPr>
          <p:cNvCxnSpPr>
            <a:cxnSpLocks/>
          </p:cNvCxnSpPr>
          <p:nvPr/>
        </p:nvCxnSpPr>
        <p:spPr>
          <a:xfrm flipH="1" flipV="1">
            <a:off x="8823352" y="379000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9" name="Connecteur droit 388">
            <a:extLst>
              <a:ext uri="{FF2B5EF4-FFF2-40B4-BE49-F238E27FC236}">
                <a16:creationId xmlns:a16="http://schemas.microsoft.com/office/drawing/2014/main" id="{91EBD12B-F137-4188-A509-FF62BE679395}"/>
              </a:ext>
            </a:extLst>
          </p:cNvPr>
          <p:cNvCxnSpPr>
            <a:cxnSpLocks/>
          </p:cNvCxnSpPr>
          <p:nvPr/>
        </p:nvCxnSpPr>
        <p:spPr>
          <a:xfrm>
            <a:off x="8683259" y="395099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0" name="Connecteur droit 389">
            <a:extLst>
              <a:ext uri="{FF2B5EF4-FFF2-40B4-BE49-F238E27FC236}">
                <a16:creationId xmlns:a16="http://schemas.microsoft.com/office/drawing/2014/main" id="{18725D0F-DD4C-46C2-9694-0800E16DBEF4}"/>
              </a:ext>
            </a:extLst>
          </p:cNvPr>
          <p:cNvCxnSpPr>
            <a:cxnSpLocks/>
          </p:cNvCxnSpPr>
          <p:nvPr/>
        </p:nvCxnSpPr>
        <p:spPr>
          <a:xfrm>
            <a:off x="8820157" y="37903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1" name="Connecteur droit 390">
            <a:extLst>
              <a:ext uri="{FF2B5EF4-FFF2-40B4-BE49-F238E27FC236}">
                <a16:creationId xmlns:a16="http://schemas.microsoft.com/office/drawing/2014/main" id="{01B5C28A-28CD-4E97-8B12-1C261416E9C6}"/>
              </a:ext>
            </a:extLst>
          </p:cNvPr>
          <p:cNvCxnSpPr>
            <a:cxnSpLocks/>
          </p:cNvCxnSpPr>
          <p:nvPr/>
        </p:nvCxnSpPr>
        <p:spPr>
          <a:xfrm>
            <a:off x="8824260" y="47492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2" name="Connecteur droit 391">
            <a:extLst>
              <a:ext uri="{FF2B5EF4-FFF2-40B4-BE49-F238E27FC236}">
                <a16:creationId xmlns:a16="http://schemas.microsoft.com/office/drawing/2014/main" id="{E0EC1F58-16E8-497D-AED4-AA264260B32F}"/>
              </a:ext>
            </a:extLst>
          </p:cNvPr>
          <p:cNvCxnSpPr>
            <a:cxnSpLocks/>
          </p:cNvCxnSpPr>
          <p:nvPr/>
        </p:nvCxnSpPr>
        <p:spPr>
          <a:xfrm flipH="1" flipV="1">
            <a:off x="8825915" y="44301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3" name="Connecteur droit 392">
            <a:extLst>
              <a:ext uri="{FF2B5EF4-FFF2-40B4-BE49-F238E27FC236}">
                <a16:creationId xmlns:a16="http://schemas.microsoft.com/office/drawing/2014/main" id="{6AEA7541-0E84-4123-82C4-066E55BDD398}"/>
              </a:ext>
            </a:extLst>
          </p:cNvPr>
          <p:cNvCxnSpPr>
            <a:cxnSpLocks/>
          </p:cNvCxnSpPr>
          <p:nvPr/>
        </p:nvCxnSpPr>
        <p:spPr>
          <a:xfrm>
            <a:off x="8685822" y="45911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4" name="Connecteur droit 393">
            <a:extLst>
              <a:ext uri="{FF2B5EF4-FFF2-40B4-BE49-F238E27FC236}">
                <a16:creationId xmlns:a16="http://schemas.microsoft.com/office/drawing/2014/main" id="{CE757554-9B77-4F38-89A0-43215A2F2E4B}"/>
              </a:ext>
            </a:extLst>
          </p:cNvPr>
          <p:cNvCxnSpPr>
            <a:cxnSpLocks/>
          </p:cNvCxnSpPr>
          <p:nvPr/>
        </p:nvCxnSpPr>
        <p:spPr>
          <a:xfrm>
            <a:off x="8822720" y="44304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5" name="Connecteur droit 394">
            <a:extLst>
              <a:ext uri="{FF2B5EF4-FFF2-40B4-BE49-F238E27FC236}">
                <a16:creationId xmlns:a16="http://schemas.microsoft.com/office/drawing/2014/main" id="{7B9EFE25-C70C-4023-A21E-1B726A6EC163}"/>
              </a:ext>
            </a:extLst>
          </p:cNvPr>
          <p:cNvCxnSpPr>
            <a:cxnSpLocks/>
          </p:cNvCxnSpPr>
          <p:nvPr/>
        </p:nvCxnSpPr>
        <p:spPr>
          <a:xfrm>
            <a:off x="8824896" y="53891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6" name="Connecteur droit 395">
            <a:extLst>
              <a:ext uri="{FF2B5EF4-FFF2-40B4-BE49-F238E27FC236}">
                <a16:creationId xmlns:a16="http://schemas.microsoft.com/office/drawing/2014/main" id="{E697E79E-9C7E-4E99-9B11-8BADED888051}"/>
              </a:ext>
            </a:extLst>
          </p:cNvPr>
          <p:cNvCxnSpPr>
            <a:cxnSpLocks/>
          </p:cNvCxnSpPr>
          <p:nvPr/>
        </p:nvCxnSpPr>
        <p:spPr>
          <a:xfrm flipH="1" flipV="1">
            <a:off x="8826551" y="507000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7" name="Connecteur droit 396">
            <a:extLst>
              <a:ext uri="{FF2B5EF4-FFF2-40B4-BE49-F238E27FC236}">
                <a16:creationId xmlns:a16="http://schemas.microsoft.com/office/drawing/2014/main" id="{C33A591D-0119-4543-B9A5-7BFB1EBD099E}"/>
              </a:ext>
            </a:extLst>
          </p:cNvPr>
          <p:cNvCxnSpPr>
            <a:cxnSpLocks/>
          </p:cNvCxnSpPr>
          <p:nvPr/>
        </p:nvCxnSpPr>
        <p:spPr>
          <a:xfrm>
            <a:off x="8686458" y="523099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8" name="Connecteur droit 397">
            <a:extLst>
              <a:ext uri="{FF2B5EF4-FFF2-40B4-BE49-F238E27FC236}">
                <a16:creationId xmlns:a16="http://schemas.microsoft.com/office/drawing/2014/main" id="{A237C627-A32D-4AF0-821F-680F6CBC9426}"/>
              </a:ext>
            </a:extLst>
          </p:cNvPr>
          <p:cNvCxnSpPr>
            <a:cxnSpLocks/>
          </p:cNvCxnSpPr>
          <p:nvPr/>
        </p:nvCxnSpPr>
        <p:spPr>
          <a:xfrm>
            <a:off x="8823356" y="50703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9" name="Connecteur droit 398">
            <a:extLst>
              <a:ext uri="{FF2B5EF4-FFF2-40B4-BE49-F238E27FC236}">
                <a16:creationId xmlns:a16="http://schemas.microsoft.com/office/drawing/2014/main" id="{A80B5215-DCDE-46CB-98E7-CD04D73F4CF7}"/>
              </a:ext>
            </a:extLst>
          </p:cNvPr>
          <p:cNvCxnSpPr>
            <a:cxnSpLocks/>
          </p:cNvCxnSpPr>
          <p:nvPr/>
        </p:nvCxnSpPr>
        <p:spPr>
          <a:xfrm>
            <a:off x="8827459" y="60292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0" name="Connecteur droit 399">
            <a:extLst>
              <a:ext uri="{FF2B5EF4-FFF2-40B4-BE49-F238E27FC236}">
                <a16:creationId xmlns:a16="http://schemas.microsoft.com/office/drawing/2014/main" id="{364BD3A2-4C90-4CD1-A7D1-F397F6F1DEB9}"/>
              </a:ext>
            </a:extLst>
          </p:cNvPr>
          <p:cNvCxnSpPr>
            <a:cxnSpLocks/>
          </p:cNvCxnSpPr>
          <p:nvPr/>
        </p:nvCxnSpPr>
        <p:spPr>
          <a:xfrm flipH="1" flipV="1">
            <a:off x="8829114" y="57101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1" name="Connecteur droit 400">
            <a:extLst>
              <a:ext uri="{FF2B5EF4-FFF2-40B4-BE49-F238E27FC236}">
                <a16:creationId xmlns:a16="http://schemas.microsoft.com/office/drawing/2014/main" id="{B813F9A2-BBA5-4638-856B-AE3AD48B7CF4}"/>
              </a:ext>
            </a:extLst>
          </p:cNvPr>
          <p:cNvCxnSpPr>
            <a:cxnSpLocks/>
          </p:cNvCxnSpPr>
          <p:nvPr/>
        </p:nvCxnSpPr>
        <p:spPr>
          <a:xfrm>
            <a:off x="8689021" y="58711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2" name="Connecteur droit 401">
            <a:extLst>
              <a:ext uri="{FF2B5EF4-FFF2-40B4-BE49-F238E27FC236}">
                <a16:creationId xmlns:a16="http://schemas.microsoft.com/office/drawing/2014/main" id="{B620BA15-B0AF-4078-B50A-A6D96903644A}"/>
              </a:ext>
            </a:extLst>
          </p:cNvPr>
          <p:cNvCxnSpPr>
            <a:cxnSpLocks/>
          </p:cNvCxnSpPr>
          <p:nvPr/>
        </p:nvCxnSpPr>
        <p:spPr>
          <a:xfrm>
            <a:off x="8825919" y="57104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3" name="Rectangle 402">
            <a:extLst>
              <a:ext uri="{FF2B5EF4-FFF2-40B4-BE49-F238E27FC236}">
                <a16:creationId xmlns:a16="http://schemas.microsoft.com/office/drawing/2014/main" id="{99F1443D-E041-4D10-BD1A-0B07DF24A0DD}"/>
              </a:ext>
            </a:extLst>
          </p:cNvPr>
          <p:cNvSpPr/>
          <p:nvPr/>
        </p:nvSpPr>
        <p:spPr>
          <a:xfrm>
            <a:off x="7764300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VELIZY VERSAILLES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DBD87FBB-3AD6-4B73-9A67-B23C121F1B1E}"/>
              </a:ext>
            </a:extLst>
          </p:cNvPr>
          <p:cNvSpPr/>
          <p:nvPr/>
        </p:nvSpPr>
        <p:spPr>
          <a:xfrm>
            <a:off x="7766863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EE1C8955-2E3B-4DB2-AD56-0AB72A6267B6}"/>
              </a:ext>
            </a:extLst>
          </p:cNvPr>
          <p:cNvSpPr/>
          <p:nvPr/>
        </p:nvSpPr>
        <p:spPr>
          <a:xfrm>
            <a:off x="7771514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VERNEUIL (2)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7C4D7434-C14F-478F-9706-217A1443DAF6}"/>
              </a:ext>
            </a:extLst>
          </p:cNvPr>
          <p:cNvSpPr/>
          <p:nvPr/>
        </p:nvSpPr>
        <p:spPr>
          <a:xfrm>
            <a:off x="7774077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EFCY</a:t>
            </a: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2D136C76-5B32-4565-A430-2375D8131F97}"/>
              </a:ext>
            </a:extLst>
          </p:cNvPr>
          <p:cNvSpPr/>
          <p:nvPr/>
        </p:nvSpPr>
        <p:spPr>
          <a:xfrm>
            <a:off x="7777392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6EAB6DF4-DE46-4C6F-BBA7-8AE46703BB1F}"/>
              </a:ext>
            </a:extLst>
          </p:cNvPr>
          <p:cNvSpPr/>
          <p:nvPr/>
        </p:nvSpPr>
        <p:spPr>
          <a:xfrm>
            <a:off x="7779955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EFCY (2)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A0720BA3-C1E8-4AB7-8187-244C2B079567}"/>
              </a:ext>
            </a:extLst>
          </p:cNvPr>
          <p:cNvSpPr/>
          <p:nvPr/>
        </p:nvSpPr>
        <p:spPr>
          <a:xfrm>
            <a:off x="7780591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VERNEUIL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2C3DB3C8-677D-4E93-BC2B-902E89DA23C7}"/>
              </a:ext>
            </a:extLst>
          </p:cNvPr>
          <p:cNvSpPr/>
          <p:nvPr/>
        </p:nvSpPr>
        <p:spPr>
          <a:xfrm>
            <a:off x="7783154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cxnSp>
        <p:nvCxnSpPr>
          <p:cNvPr id="430" name="Connecteur droit 429">
            <a:extLst>
              <a:ext uri="{FF2B5EF4-FFF2-40B4-BE49-F238E27FC236}">
                <a16:creationId xmlns:a16="http://schemas.microsoft.com/office/drawing/2014/main" id="{F9AD7573-12C9-49F7-8948-8279ECBB74FA}"/>
              </a:ext>
            </a:extLst>
          </p:cNvPr>
          <p:cNvCxnSpPr>
            <a:cxnSpLocks/>
          </p:cNvCxnSpPr>
          <p:nvPr/>
        </p:nvCxnSpPr>
        <p:spPr>
          <a:xfrm>
            <a:off x="7528686" y="173779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1" name="Connecteur droit 430">
            <a:extLst>
              <a:ext uri="{FF2B5EF4-FFF2-40B4-BE49-F238E27FC236}">
                <a16:creationId xmlns:a16="http://schemas.microsoft.com/office/drawing/2014/main" id="{5F8F0279-7FE9-47CC-9ABB-85AA73C04076}"/>
              </a:ext>
            </a:extLst>
          </p:cNvPr>
          <p:cNvCxnSpPr>
            <a:cxnSpLocks/>
          </p:cNvCxnSpPr>
          <p:nvPr/>
        </p:nvCxnSpPr>
        <p:spPr>
          <a:xfrm>
            <a:off x="7640391" y="14031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2" name="Connecteur droit 431">
            <a:extLst>
              <a:ext uri="{FF2B5EF4-FFF2-40B4-BE49-F238E27FC236}">
                <a16:creationId xmlns:a16="http://schemas.microsoft.com/office/drawing/2014/main" id="{E7905227-BE69-4254-A7B6-77DA6AA56116}"/>
              </a:ext>
            </a:extLst>
          </p:cNvPr>
          <p:cNvCxnSpPr>
            <a:cxnSpLocks/>
          </p:cNvCxnSpPr>
          <p:nvPr/>
        </p:nvCxnSpPr>
        <p:spPr>
          <a:xfrm>
            <a:off x="7642366" y="204736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3" name="Connecteur droit 432">
            <a:extLst>
              <a:ext uri="{FF2B5EF4-FFF2-40B4-BE49-F238E27FC236}">
                <a16:creationId xmlns:a16="http://schemas.microsoft.com/office/drawing/2014/main" id="{D09DACF2-59E6-4F2A-8BC7-0B8C5FD907BA}"/>
              </a:ext>
            </a:extLst>
          </p:cNvPr>
          <p:cNvCxnSpPr>
            <a:cxnSpLocks/>
          </p:cNvCxnSpPr>
          <p:nvPr/>
        </p:nvCxnSpPr>
        <p:spPr>
          <a:xfrm flipV="1">
            <a:off x="7640326" y="1403106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4" name="Connecteur droit 433">
            <a:extLst>
              <a:ext uri="{FF2B5EF4-FFF2-40B4-BE49-F238E27FC236}">
                <a16:creationId xmlns:a16="http://schemas.microsoft.com/office/drawing/2014/main" id="{137BD153-631F-459D-9F8D-50414BFE8998}"/>
              </a:ext>
            </a:extLst>
          </p:cNvPr>
          <p:cNvCxnSpPr>
            <a:cxnSpLocks/>
          </p:cNvCxnSpPr>
          <p:nvPr/>
        </p:nvCxnSpPr>
        <p:spPr>
          <a:xfrm>
            <a:off x="7540888" y="301608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5" name="Connecteur droit 434">
            <a:extLst>
              <a:ext uri="{FF2B5EF4-FFF2-40B4-BE49-F238E27FC236}">
                <a16:creationId xmlns:a16="http://schemas.microsoft.com/office/drawing/2014/main" id="{778F807F-2258-4E6E-B7AE-7CAB276C0A93}"/>
              </a:ext>
            </a:extLst>
          </p:cNvPr>
          <p:cNvCxnSpPr>
            <a:cxnSpLocks/>
          </p:cNvCxnSpPr>
          <p:nvPr/>
        </p:nvCxnSpPr>
        <p:spPr>
          <a:xfrm>
            <a:off x="7652593" y="26814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6" name="Connecteur droit 435">
            <a:extLst>
              <a:ext uri="{FF2B5EF4-FFF2-40B4-BE49-F238E27FC236}">
                <a16:creationId xmlns:a16="http://schemas.microsoft.com/office/drawing/2014/main" id="{26E0209B-0859-419E-8452-5622E2A3934E}"/>
              </a:ext>
            </a:extLst>
          </p:cNvPr>
          <p:cNvCxnSpPr>
            <a:cxnSpLocks/>
          </p:cNvCxnSpPr>
          <p:nvPr/>
        </p:nvCxnSpPr>
        <p:spPr>
          <a:xfrm>
            <a:off x="7654568" y="3325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7" name="Connecteur droit 436">
            <a:extLst>
              <a:ext uri="{FF2B5EF4-FFF2-40B4-BE49-F238E27FC236}">
                <a16:creationId xmlns:a16="http://schemas.microsoft.com/office/drawing/2014/main" id="{981AF4C4-E769-4FB5-A3D0-89FBBD39EBE0}"/>
              </a:ext>
            </a:extLst>
          </p:cNvPr>
          <p:cNvCxnSpPr>
            <a:cxnSpLocks/>
          </p:cNvCxnSpPr>
          <p:nvPr/>
        </p:nvCxnSpPr>
        <p:spPr>
          <a:xfrm flipV="1">
            <a:off x="7652528" y="2681400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8" name="Connecteur droit 437">
            <a:extLst>
              <a:ext uri="{FF2B5EF4-FFF2-40B4-BE49-F238E27FC236}">
                <a16:creationId xmlns:a16="http://schemas.microsoft.com/office/drawing/2014/main" id="{FB83671E-CA32-4A6C-986C-24B12EAFC46C}"/>
              </a:ext>
            </a:extLst>
          </p:cNvPr>
          <p:cNvCxnSpPr>
            <a:cxnSpLocks/>
          </p:cNvCxnSpPr>
          <p:nvPr/>
        </p:nvCxnSpPr>
        <p:spPr>
          <a:xfrm>
            <a:off x="7534959" y="428967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9" name="Connecteur droit 438">
            <a:extLst>
              <a:ext uri="{FF2B5EF4-FFF2-40B4-BE49-F238E27FC236}">
                <a16:creationId xmlns:a16="http://schemas.microsoft.com/office/drawing/2014/main" id="{7BDABB2D-6D61-4AC0-8463-9C7F4F95DD45}"/>
              </a:ext>
            </a:extLst>
          </p:cNvPr>
          <p:cNvCxnSpPr>
            <a:cxnSpLocks/>
          </p:cNvCxnSpPr>
          <p:nvPr/>
        </p:nvCxnSpPr>
        <p:spPr>
          <a:xfrm>
            <a:off x="7646664" y="395498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0" name="Connecteur droit 439">
            <a:extLst>
              <a:ext uri="{FF2B5EF4-FFF2-40B4-BE49-F238E27FC236}">
                <a16:creationId xmlns:a16="http://schemas.microsoft.com/office/drawing/2014/main" id="{51348501-5149-47BB-B8E4-1EA22552EEA9}"/>
              </a:ext>
            </a:extLst>
          </p:cNvPr>
          <p:cNvCxnSpPr>
            <a:cxnSpLocks/>
          </p:cNvCxnSpPr>
          <p:nvPr/>
        </p:nvCxnSpPr>
        <p:spPr>
          <a:xfrm>
            <a:off x="7648639" y="45992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1" name="Connecteur droit 440">
            <a:extLst>
              <a:ext uri="{FF2B5EF4-FFF2-40B4-BE49-F238E27FC236}">
                <a16:creationId xmlns:a16="http://schemas.microsoft.com/office/drawing/2014/main" id="{D97CE146-5BEF-4098-B369-116A50C49655}"/>
              </a:ext>
            </a:extLst>
          </p:cNvPr>
          <p:cNvCxnSpPr>
            <a:cxnSpLocks/>
          </p:cNvCxnSpPr>
          <p:nvPr/>
        </p:nvCxnSpPr>
        <p:spPr>
          <a:xfrm flipV="1">
            <a:off x="7646599" y="3954985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2" name="Connecteur droit 441">
            <a:extLst>
              <a:ext uri="{FF2B5EF4-FFF2-40B4-BE49-F238E27FC236}">
                <a16:creationId xmlns:a16="http://schemas.microsoft.com/office/drawing/2014/main" id="{A0BCABAB-4CB1-47BF-BB81-0662C1A9252B}"/>
              </a:ext>
            </a:extLst>
          </p:cNvPr>
          <p:cNvCxnSpPr>
            <a:cxnSpLocks/>
          </p:cNvCxnSpPr>
          <p:nvPr/>
        </p:nvCxnSpPr>
        <p:spPr>
          <a:xfrm>
            <a:off x="7547161" y="556796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3" name="Connecteur droit 442">
            <a:extLst>
              <a:ext uri="{FF2B5EF4-FFF2-40B4-BE49-F238E27FC236}">
                <a16:creationId xmlns:a16="http://schemas.microsoft.com/office/drawing/2014/main" id="{C22C566E-0D93-430C-92A1-840C6EB8DD06}"/>
              </a:ext>
            </a:extLst>
          </p:cNvPr>
          <p:cNvCxnSpPr>
            <a:cxnSpLocks/>
          </p:cNvCxnSpPr>
          <p:nvPr/>
        </p:nvCxnSpPr>
        <p:spPr>
          <a:xfrm>
            <a:off x="7658866" y="523327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4" name="Connecteur droit 443">
            <a:extLst>
              <a:ext uri="{FF2B5EF4-FFF2-40B4-BE49-F238E27FC236}">
                <a16:creationId xmlns:a16="http://schemas.microsoft.com/office/drawing/2014/main" id="{68F30842-D9DA-4850-BFE8-CE5F8BA2448A}"/>
              </a:ext>
            </a:extLst>
          </p:cNvPr>
          <p:cNvCxnSpPr>
            <a:cxnSpLocks/>
          </p:cNvCxnSpPr>
          <p:nvPr/>
        </p:nvCxnSpPr>
        <p:spPr>
          <a:xfrm>
            <a:off x="7660841" y="587754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5" name="Connecteur droit 444">
            <a:extLst>
              <a:ext uri="{FF2B5EF4-FFF2-40B4-BE49-F238E27FC236}">
                <a16:creationId xmlns:a16="http://schemas.microsoft.com/office/drawing/2014/main" id="{79378A24-DAF0-4F59-A440-11EEBBCC0354}"/>
              </a:ext>
            </a:extLst>
          </p:cNvPr>
          <p:cNvCxnSpPr>
            <a:cxnSpLocks/>
          </p:cNvCxnSpPr>
          <p:nvPr/>
        </p:nvCxnSpPr>
        <p:spPr>
          <a:xfrm flipV="1">
            <a:off x="7658801" y="5233279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8" name="Rectangle 447">
            <a:extLst>
              <a:ext uri="{FF2B5EF4-FFF2-40B4-BE49-F238E27FC236}">
                <a16:creationId xmlns:a16="http://schemas.microsoft.com/office/drawing/2014/main" id="{9DB1D459-1FAB-4080-9FEA-D77B7D22658C}"/>
              </a:ext>
            </a:extLst>
          </p:cNvPr>
          <p:cNvSpPr/>
          <p:nvPr/>
        </p:nvSpPr>
        <p:spPr>
          <a:xfrm>
            <a:off x="6644294" y="5399725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Titillium Web" panose="00000500000000000000" pitchFamily="2" charset="0"/>
              </a:rPr>
              <a:t>AS MANTAISE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B49FB5A5-91D2-41FE-82BE-F6E508538F22}"/>
              </a:ext>
            </a:extLst>
          </p:cNvPr>
          <p:cNvSpPr/>
          <p:nvPr/>
        </p:nvSpPr>
        <p:spPr>
          <a:xfrm>
            <a:off x="6638021" y="2847846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EFCY</a:t>
            </a:r>
          </a:p>
        </p:txBody>
      </p:sp>
      <p:cxnSp>
        <p:nvCxnSpPr>
          <p:cNvPr id="450" name="Connecteur droit 449">
            <a:extLst>
              <a:ext uri="{FF2B5EF4-FFF2-40B4-BE49-F238E27FC236}">
                <a16:creationId xmlns:a16="http://schemas.microsoft.com/office/drawing/2014/main" id="{80DC61FD-8EF2-42FC-9708-DDA2056201C5}"/>
              </a:ext>
            </a:extLst>
          </p:cNvPr>
          <p:cNvCxnSpPr>
            <a:cxnSpLocks/>
          </p:cNvCxnSpPr>
          <p:nvPr/>
        </p:nvCxnSpPr>
        <p:spPr>
          <a:xfrm>
            <a:off x="6403633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1" name="Connecteur droit 450">
            <a:extLst>
              <a:ext uri="{FF2B5EF4-FFF2-40B4-BE49-F238E27FC236}">
                <a16:creationId xmlns:a16="http://schemas.microsoft.com/office/drawing/2014/main" id="{88815267-FB06-4D90-8263-E85A24AD520D}"/>
              </a:ext>
            </a:extLst>
          </p:cNvPr>
          <p:cNvCxnSpPr>
            <a:cxnSpLocks/>
          </p:cNvCxnSpPr>
          <p:nvPr/>
        </p:nvCxnSpPr>
        <p:spPr>
          <a:xfrm>
            <a:off x="6514783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Connecteur droit 451">
            <a:extLst>
              <a:ext uri="{FF2B5EF4-FFF2-40B4-BE49-F238E27FC236}">
                <a16:creationId xmlns:a16="http://schemas.microsoft.com/office/drawing/2014/main" id="{316273BF-EA3E-47F0-A3AD-26762549527B}"/>
              </a:ext>
            </a:extLst>
          </p:cNvPr>
          <p:cNvCxnSpPr>
            <a:cxnSpLocks/>
          </p:cNvCxnSpPr>
          <p:nvPr/>
        </p:nvCxnSpPr>
        <p:spPr>
          <a:xfrm>
            <a:off x="6514419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3" name="Connecteur droit 452">
            <a:extLst>
              <a:ext uri="{FF2B5EF4-FFF2-40B4-BE49-F238E27FC236}">
                <a16:creationId xmlns:a16="http://schemas.microsoft.com/office/drawing/2014/main" id="{B2CA60FA-D089-48FE-B734-4858D8B138E1}"/>
              </a:ext>
            </a:extLst>
          </p:cNvPr>
          <p:cNvCxnSpPr>
            <a:cxnSpLocks/>
          </p:cNvCxnSpPr>
          <p:nvPr/>
        </p:nvCxnSpPr>
        <p:spPr>
          <a:xfrm flipV="1">
            <a:off x="6515135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4" name="Connecteur droit 453">
            <a:extLst>
              <a:ext uri="{FF2B5EF4-FFF2-40B4-BE49-F238E27FC236}">
                <a16:creationId xmlns:a16="http://schemas.microsoft.com/office/drawing/2014/main" id="{FD9D3A6C-F64B-4FB5-9EC2-84B2E01860DA}"/>
              </a:ext>
            </a:extLst>
          </p:cNvPr>
          <p:cNvCxnSpPr>
            <a:cxnSpLocks/>
          </p:cNvCxnSpPr>
          <p:nvPr/>
        </p:nvCxnSpPr>
        <p:spPr>
          <a:xfrm>
            <a:off x="6420573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5" name="Connecteur droit 454">
            <a:extLst>
              <a:ext uri="{FF2B5EF4-FFF2-40B4-BE49-F238E27FC236}">
                <a16:creationId xmlns:a16="http://schemas.microsoft.com/office/drawing/2014/main" id="{568E373A-BCA9-405B-83CE-5338E7C4A969}"/>
              </a:ext>
            </a:extLst>
          </p:cNvPr>
          <p:cNvCxnSpPr>
            <a:cxnSpLocks/>
          </p:cNvCxnSpPr>
          <p:nvPr/>
        </p:nvCxnSpPr>
        <p:spPr>
          <a:xfrm>
            <a:off x="6531723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6" name="Connecteur droit 455">
            <a:extLst>
              <a:ext uri="{FF2B5EF4-FFF2-40B4-BE49-F238E27FC236}">
                <a16:creationId xmlns:a16="http://schemas.microsoft.com/office/drawing/2014/main" id="{1AE4E873-0512-4FA2-A580-8E4A236D9D79}"/>
              </a:ext>
            </a:extLst>
          </p:cNvPr>
          <p:cNvCxnSpPr>
            <a:cxnSpLocks/>
          </p:cNvCxnSpPr>
          <p:nvPr/>
        </p:nvCxnSpPr>
        <p:spPr>
          <a:xfrm>
            <a:off x="6531359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7" name="Connecteur droit 456">
            <a:extLst>
              <a:ext uri="{FF2B5EF4-FFF2-40B4-BE49-F238E27FC236}">
                <a16:creationId xmlns:a16="http://schemas.microsoft.com/office/drawing/2014/main" id="{5B9121FB-DE5C-4A11-8322-0F82695744FE}"/>
              </a:ext>
            </a:extLst>
          </p:cNvPr>
          <p:cNvCxnSpPr>
            <a:cxnSpLocks/>
          </p:cNvCxnSpPr>
          <p:nvPr/>
        </p:nvCxnSpPr>
        <p:spPr>
          <a:xfrm flipV="1">
            <a:off x="6532075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6" name="Rectangle 445">
            <a:extLst>
              <a:ext uri="{FF2B5EF4-FFF2-40B4-BE49-F238E27FC236}">
                <a16:creationId xmlns:a16="http://schemas.microsoft.com/office/drawing/2014/main" id="{B5C1DCC0-8A11-4CE1-8CC8-741AA317A512}"/>
              </a:ext>
            </a:extLst>
          </p:cNvPr>
          <p:cNvSpPr/>
          <p:nvPr/>
        </p:nvSpPr>
        <p:spPr>
          <a:xfrm>
            <a:off x="6625819" y="15695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 </a:t>
            </a:r>
            <a:r>
              <a:rPr lang="fr-FR" sz="8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(+3)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DFC75513-2B3F-4648-ACF5-CF7E1FBD98D1}"/>
              </a:ext>
            </a:extLst>
          </p:cNvPr>
          <p:cNvSpPr/>
          <p:nvPr/>
        </p:nvSpPr>
        <p:spPr>
          <a:xfrm>
            <a:off x="6636068" y="4121431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EFCY (2) </a:t>
            </a:r>
            <a:r>
              <a:rPr lang="fr-FR" sz="10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(+3)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60" name="Connecteur droit 459">
            <a:extLst>
              <a:ext uri="{FF2B5EF4-FFF2-40B4-BE49-F238E27FC236}">
                <a16:creationId xmlns:a16="http://schemas.microsoft.com/office/drawing/2014/main" id="{F65BB385-CE5A-4930-B480-753CEDE29385}"/>
              </a:ext>
            </a:extLst>
          </p:cNvPr>
          <p:cNvCxnSpPr>
            <a:cxnSpLocks/>
          </p:cNvCxnSpPr>
          <p:nvPr/>
        </p:nvCxnSpPr>
        <p:spPr>
          <a:xfrm flipV="1">
            <a:off x="6120964" y="2480096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1" name="Connecteur droit 460">
            <a:extLst>
              <a:ext uri="{FF2B5EF4-FFF2-40B4-BE49-F238E27FC236}">
                <a16:creationId xmlns:a16="http://schemas.microsoft.com/office/drawing/2014/main" id="{A24F95E6-E4EE-4E0C-930D-52CE20FFA989}"/>
              </a:ext>
            </a:extLst>
          </p:cNvPr>
          <p:cNvCxnSpPr>
            <a:cxnSpLocks/>
          </p:cNvCxnSpPr>
          <p:nvPr/>
        </p:nvCxnSpPr>
        <p:spPr>
          <a:xfrm>
            <a:off x="5989501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8" name="Rectangle 457">
            <a:extLst>
              <a:ext uri="{FF2B5EF4-FFF2-40B4-BE49-F238E27FC236}">
                <a16:creationId xmlns:a16="http://schemas.microsoft.com/office/drawing/2014/main" id="{3780CDE3-D8A3-42F5-B70D-8FF79E070576}"/>
              </a:ext>
            </a:extLst>
          </p:cNvPr>
          <p:cNvSpPr/>
          <p:nvPr/>
        </p:nvSpPr>
        <p:spPr>
          <a:xfrm>
            <a:off x="5524556" y="2233007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  <a:ea typeface="+mn-lt"/>
                <a:cs typeface="+mn-lt"/>
              </a:rPr>
              <a:t>EFCY</a:t>
            </a: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205F5A8D-9A84-4557-9B28-5127206F11E5}"/>
              </a:ext>
            </a:extLst>
          </p:cNvPr>
          <p:cNvSpPr/>
          <p:nvPr/>
        </p:nvSpPr>
        <p:spPr>
          <a:xfrm>
            <a:off x="5525575" y="4768762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latin typeface="Titillium Web" panose="00000500000000000000" pitchFamily="2" charset="0"/>
              </a:rPr>
              <a:t>AS MANTAISE</a:t>
            </a:r>
            <a:endParaRPr lang="fr-FR" sz="900" b="1" dirty="0">
              <a:latin typeface="Titillium Web" panose="00000500000000000000" pitchFamily="2" charset="0"/>
            </a:endParaRPr>
          </a:p>
        </p:txBody>
      </p:sp>
      <p:sp>
        <p:nvSpPr>
          <p:cNvPr id="462" name="Organigramme : Connecteur page suivante 461">
            <a:extLst>
              <a:ext uri="{FF2B5EF4-FFF2-40B4-BE49-F238E27FC236}">
                <a16:creationId xmlns:a16="http://schemas.microsoft.com/office/drawing/2014/main" id="{6E9028B4-256A-4973-B85A-D11C27FE2BCA}"/>
              </a:ext>
            </a:extLst>
          </p:cNvPr>
          <p:cNvSpPr/>
          <p:nvPr/>
        </p:nvSpPr>
        <p:spPr>
          <a:xfrm>
            <a:off x="5536820" y="698360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</a:p>
        </p:txBody>
      </p:sp>
      <p:sp>
        <p:nvSpPr>
          <p:cNvPr id="463" name="Organigramme : Connecteur page suivante 462">
            <a:extLst>
              <a:ext uri="{FF2B5EF4-FFF2-40B4-BE49-F238E27FC236}">
                <a16:creationId xmlns:a16="http://schemas.microsoft.com/office/drawing/2014/main" id="{03F449AD-3FA3-4DF3-8543-816B4858E005}"/>
              </a:ext>
            </a:extLst>
          </p:cNvPr>
          <p:cNvSpPr/>
          <p:nvPr/>
        </p:nvSpPr>
        <p:spPr>
          <a:xfrm>
            <a:off x="7789217" y="70123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464" name="Organigramme : Connecteur page suivante 463">
            <a:extLst>
              <a:ext uri="{FF2B5EF4-FFF2-40B4-BE49-F238E27FC236}">
                <a16:creationId xmlns:a16="http://schemas.microsoft.com/office/drawing/2014/main" id="{D507000E-F062-4E6F-9280-53BD0C54BC63}"/>
              </a:ext>
            </a:extLst>
          </p:cNvPr>
          <p:cNvSpPr/>
          <p:nvPr/>
        </p:nvSpPr>
        <p:spPr>
          <a:xfrm>
            <a:off x="8929907" y="69590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465" name="Organigramme : Connecteur page suivante 464">
            <a:extLst>
              <a:ext uri="{FF2B5EF4-FFF2-40B4-BE49-F238E27FC236}">
                <a16:creationId xmlns:a16="http://schemas.microsoft.com/office/drawing/2014/main" id="{93673F49-C09B-402B-B134-577FF3E8917F}"/>
              </a:ext>
            </a:extLst>
          </p:cNvPr>
          <p:cNvSpPr/>
          <p:nvPr/>
        </p:nvSpPr>
        <p:spPr>
          <a:xfrm>
            <a:off x="6647296" y="70175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EE1CC0FE-8694-4978-8C2D-842FEF81894E}"/>
              </a:ext>
            </a:extLst>
          </p:cNvPr>
          <p:cNvSpPr txBox="1"/>
          <p:nvPr/>
        </p:nvSpPr>
        <p:spPr>
          <a:xfrm>
            <a:off x="139427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03-04/12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780D9554-2CF4-46CB-BE93-A352DE5AB508}"/>
              </a:ext>
            </a:extLst>
          </p:cNvPr>
          <p:cNvSpPr txBox="1"/>
          <p:nvPr/>
        </p:nvSpPr>
        <p:spPr>
          <a:xfrm>
            <a:off x="1293696" y="514371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21-22/01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D2A96E40-1E61-43A7-869C-36026FCB6DBE}"/>
              </a:ext>
            </a:extLst>
          </p:cNvPr>
          <p:cNvSpPr txBox="1"/>
          <p:nvPr/>
        </p:nvSpPr>
        <p:spPr>
          <a:xfrm>
            <a:off x="7860433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21-22/01</a:t>
            </a: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0B9B8356-B973-4209-BC2E-AB90EFAB4E05}"/>
              </a:ext>
            </a:extLst>
          </p:cNvPr>
          <p:cNvSpPr txBox="1"/>
          <p:nvPr/>
        </p:nvSpPr>
        <p:spPr>
          <a:xfrm>
            <a:off x="9013513" y="50541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03-04/12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593C798F-6147-46CE-BDD5-28D4E8FE2C3C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pic>
        <p:nvPicPr>
          <p:cNvPr id="207" name="Image 3">
            <a:extLst>
              <a:ext uri="{FF2B5EF4-FFF2-40B4-BE49-F238E27FC236}">
                <a16:creationId xmlns:a16="http://schemas.microsoft.com/office/drawing/2014/main" id="{02847409-F582-46C4-92B0-B9493D627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86820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Titillium Web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F100BB-DAA0-3A3E-7431-03DC52C9000B}"/>
              </a:ext>
            </a:extLst>
          </p:cNvPr>
          <p:cNvSpPr txBox="1"/>
          <p:nvPr/>
        </p:nvSpPr>
        <p:spPr>
          <a:xfrm>
            <a:off x="7549462" y="62182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>
                <a:solidFill>
                  <a:schemeClr val="bg1"/>
                </a:solidFill>
                <a:latin typeface="Titillium Web"/>
              </a:rPr>
              <a:t>* L’équipe du plus bas niveau reçoit</a:t>
            </a:r>
          </a:p>
          <a:p>
            <a:endParaRPr lang="fr-FR" sz="11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E4840C-F639-3A3B-76EB-966D04386D1A}"/>
              </a:ext>
            </a:extLst>
          </p:cNvPr>
          <p:cNvSpPr txBox="1"/>
          <p:nvPr/>
        </p:nvSpPr>
        <p:spPr>
          <a:xfrm>
            <a:off x="2433726" y="521197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48C736-1A78-FFD7-707E-7AD5AC15E26B}"/>
              </a:ext>
            </a:extLst>
          </p:cNvPr>
          <p:cNvSpPr txBox="1"/>
          <p:nvPr/>
        </p:nvSpPr>
        <p:spPr>
          <a:xfrm>
            <a:off x="3523946" y="51208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C74DD5-6406-F824-EEFD-42896607F4DB}"/>
              </a:ext>
            </a:extLst>
          </p:cNvPr>
          <p:cNvSpPr txBox="1"/>
          <p:nvPr/>
        </p:nvSpPr>
        <p:spPr>
          <a:xfrm>
            <a:off x="5616831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B25EB6-CABB-C83C-6E49-00C6568BEF7C}"/>
              </a:ext>
            </a:extLst>
          </p:cNvPr>
          <p:cNvSpPr txBox="1"/>
          <p:nvPr/>
        </p:nvSpPr>
        <p:spPr>
          <a:xfrm>
            <a:off x="6707353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</p:spTree>
    <p:extLst>
      <p:ext uri="{BB962C8B-B14F-4D97-AF65-F5344CB8AC3E}">
        <p14:creationId xmlns:p14="http://schemas.microsoft.com/office/powerpoint/2010/main" val="61296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383744"/>
            <a:ext cx="2290859" cy="2208536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60FB4F-DF84-4A91-9592-F2822C6B5D86}"/>
              </a:ext>
            </a:extLst>
          </p:cNvPr>
          <p:cNvCxnSpPr>
            <a:cxnSpLocks/>
          </p:cNvCxnSpPr>
          <p:nvPr/>
        </p:nvCxnSpPr>
        <p:spPr>
          <a:xfrm>
            <a:off x="2862062" y="223689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DE35A49-D601-4F56-9ABF-9C39C468E30B}"/>
              </a:ext>
            </a:extLst>
          </p:cNvPr>
          <p:cNvCxnSpPr>
            <a:cxnSpLocks/>
          </p:cNvCxnSpPr>
          <p:nvPr/>
        </p:nvCxnSpPr>
        <p:spPr>
          <a:xfrm>
            <a:off x="2864037" y="31926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409F92-261A-41F3-A340-1DF3120CE7DE}"/>
              </a:ext>
            </a:extLst>
          </p:cNvPr>
          <p:cNvCxnSpPr>
            <a:cxnSpLocks/>
          </p:cNvCxnSpPr>
          <p:nvPr/>
        </p:nvCxnSpPr>
        <p:spPr>
          <a:xfrm flipV="1">
            <a:off x="2983189" y="2236891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0F67C2A-2CDA-4A7B-881A-538A0438C6F5}"/>
              </a:ext>
            </a:extLst>
          </p:cNvPr>
          <p:cNvCxnSpPr>
            <a:cxnSpLocks/>
          </p:cNvCxnSpPr>
          <p:nvPr/>
        </p:nvCxnSpPr>
        <p:spPr>
          <a:xfrm>
            <a:off x="2983189" y="271476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Organigramme : Connecteur page suivante 18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1756050" y="1109129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0" name="Organigramme : Connecteur page suivante 19">
            <a:extLst>
              <a:ext uri="{FF2B5EF4-FFF2-40B4-BE49-F238E27FC236}">
                <a16:creationId xmlns:a16="http://schemas.microsoft.com/office/drawing/2014/main" id="{1A8B8D05-36F6-42B5-AFA1-71FED8DB99DF}"/>
              </a:ext>
            </a:extLst>
          </p:cNvPr>
          <p:cNvSpPr/>
          <p:nvPr/>
        </p:nvSpPr>
        <p:spPr>
          <a:xfrm>
            <a:off x="7134968" y="111497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1" name="Organigramme : Connecteur page suivante 20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101982" y="1115001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22" name="Organigramme : Connecteur page suivante 21">
            <a:extLst>
              <a:ext uri="{FF2B5EF4-FFF2-40B4-BE49-F238E27FC236}">
                <a16:creationId xmlns:a16="http://schemas.microsoft.com/office/drawing/2014/main" id="{FAAB70EE-38FF-4FF0-AB68-D1D145547183}"/>
              </a:ext>
            </a:extLst>
          </p:cNvPr>
          <p:cNvSpPr/>
          <p:nvPr/>
        </p:nvSpPr>
        <p:spPr>
          <a:xfrm>
            <a:off x="5789036" y="1118698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1756050" y="2068557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HB BOIS D’ARCY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A93A83-6066-4953-9B87-83C864DBDC3F}"/>
              </a:ext>
            </a:extLst>
          </p:cNvPr>
          <p:cNvSpPr/>
          <p:nvPr/>
        </p:nvSpPr>
        <p:spPr>
          <a:xfrm>
            <a:off x="1756050" y="301863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PESG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161200E-FA20-49C6-93B6-3E087BF68105}"/>
              </a:ext>
            </a:extLst>
          </p:cNvPr>
          <p:cNvCxnSpPr>
            <a:cxnSpLocks/>
          </p:cNvCxnSpPr>
          <p:nvPr/>
        </p:nvCxnSpPr>
        <p:spPr>
          <a:xfrm>
            <a:off x="2862062" y="411680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2C48914-6D46-40DA-9FBC-CC46E4844921}"/>
              </a:ext>
            </a:extLst>
          </p:cNvPr>
          <p:cNvCxnSpPr>
            <a:cxnSpLocks/>
          </p:cNvCxnSpPr>
          <p:nvPr/>
        </p:nvCxnSpPr>
        <p:spPr>
          <a:xfrm>
            <a:off x="2864037" y="507256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AD2B14A-3B5C-4B8F-B6A7-0B7066A2158A}"/>
              </a:ext>
            </a:extLst>
          </p:cNvPr>
          <p:cNvCxnSpPr>
            <a:cxnSpLocks/>
          </p:cNvCxnSpPr>
          <p:nvPr/>
        </p:nvCxnSpPr>
        <p:spPr>
          <a:xfrm flipV="1">
            <a:off x="2983189" y="411680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DA4EE9A-CA12-43FE-8465-58C49DABF38D}"/>
              </a:ext>
            </a:extLst>
          </p:cNvPr>
          <p:cNvCxnSpPr>
            <a:cxnSpLocks/>
          </p:cNvCxnSpPr>
          <p:nvPr/>
        </p:nvCxnSpPr>
        <p:spPr>
          <a:xfrm>
            <a:off x="2983189" y="4594682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A6447C2-FF47-400C-9579-B96FDAD64B3D}"/>
              </a:ext>
            </a:extLst>
          </p:cNvPr>
          <p:cNvSpPr/>
          <p:nvPr/>
        </p:nvSpPr>
        <p:spPr>
          <a:xfrm>
            <a:off x="1756050" y="395175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AS SARTROUVILLE HB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6F0CBA-DA8D-4669-A101-4ACEC499E912}"/>
              </a:ext>
            </a:extLst>
          </p:cNvPr>
          <p:cNvSpPr/>
          <p:nvPr/>
        </p:nvSpPr>
        <p:spPr>
          <a:xfrm>
            <a:off x="1756050" y="4896006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AUBERGENVILLE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8984B70-16B0-4C06-99EC-0FFA80FDDF2D}"/>
              </a:ext>
            </a:extLst>
          </p:cNvPr>
          <p:cNvCxnSpPr>
            <a:cxnSpLocks/>
          </p:cNvCxnSpPr>
          <p:nvPr/>
        </p:nvCxnSpPr>
        <p:spPr>
          <a:xfrm>
            <a:off x="7005437" y="22511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2441CEC-3C78-4681-945B-A6A58F14673D}"/>
              </a:ext>
            </a:extLst>
          </p:cNvPr>
          <p:cNvCxnSpPr>
            <a:cxnSpLocks/>
          </p:cNvCxnSpPr>
          <p:nvPr/>
        </p:nvCxnSpPr>
        <p:spPr>
          <a:xfrm>
            <a:off x="7007412" y="320691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C65C06AE-CC37-420F-A4B8-B48EDF908B12}"/>
              </a:ext>
            </a:extLst>
          </p:cNvPr>
          <p:cNvCxnSpPr>
            <a:cxnSpLocks/>
          </p:cNvCxnSpPr>
          <p:nvPr/>
        </p:nvCxnSpPr>
        <p:spPr>
          <a:xfrm flipV="1">
            <a:off x="7005914" y="2251162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BA8B773B-D633-4F87-AB2D-EAB4FE1A61CB}"/>
              </a:ext>
            </a:extLst>
          </p:cNvPr>
          <p:cNvCxnSpPr>
            <a:cxnSpLocks/>
          </p:cNvCxnSpPr>
          <p:nvPr/>
        </p:nvCxnSpPr>
        <p:spPr>
          <a:xfrm>
            <a:off x="6888439" y="271316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99EEA29-92AE-4E67-9D8C-B9AD39E60E36}"/>
              </a:ext>
            </a:extLst>
          </p:cNvPr>
          <p:cNvSpPr/>
          <p:nvPr/>
        </p:nvSpPr>
        <p:spPr>
          <a:xfrm>
            <a:off x="577893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VELIZY VERSAILLES *</a:t>
            </a: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74B3436E-8A19-466C-86FC-076B18EE4C7D}"/>
              </a:ext>
            </a:extLst>
          </p:cNvPr>
          <p:cNvCxnSpPr>
            <a:cxnSpLocks/>
          </p:cNvCxnSpPr>
          <p:nvPr/>
        </p:nvCxnSpPr>
        <p:spPr>
          <a:xfrm>
            <a:off x="7008358" y="413672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5F67E82B-A9BC-4550-B2E3-EB079963D988}"/>
              </a:ext>
            </a:extLst>
          </p:cNvPr>
          <p:cNvCxnSpPr>
            <a:cxnSpLocks/>
          </p:cNvCxnSpPr>
          <p:nvPr/>
        </p:nvCxnSpPr>
        <p:spPr>
          <a:xfrm>
            <a:off x="7010333" y="50924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0EE071E-8BC7-4394-BD2B-0C207C796182}"/>
              </a:ext>
            </a:extLst>
          </p:cNvPr>
          <p:cNvCxnSpPr>
            <a:cxnSpLocks/>
          </p:cNvCxnSpPr>
          <p:nvPr/>
        </p:nvCxnSpPr>
        <p:spPr>
          <a:xfrm flipV="1">
            <a:off x="7008835" y="413672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71A9733C-29F1-47FE-A85E-5B69658AC5A8}"/>
              </a:ext>
            </a:extLst>
          </p:cNvPr>
          <p:cNvCxnSpPr>
            <a:cxnSpLocks/>
          </p:cNvCxnSpPr>
          <p:nvPr/>
        </p:nvCxnSpPr>
        <p:spPr>
          <a:xfrm>
            <a:off x="6891360" y="459872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90E5D80-E63F-4F82-AFFE-E5FD8B609BE4}"/>
              </a:ext>
            </a:extLst>
          </p:cNvPr>
          <p:cNvSpPr/>
          <p:nvPr/>
        </p:nvSpPr>
        <p:spPr>
          <a:xfrm>
            <a:off x="5785762" y="4421385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VERNEUIL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4F77C0-C16F-4925-882C-4FCE482BE507}"/>
              </a:ext>
            </a:extLst>
          </p:cNvPr>
          <p:cNvSpPr/>
          <p:nvPr/>
        </p:nvSpPr>
        <p:spPr>
          <a:xfrm>
            <a:off x="7128616" y="2082828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VELIZY VERSAILLES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422684E-B5D8-4832-A1D9-C47DE66D216E}"/>
              </a:ext>
            </a:extLst>
          </p:cNvPr>
          <p:cNvSpPr/>
          <p:nvPr/>
        </p:nvSpPr>
        <p:spPr>
          <a:xfrm>
            <a:off x="7134968" y="3028669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VERNEUIL (2)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8254CF2-2AA2-4463-8AA3-8F74BF1A3B80}"/>
              </a:ext>
            </a:extLst>
          </p:cNvPr>
          <p:cNvSpPr/>
          <p:nvPr/>
        </p:nvSpPr>
        <p:spPr>
          <a:xfrm>
            <a:off x="7134968" y="3962852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F236002-06BE-453B-948B-1E114B9EBB73}"/>
              </a:ext>
            </a:extLst>
          </p:cNvPr>
          <p:cNvSpPr/>
          <p:nvPr/>
        </p:nvSpPr>
        <p:spPr>
          <a:xfrm>
            <a:off x="7134968" y="4908695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VERNEUIL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3655976" y="2887460"/>
            <a:ext cx="1296" cy="15374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10198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latin typeface="Titillium Web" panose="00000500000000000000" pitchFamily="2" charset="0"/>
              </a:rPr>
              <a:t>PESG</a:t>
            </a:r>
            <a:endParaRPr lang="fr-FR" sz="900" b="1" dirty="0">
              <a:latin typeface="Titillium Web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A5C5B2-2463-45FA-A29D-B0E516B9216C}"/>
              </a:ext>
            </a:extLst>
          </p:cNvPr>
          <p:cNvSpPr/>
          <p:nvPr/>
        </p:nvSpPr>
        <p:spPr>
          <a:xfrm>
            <a:off x="3101982" y="4424888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latin typeface="Titillium Web" panose="00000500000000000000" pitchFamily="2" charset="0"/>
              </a:rPr>
              <a:t>AS SARTROUVILLE HB</a:t>
            </a:r>
            <a:endParaRPr lang="fr-FR" sz="900" b="1" dirty="0">
              <a:latin typeface="Titillium Web" panose="00000500000000000000" pitchFamily="2" charset="0"/>
            </a:endParaRP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657272" y="3667781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797765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73F48BE9-C354-457B-891D-A496D0F871B4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329032" y="2887411"/>
            <a:ext cx="10724" cy="15339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182AA202-0799-4C3D-9DD2-B873057F2611}"/>
              </a:ext>
            </a:extLst>
          </p:cNvPr>
          <p:cNvCxnSpPr>
            <a:cxnSpLocks/>
          </p:cNvCxnSpPr>
          <p:nvPr/>
        </p:nvCxnSpPr>
        <p:spPr>
          <a:xfrm>
            <a:off x="6032604" y="3668303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74121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430700" y="2888731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dirty="0">
              <a:solidFill>
                <a:srgbClr val="FFF8AD"/>
              </a:solidFill>
              <a:latin typeface="Titillium Web" panose="00000500000000000000" pitchFamily="2" charset="0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287289" y="5699432"/>
            <a:ext cx="2109873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>
                <a:solidFill>
                  <a:schemeClr val="bg1"/>
                </a:solidFill>
                <a:latin typeface="Titillium Web"/>
              </a:rPr>
              <a:t>* L’équipe citée en premier reçoit</a:t>
            </a:r>
          </a:p>
          <a:p>
            <a:endParaRPr lang="fr-FR" sz="1100">
              <a:solidFill>
                <a:schemeClr val="bg1"/>
              </a:solidFill>
              <a:latin typeface="Titillium Web"/>
            </a:endParaRP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4" y="1802349"/>
            <a:ext cx="1021579" cy="1021579"/>
          </a:xfrm>
          <a:prstGeom prst="rect">
            <a:avLst/>
          </a:prstGeom>
        </p:spPr>
      </p:pic>
      <p:sp>
        <p:nvSpPr>
          <p:cNvPr id="98" name="Organigramme : Connecteur page suivante 97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723072" y="5179837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BA8C45"/>
                </a:solidFill>
                <a:latin typeface="Titillium Web"/>
              </a:rPr>
              <a:t>U15F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6214574F-8FFA-4D90-A9DE-4724A64FD89D}"/>
              </a:ext>
            </a:extLst>
          </p:cNvPr>
          <p:cNvSpPr txBox="1"/>
          <p:nvPr/>
        </p:nvSpPr>
        <p:spPr>
          <a:xfrm>
            <a:off x="1944186" y="914552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ADC3A4B-498E-49FD-B0DA-5D1D541DBC92}"/>
              </a:ext>
            </a:extLst>
          </p:cNvPr>
          <p:cNvSpPr txBox="1"/>
          <p:nvPr/>
        </p:nvSpPr>
        <p:spPr>
          <a:xfrm>
            <a:off x="3268086" y="90544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2D8C5F9-DF26-44AD-AB4F-5EA4DF8B8B20}"/>
              </a:ext>
            </a:extLst>
          </p:cNvPr>
          <p:cNvSpPr txBox="1"/>
          <p:nvPr/>
        </p:nvSpPr>
        <p:spPr>
          <a:xfrm>
            <a:off x="5929931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3660B1D9-92E0-4CCE-8427-F3130B38BEB2}"/>
              </a:ext>
            </a:extLst>
          </p:cNvPr>
          <p:cNvSpPr txBox="1"/>
          <p:nvPr/>
        </p:nvSpPr>
        <p:spPr>
          <a:xfrm>
            <a:off x="7335413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A98B8F05-1F4E-4CF6-858B-DE53A2542028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8B500A0C-65E1-4DCC-A17C-7A0B4C164588}"/>
              </a:ext>
            </a:extLst>
          </p:cNvPr>
          <p:cNvSpPr/>
          <p:nvPr/>
        </p:nvSpPr>
        <p:spPr>
          <a:xfrm>
            <a:off x="2525070" y="295189"/>
            <a:ext cx="4855860" cy="534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rgbClr val="8E2F2D"/>
                </a:solidFill>
                <a:latin typeface="Titillium Web" panose="00000500000000000000" pitchFamily="2" charset="0"/>
              </a:rPr>
              <a:t>CHALLENGE DES YVELINES</a:t>
            </a:r>
          </a:p>
        </p:txBody>
      </p:sp>
      <p:pic>
        <p:nvPicPr>
          <p:cNvPr id="60" name="Image 3">
            <a:extLst>
              <a:ext uri="{FF2B5EF4-FFF2-40B4-BE49-F238E27FC236}">
                <a16:creationId xmlns:a16="http://schemas.microsoft.com/office/drawing/2014/main" id="{2577F5F4-7B3B-4481-8426-22E9D79B7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4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9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080544"/>
            <a:ext cx="2290859" cy="2208536"/>
          </a:xfrm>
          <a:prstGeom prst="rect">
            <a:avLst/>
          </a:prstGeom>
        </p:spPr>
      </p:pic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AEC1A0E9-C385-44B5-A5B6-161D70FEAFA1}"/>
              </a:ext>
            </a:extLst>
          </p:cNvPr>
          <p:cNvCxnSpPr>
            <a:cxnSpLocks/>
          </p:cNvCxnSpPr>
          <p:nvPr/>
        </p:nvCxnSpPr>
        <p:spPr>
          <a:xfrm>
            <a:off x="2217714" y="1740006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2" name="Organigramme : Connecteur page suivante 101">
            <a:extLst>
              <a:ext uri="{FF2B5EF4-FFF2-40B4-BE49-F238E27FC236}">
                <a16:creationId xmlns:a16="http://schemas.microsoft.com/office/drawing/2014/main" id="{EF0B44DC-36DE-4244-ACD7-DBBAE54BF9CF}"/>
              </a:ext>
            </a:extLst>
          </p:cNvPr>
          <p:cNvSpPr/>
          <p:nvPr/>
        </p:nvSpPr>
        <p:spPr>
          <a:xfrm>
            <a:off x="1193842" y="69784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103" name="Organigramme : Connecteur page suivante 102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2334532" y="69251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6" name="Organigramme : Connecteur page suivante 105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480376" y="694945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  <a:endParaRPr lang="fr-FR" sz="10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AD8CEE4-257E-4063-938E-B0E2C16837C8}"/>
              </a:ext>
            </a:extLst>
          </p:cNvPr>
          <p:cNvSpPr txBox="1"/>
          <p:nvPr/>
        </p:nvSpPr>
        <p:spPr>
          <a:xfrm>
            <a:off x="2941131" y="70894"/>
            <a:ext cx="41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BA8C45"/>
                </a:solidFill>
                <a:latin typeface="Titillium Web" panose="00000500000000000000" pitchFamily="2" charset="0"/>
              </a:rPr>
              <a:t>COUPE DES YVELINES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696679" y="5468501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BA8C45"/>
                </a:solidFill>
                <a:latin typeface="Titillium Web" panose="00000500000000000000" pitchFamily="2" charset="0"/>
              </a:rPr>
              <a:t>U18M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2334773" y="1573179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TRIEL C2H</a:t>
            </a:r>
          </a:p>
        </p:txBody>
      </p: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</p:cNvCxnSpPr>
          <p:nvPr/>
        </p:nvCxnSpPr>
        <p:spPr>
          <a:xfrm flipV="1">
            <a:off x="3774212" y="2512555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478932" y="2214635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779739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932932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>
              <a:latin typeface="Titillium Web" panose="00000500000000000000" pitchFamily="2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391875" y="3061447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rgbClr val="FFF8AD"/>
                </a:solidFill>
                <a:latin typeface="Titillium Web" panose="00000500000000000000" pitchFamily="2" charset="0"/>
              </a:rPr>
              <a:t>Vainqueur</a:t>
            </a:r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19" y="1585513"/>
            <a:ext cx="1021579" cy="1021579"/>
          </a:xfrm>
          <a:prstGeom prst="rect">
            <a:avLst/>
          </a:prstGeom>
        </p:spPr>
      </p:pic>
      <p:sp>
        <p:nvSpPr>
          <p:cNvPr id="197" name="Organigramme : Connecteur page suivante 196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7FAA831-5C13-4FA7-BBA9-632750AE3F3B}"/>
              </a:ext>
            </a:extLst>
          </p:cNvPr>
          <p:cNvCxnSpPr>
            <a:cxnSpLocks/>
          </p:cNvCxnSpPr>
          <p:nvPr/>
        </p:nvCxnSpPr>
        <p:spPr>
          <a:xfrm>
            <a:off x="948088" y="15695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C8F7A9A4-7500-4BFB-895F-F7B912F6E6C3}"/>
              </a:ext>
            </a:extLst>
          </p:cNvPr>
          <p:cNvCxnSpPr>
            <a:cxnSpLocks/>
          </p:cNvCxnSpPr>
          <p:nvPr/>
        </p:nvCxnSpPr>
        <p:spPr>
          <a:xfrm flipH="1" flipV="1">
            <a:off x="1069215" y="12504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2C77117-9E9D-404C-9E3B-12DF437F225F}"/>
              </a:ext>
            </a:extLst>
          </p:cNvPr>
          <p:cNvCxnSpPr>
            <a:cxnSpLocks/>
          </p:cNvCxnSpPr>
          <p:nvPr/>
        </p:nvCxnSpPr>
        <p:spPr>
          <a:xfrm>
            <a:off x="1070148" y="14114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5" name="Organigramme : Connecteur page suivante 134">
            <a:extLst>
              <a:ext uri="{FF2B5EF4-FFF2-40B4-BE49-F238E27FC236}">
                <a16:creationId xmlns:a16="http://schemas.microsoft.com/office/drawing/2014/main" id="{4E202E5E-ED64-4CAC-B07B-4E34C82CAEF0}"/>
              </a:ext>
            </a:extLst>
          </p:cNvPr>
          <p:cNvSpPr/>
          <p:nvPr/>
        </p:nvSpPr>
        <p:spPr>
          <a:xfrm>
            <a:off x="51921" y="69836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B9DCFB3-DC0E-4CDD-A6BC-0708DD040757}"/>
              </a:ext>
            </a:extLst>
          </p:cNvPr>
          <p:cNvSpPr/>
          <p:nvPr/>
        </p:nvSpPr>
        <p:spPr>
          <a:xfrm>
            <a:off x="4200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AS LES MUREAUX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54494EE-0B80-47D8-ADF2-15FFFC71F95C}"/>
              </a:ext>
            </a:extLst>
          </p:cNvPr>
          <p:cNvSpPr/>
          <p:nvPr/>
        </p:nvSpPr>
        <p:spPr>
          <a:xfrm>
            <a:off x="42001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A36BDE5-99C0-4BFE-A2BC-4A710596EDD2}"/>
              </a:ext>
            </a:extLst>
          </p:cNvPr>
          <p:cNvSpPr/>
          <p:nvPr/>
        </p:nvSpPr>
        <p:spPr>
          <a:xfrm>
            <a:off x="42001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B98788F-B470-47CB-B471-AF3B593BA3D7}"/>
              </a:ext>
            </a:extLst>
          </p:cNvPr>
          <p:cNvSpPr/>
          <p:nvPr/>
        </p:nvSpPr>
        <p:spPr>
          <a:xfrm>
            <a:off x="43198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VERSAILLES HBC (2)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C820E44-F46F-4B02-89E6-D3D055E89480}"/>
              </a:ext>
            </a:extLst>
          </p:cNvPr>
          <p:cNvSpPr/>
          <p:nvPr/>
        </p:nvSpPr>
        <p:spPr>
          <a:xfrm>
            <a:off x="43260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AUBERGENVILLE HB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1BD510C-36E5-4453-8108-7759A09CF428}"/>
              </a:ext>
            </a:extLst>
          </p:cNvPr>
          <p:cNvSpPr/>
          <p:nvPr/>
        </p:nvSpPr>
        <p:spPr>
          <a:xfrm>
            <a:off x="45599" y="305553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759A1B3-7824-4FE0-92BC-2988559576DA}"/>
              </a:ext>
            </a:extLst>
          </p:cNvPr>
          <p:cNvSpPr/>
          <p:nvPr/>
        </p:nvSpPr>
        <p:spPr>
          <a:xfrm>
            <a:off x="45599" y="3370620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8C3D103-EED6-4818-A167-A189BF3650A0}"/>
              </a:ext>
            </a:extLst>
          </p:cNvPr>
          <p:cNvSpPr/>
          <p:nvPr/>
        </p:nvSpPr>
        <p:spPr>
          <a:xfrm>
            <a:off x="46891" y="368107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D2FB037-E58A-4F05-A5E9-826F7ECF5532}"/>
              </a:ext>
            </a:extLst>
          </p:cNvPr>
          <p:cNvSpPr/>
          <p:nvPr/>
        </p:nvSpPr>
        <p:spPr>
          <a:xfrm>
            <a:off x="50867" y="400558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PESG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16773E8-7C1A-42F1-887B-91761D8E7B0E}"/>
              </a:ext>
            </a:extLst>
          </p:cNvPr>
          <p:cNvSpPr/>
          <p:nvPr/>
        </p:nvSpPr>
        <p:spPr>
          <a:xfrm>
            <a:off x="54217" y="432178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A754FF3E-3390-4804-A2DC-713B1971BF0B}"/>
              </a:ext>
            </a:extLst>
          </p:cNvPr>
          <p:cNvSpPr/>
          <p:nvPr/>
        </p:nvSpPr>
        <p:spPr>
          <a:xfrm>
            <a:off x="52293" y="4643948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5A1A27E-9413-455A-A314-35CE0832D52A}"/>
              </a:ext>
            </a:extLst>
          </p:cNvPr>
          <p:cNvSpPr/>
          <p:nvPr/>
        </p:nvSpPr>
        <p:spPr>
          <a:xfrm>
            <a:off x="5229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ELANCOURT MAUREPAS HB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637421F-6244-4CA7-9CE1-F6A7E58255E6}"/>
              </a:ext>
            </a:extLst>
          </p:cNvPr>
          <p:cNvSpPr/>
          <p:nvPr/>
        </p:nvSpPr>
        <p:spPr>
          <a:xfrm>
            <a:off x="5349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USC MAISONS LAFFITTE HB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8F49BB1-EBCA-4ED4-8D4B-DAA4310AA373}"/>
              </a:ext>
            </a:extLst>
          </p:cNvPr>
          <p:cNvSpPr/>
          <p:nvPr/>
        </p:nvSpPr>
        <p:spPr>
          <a:xfrm>
            <a:off x="52293" y="560662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5FBC387-88B0-4831-AAC8-235BE1F98EE1}"/>
              </a:ext>
            </a:extLst>
          </p:cNvPr>
          <p:cNvSpPr/>
          <p:nvPr/>
        </p:nvSpPr>
        <p:spPr>
          <a:xfrm>
            <a:off x="52293" y="592199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60F7B7A8-636B-4A41-95FD-4DB128B039F0}"/>
              </a:ext>
            </a:extLst>
          </p:cNvPr>
          <p:cNvCxnSpPr>
            <a:cxnSpLocks/>
          </p:cNvCxnSpPr>
          <p:nvPr/>
        </p:nvCxnSpPr>
        <p:spPr>
          <a:xfrm>
            <a:off x="946548" y="12507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DF9AE0-8E06-46F0-BCE6-B1CCB2ED03D1}"/>
              </a:ext>
            </a:extLst>
          </p:cNvPr>
          <p:cNvSpPr/>
          <p:nvPr/>
        </p:nvSpPr>
        <p:spPr>
          <a:xfrm>
            <a:off x="1191279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HB LES MUREAUX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914D7FF-2DB1-4F90-9220-61113A7F050E}"/>
              </a:ext>
            </a:extLst>
          </p:cNvPr>
          <p:cNvSpPr/>
          <p:nvPr/>
        </p:nvSpPr>
        <p:spPr>
          <a:xfrm>
            <a:off x="45465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AF1C848A-A395-4A05-9CFB-F43993F2D0C7}"/>
              </a:ext>
            </a:extLst>
          </p:cNvPr>
          <p:cNvCxnSpPr>
            <a:cxnSpLocks/>
          </p:cNvCxnSpPr>
          <p:nvPr/>
        </p:nvCxnSpPr>
        <p:spPr>
          <a:xfrm>
            <a:off x="950651" y="22096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29B0758C-54E1-4654-BA89-C1CFEB74614B}"/>
              </a:ext>
            </a:extLst>
          </p:cNvPr>
          <p:cNvCxnSpPr>
            <a:cxnSpLocks/>
          </p:cNvCxnSpPr>
          <p:nvPr/>
        </p:nvCxnSpPr>
        <p:spPr>
          <a:xfrm flipH="1" flipV="1">
            <a:off x="1071778" y="189053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5E14A741-73F5-416D-ACDE-9F167F5713C8}"/>
              </a:ext>
            </a:extLst>
          </p:cNvPr>
          <p:cNvCxnSpPr>
            <a:cxnSpLocks/>
          </p:cNvCxnSpPr>
          <p:nvPr/>
        </p:nvCxnSpPr>
        <p:spPr>
          <a:xfrm>
            <a:off x="1072711" y="205153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A2557EF-05F4-4AFC-B873-9E797AD45D81}"/>
              </a:ext>
            </a:extLst>
          </p:cNvPr>
          <p:cNvCxnSpPr>
            <a:cxnSpLocks/>
          </p:cNvCxnSpPr>
          <p:nvPr/>
        </p:nvCxnSpPr>
        <p:spPr>
          <a:xfrm>
            <a:off x="949111" y="18908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D4950C8-2E54-4B51-87B1-1E02ED5EF515}"/>
              </a:ext>
            </a:extLst>
          </p:cNvPr>
          <p:cNvSpPr/>
          <p:nvPr/>
        </p:nvSpPr>
        <p:spPr>
          <a:xfrm>
            <a:off x="1193842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TRIEL C 2H</a:t>
            </a:r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D1BDEA6-5189-47A0-A8ED-D07C3EEB6ED0}"/>
              </a:ext>
            </a:extLst>
          </p:cNvPr>
          <p:cNvCxnSpPr>
            <a:cxnSpLocks/>
          </p:cNvCxnSpPr>
          <p:nvPr/>
        </p:nvCxnSpPr>
        <p:spPr>
          <a:xfrm>
            <a:off x="955302" y="28495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57971CE3-8B6D-4895-A045-D50AC24B4817}"/>
              </a:ext>
            </a:extLst>
          </p:cNvPr>
          <p:cNvCxnSpPr>
            <a:cxnSpLocks/>
          </p:cNvCxnSpPr>
          <p:nvPr/>
        </p:nvCxnSpPr>
        <p:spPr>
          <a:xfrm flipH="1" flipV="1">
            <a:off x="1076429" y="25304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1972DFE-6F38-4E6E-A502-3BEE3665AF3B}"/>
              </a:ext>
            </a:extLst>
          </p:cNvPr>
          <p:cNvCxnSpPr>
            <a:cxnSpLocks/>
          </p:cNvCxnSpPr>
          <p:nvPr/>
        </p:nvCxnSpPr>
        <p:spPr>
          <a:xfrm>
            <a:off x="1077362" y="26914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807B5701-C8DC-4F2F-A762-52E3DEEE4F45}"/>
              </a:ext>
            </a:extLst>
          </p:cNvPr>
          <p:cNvCxnSpPr>
            <a:cxnSpLocks/>
          </p:cNvCxnSpPr>
          <p:nvPr/>
        </p:nvCxnSpPr>
        <p:spPr>
          <a:xfrm>
            <a:off x="953762" y="25307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1FE0AD2-E5BD-4282-B96C-58DAB7373690}"/>
              </a:ext>
            </a:extLst>
          </p:cNvPr>
          <p:cNvSpPr/>
          <p:nvPr/>
        </p:nvSpPr>
        <p:spPr>
          <a:xfrm>
            <a:off x="1198493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VERSAILLES HBC (2)</a:t>
            </a:r>
          </a:p>
        </p:txBody>
      </p: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BB2B642B-AFEA-41AF-BDEE-3EF48E70E20B}"/>
              </a:ext>
            </a:extLst>
          </p:cNvPr>
          <p:cNvCxnSpPr>
            <a:cxnSpLocks/>
          </p:cNvCxnSpPr>
          <p:nvPr/>
        </p:nvCxnSpPr>
        <p:spPr>
          <a:xfrm>
            <a:off x="957865" y="34896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530083E8-0A55-4F0D-8C7C-2B03DCB69E85}"/>
              </a:ext>
            </a:extLst>
          </p:cNvPr>
          <p:cNvCxnSpPr>
            <a:cxnSpLocks/>
          </p:cNvCxnSpPr>
          <p:nvPr/>
        </p:nvCxnSpPr>
        <p:spPr>
          <a:xfrm flipH="1" flipV="1">
            <a:off x="1078992" y="317053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AA4483-735C-4353-91A6-A9AF1629C0D3}"/>
              </a:ext>
            </a:extLst>
          </p:cNvPr>
          <p:cNvCxnSpPr>
            <a:cxnSpLocks/>
          </p:cNvCxnSpPr>
          <p:nvPr/>
        </p:nvCxnSpPr>
        <p:spPr>
          <a:xfrm>
            <a:off x="1079925" y="333152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A8F049B0-60B6-4E0D-9C29-069E0F7A18F9}"/>
              </a:ext>
            </a:extLst>
          </p:cNvPr>
          <p:cNvCxnSpPr>
            <a:cxnSpLocks/>
          </p:cNvCxnSpPr>
          <p:nvPr/>
        </p:nvCxnSpPr>
        <p:spPr>
          <a:xfrm>
            <a:off x="956325" y="31708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3E3CC32-BB77-41D7-8941-D07A15402B49}"/>
              </a:ext>
            </a:extLst>
          </p:cNvPr>
          <p:cNvSpPr/>
          <p:nvPr/>
        </p:nvSpPr>
        <p:spPr>
          <a:xfrm>
            <a:off x="1201056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1B6961DB-8BD7-40F1-B264-32BF080C4D6F}"/>
              </a:ext>
            </a:extLst>
          </p:cNvPr>
          <p:cNvCxnSpPr>
            <a:cxnSpLocks/>
          </p:cNvCxnSpPr>
          <p:nvPr/>
        </p:nvCxnSpPr>
        <p:spPr>
          <a:xfrm>
            <a:off x="961180" y="41113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B711D358-5793-4AD0-9C4D-694318B74C2D}"/>
              </a:ext>
            </a:extLst>
          </p:cNvPr>
          <p:cNvCxnSpPr>
            <a:cxnSpLocks/>
          </p:cNvCxnSpPr>
          <p:nvPr/>
        </p:nvCxnSpPr>
        <p:spPr>
          <a:xfrm flipH="1" flipV="1">
            <a:off x="1082307" y="379221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42AFB163-892A-4508-998D-DC7F7F84A30E}"/>
              </a:ext>
            </a:extLst>
          </p:cNvPr>
          <p:cNvCxnSpPr>
            <a:cxnSpLocks/>
          </p:cNvCxnSpPr>
          <p:nvPr/>
        </p:nvCxnSpPr>
        <p:spPr>
          <a:xfrm>
            <a:off x="1083240" y="395321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815426F7-1748-447F-84DE-BB169F74D744}"/>
              </a:ext>
            </a:extLst>
          </p:cNvPr>
          <p:cNvCxnSpPr>
            <a:cxnSpLocks/>
          </p:cNvCxnSpPr>
          <p:nvPr/>
        </p:nvCxnSpPr>
        <p:spPr>
          <a:xfrm>
            <a:off x="959640" y="37925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E0D84A9-E0C9-4CCE-8497-8C0FB0DD1528}"/>
              </a:ext>
            </a:extLst>
          </p:cNvPr>
          <p:cNvSpPr/>
          <p:nvPr/>
        </p:nvSpPr>
        <p:spPr>
          <a:xfrm>
            <a:off x="1204371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</a:t>
            </a:r>
          </a:p>
        </p:txBody>
      </p: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B5AE7289-5E66-484A-9791-77149879DDF3}"/>
              </a:ext>
            </a:extLst>
          </p:cNvPr>
          <p:cNvCxnSpPr>
            <a:cxnSpLocks/>
          </p:cNvCxnSpPr>
          <p:nvPr/>
        </p:nvCxnSpPr>
        <p:spPr>
          <a:xfrm>
            <a:off x="963743" y="47514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43EF9C13-05AD-48E2-ABDB-BF0AC5B9CE4A}"/>
              </a:ext>
            </a:extLst>
          </p:cNvPr>
          <p:cNvCxnSpPr>
            <a:cxnSpLocks/>
          </p:cNvCxnSpPr>
          <p:nvPr/>
        </p:nvCxnSpPr>
        <p:spPr>
          <a:xfrm flipH="1" flipV="1">
            <a:off x="1084870" y="4432331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A6183982-1C12-45F6-8C8A-C289B368DC33}"/>
              </a:ext>
            </a:extLst>
          </p:cNvPr>
          <p:cNvCxnSpPr>
            <a:cxnSpLocks/>
          </p:cNvCxnSpPr>
          <p:nvPr/>
        </p:nvCxnSpPr>
        <p:spPr>
          <a:xfrm>
            <a:off x="1085803" y="459332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8C34C9E6-BBB8-48D3-B654-180E82DF8B42}"/>
              </a:ext>
            </a:extLst>
          </p:cNvPr>
          <p:cNvCxnSpPr>
            <a:cxnSpLocks/>
          </p:cNvCxnSpPr>
          <p:nvPr/>
        </p:nvCxnSpPr>
        <p:spPr>
          <a:xfrm>
            <a:off x="962203" y="44326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6474875-D987-41EF-A981-1718A8A7DC2C}"/>
              </a:ext>
            </a:extLst>
          </p:cNvPr>
          <p:cNvSpPr/>
          <p:nvPr/>
        </p:nvSpPr>
        <p:spPr>
          <a:xfrm>
            <a:off x="1206934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24AA2CA8-51E0-48F7-B140-83FBA63EBF22}"/>
              </a:ext>
            </a:extLst>
          </p:cNvPr>
          <p:cNvCxnSpPr>
            <a:cxnSpLocks/>
          </p:cNvCxnSpPr>
          <p:nvPr/>
        </p:nvCxnSpPr>
        <p:spPr>
          <a:xfrm>
            <a:off x="964379" y="53913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BE08C0A3-E951-459C-95D9-EF975BE003F7}"/>
              </a:ext>
            </a:extLst>
          </p:cNvPr>
          <p:cNvCxnSpPr>
            <a:cxnSpLocks/>
          </p:cNvCxnSpPr>
          <p:nvPr/>
        </p:nvCxnSpPr>
        <p:spPr>
          <a:xfrm flipH="1" flipV="1">
            <a:off x="1085506" y="507221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5B6559A6-AE86-434D-9EFA-9E562E599C29}"/>
              </a:ext>
            </a:extLst>
          </p:cNvPr>
          <p:cNvCxnSpPr>
            <a:cxnSpLocks/>
          </p:cNvCxnSpPr>
          <p:nvPr/>
        </p:nvCxnSpPr>
        <p:spPr>
          <a:xfrm>
            <a:off x="1086439" y="523320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4C1C0ADD-BED0-41A1-AFD1-003E9D17CF34}"/>
              </a:ext>
            </a:extLst>
          </p:cNvPr>
          <p:cNvCxnSpPr>
            <a:cxnSpLocks/>
          </p:cNvCxnSpPr>
          <p:nvPr/>
        </p:nvCxnSpPr>
        <p:spPr>
          <a:xfrm>
            <a:off x="962839" y="50725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2C577E6-7698-4A8C-B74D-B4172450E235}"/>
              </a:ext>
            </a:extLst>
          </p:cNvPr>
          <p:cNvSpPr/>
          <p:nvPr/>
        </p:nvSpPr>
        <p:spPr>
          <a:xfrm>
            <a:off x="1207570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ELANCOURT MAUREPAS HB</a:t>
            </a:r>
          </a:p>
        </p:txBody>
      </p: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308574BE-B9EA-4652-B49E-FFC2ADB3D395}"/>
              </a:ext>
            </a:extLst>
          </p:cNvPr>
          <p:cNvCxnSpPr>
            <a:cxnSpLocks/>
          </p:cNvCxnSpPr>
          <p:nvPr/>
        </p:nvCxnSpPr>
        <p:spPr>
          <a:xfrm>
            <a:off x="966942" y="60314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9EBFA944-13B6-4C37-AE0A-115A64C7A6E9}"/>
              </a:ext>
            </a:extLst>
          </p:cNvPr>
          <p:cNvCxnSpPr>
            <a:cxnSpLocks/>
          </p:cNvCxnSpPr>
          <p:nvPr/>
        </p:nvCxnSpPr>
        <p:spPr>
          <a:xfrm flipH="1" flipV="1">
            <a:off x="1088069" y="5712330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46E6868C-A0EB-4B54-A088-E7FBE4915F67}"/>
              </a:ext>
            </a:extLst>
          </p:cNvPr>
          <p:cNvCxnSpPr>
            <a:cxnSpLocks/>
          </p:cNvCxnSpPr>
          <p:nvPr/>
        </p:nvCxnSpPr>
        <p:spPr>
          <a:xfrm>
            <a:off x="1089002" y="5873325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03CBC481-7AB8-4F41-B82F-52F79B88621D}"/>
              </a:ext>
            </a:extLst>
          </p:cNvPr>
          <p:cNvCxnSpPr>
            <a:cxnSpLocks/>
          </p:cNvCxnSpPr>
          <p:nvPr/>
        </p:nvCxnSpPr>
        <p:spPr>
          <a:xfrm>
            <a:off x="965402" y="5712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FB01B5D4-0DBE-44C2-A91D-3A0970C0EF0E}"/>
              </a:ext>
            </a:extLst>
          </p:cNvPr>
          <p:cNvSpPr/>
          <p:nvPr/>
        </p:nvSpPr>
        <p:spPr>
          <a:xfrm>
            <a:off x="1210133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VERSAILLES HBC</a:t>
            </a:r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1683027A-4051-4B7F-ADC5-95240DFB552D}"/>
              </a:ext>
            </a:extLst>
          </p:cNvPr>
          <p:cNvCxnSpPr>
            <a:cxnSpLocks/>
          </p:cNvCxnSpPr>
          <p:nvPr/>
        </p:nvCxnSpPr>
        <p:spPr>
          <a:xfrm>
            <a:off x="2096587" y="140531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D3257B82-9B2A-479C-B78D-82F9C26206B3}"/>
              </a:ext>
            </a:extLst>
          </p:cNvPr>
          <p:cNvCxnSpPr>
            <a:cxnSpLocks/>
          </p:cNvCxnSpPr>
          <p:nvPr/>
        </p:nvCxnSpPr>
        <p:spPr>
          <a:xfrm>
            <a:off x="2098562" y="20495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DA69A89B-2F55-405E-885D-FDCCF1D00207}"/>
              </a:ext>
            </a:extLst>
          </p:cNvPr>
          <p:cNvCxnSpPr>
            <a:cxnSpLocks/>
          </p:cNvCxnSpPr>
          <p:nvPr/>
        </p:nvCxnSpPr>
        <p:spPr>
          <a:xfrm flipV="1">
            <a:off x="2217714" y="1405318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8CFB5792-6AB0-4417-95C6-26CC7FB24A2C}"/>
              </a:ext>
            </a:extLst>
          </p:cNvPr>
          <p:cNvCxnSpPr>
            <a:cxnSpLocks/>
          </p:cNvCxnSpPr>
          <p:nvPr/>
        </p:nvCxnSpPr>
        <p:spPr>
          <a:xfrm>
            <a:off x="2229916" y="3018300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404168CA-8214-4067-A97F-3FACB87439EA}"/>
              </a:ext>
            </a:extLst>
          </p:cNvPr>
          <p:cNvCxnSpPr>
            <a:cxnSpLocks/>
          </p:cNvCxnSpPr>
          <p:nvPr/>
        </p:nvCxnSpPr>
        <p:spPr>
          <a:xfrm>
            <a:off x="2108789" y="268361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1" name="Connecteur droit 300">
            <a:extLst>
              <a:ext uri="{FF2B5EF4-FFF2-40B4-BE49-F238E27FC236}">
                <a16:creationId xmlns:a16="http://schemas.microsoft.com/office/drawing/2014/main" id="{CEFDCF66-C878-4BCD-80A1-325CD1015C18}"/>
              </a:ext>
            </a:extLst>
          </p:cNvPr>
          <p:cNvCxnSpPr>
            <a:cxnSpLocks/>
          </p:cNvCxnSpPr>
          <p:nvPr/>
        </p:nvCxnSpPr>
        <p:spPr>
          <a:xfrm>
            <a:off x="2110764" y="332787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2" name="Connecteur droit 301">
            <a:extLst>
              <a:ext uri="{FF2B5EF4-FFF2-40B4-BE49-F238E27FC236}">
                <a16:creationId xmlns:a16="http://schemas.microsoft.com/office/drawing/2014/main" id="{A7050762-418E-40F9-B601-53A15A330141}"/>
              </a:ext>
            </a:extLst>
          </p:cNvPr>
          <p:cNvCxnSpPr>
            <a:cxnSpLocks/>
          </p:cNvCxnSpPr>
          <p:nvPr/>
        </p:nvCxnSpPr>
        <p:spPr>
          <a:xfrm flipV="1">
            <a:off x="2229916" y="2683612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3" name="Connecteur droit 302">
            <a:extLst>
              <a:ext uri="{FF2B5EF4-FFF2-40B4-BE49-F238E27FC236}">
                <a16:creationId xmlns:a16="http://schemas.microsoft.com/office/drawing/2014/main" id="{1BBA35BD-9638-4BF3-99F0-CDFB9045FFC4}"/>
              </a:ext>
            </a:extLst>
          </p:cNvPr>
          <p:cNvCxnSpPr>
            <a:cxnSpLocks/>
          </p:cNvCxnSpPr>
          <p:nvPr/>
        </p:nvCxnSpPr>
        <p:spPr>
          <a:xfrm>
            <a:off x="2223987" y="429188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4" name="Rectangle 303">
            <a:extLst>
              <a:ext uri="{FF2B5EF4-FFF2-40B4-BE49-F238E27FC236}">
                <a16:creationId xmlns:a16="http://schemas.microsoft.com/office/drawing/2014/main" id="{70358E88-A337-4799-82D3-B882588BBC36}"/>
              </a:ext>
            </a:extLst>
          </p:cNvPr>
          <p:cNvSpPr/>
          <p:nvPr/>
        </p:nvSpPr>
        <p:spPr>
          <a:xfrm>
            <a:off x="2345022" y="4125058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05" name="Connecteur droit 304">
            <a:extLst>
              <a:ext uri="{FF2B5EF4-FFF2-40B4-BE49-F238E27FC236}">
                <a16:creationId xmlns:a16="http://schemas.microsoft.com/office/drawing/2014/main" id="{B990B290-3D1C-4276-A3AC-79951AB5E3B3}"/>
              </a:ext>
            </a:extLst>
          </p:cNvPr>
          <p:cNvCxnSpPr>
            <a:cxnSpLocks/>
          </p:cNvCxnSpPr>
          <p:nvPr/>
        </p:nvCxnSpPr>
        <p:spPr>
          <a:xfrm>
            <a:off x="2102860" y="395719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6" name="Connecteur droit 305">
            <a:extLst>
              <a:ext uri="{FF2B5EF4-FFF2-40B4-BE49-F238E27FC236}">
                <a16:creationId xmlns:a16="http://schemas.microsoft.com/office/drawing/2014/main" id="{AC82AEA5-AC85-4520-AF63-AC8D2C85F09F}"/>
              </a:ext>
            </a:extLst>
          </p:cNvPr>
          <p:cNvCxnSpPr>
            <a:cxnSpLocks/>
          </p:cNvCxnSpPr>
          <p:nvPr/>
        </p:nvCxnSpPr>
        <p:spPr>
          <a:xfrm>
            <a:off x="2104835" y="460146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6BFEC795-E41C-40DA-BC94-D3B11A8B5138}"/>
              </a:ext>
            </a:extLst>
          </p:cNvPr>
          <p:cNvCxnSpPr>
            <a:cxnSpLocks/>
          </p:cNvCxnSpPr>
          <p:nvPr/>
        </p:nvCxnSpPr>
        <p:spPr>
          <a:xfrm flipV="1">
            <a:off x="2223987" y="3957197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C057569A-C1A2-4225-9958-F104FA0ECF14}"/>
              </a:ext>
            </a:extLst>
          </p:cNvPr>
          <p:cNvCxnSpPr>
            <a:cxnSpLocks/>
          </p:cNvCxnSpPr>
          <p:nvPr/>
        </p:nvCxnSpPr>
        <p:spPr>
          <a:xfrm>
            <a:off x="2236189" y="557017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9" name="Rectangle 308">
            <a:extLst>
              <a:ext uri="{FF2B5EF4-FFF2-40B4-BE49-F238E27FC236}">
                <a16:creationId xmlns:a16="http://schemas.microsoft.com/office/drawing/2014/main" id="{5F8E8E5C-477A-4FD1-B059-7A2554E9048A}"/>
              </a:ext>
            </a:extLst>
          </p:cNvPr>
          <p:cNvSpPr/>
          <p:nvPr/>
        </p:nvSpPr>
        <p:spPr>
          <a:xfrm>
            <a:off x="2353248" y="54033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VERSAILLES HBC</a:t>
            </a:r>
          </a:p>
        </p:txBody>
      </p: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AB6A5DC8-C072-4AC7-A991-B44F639CEDB3}"/>
              </a:ext>
            </a:extLst>
          </p:cNvPr>
          <p:cNvCxnSpPr>
            <a:cxnSpLocks/>
          </p:cNvCxnSpPr>
          <p:nvPr/>
        </p:nvCxnSpPr>
        <p:spPr>
          <a:xfrm>
            <a:off x="2115062" y="523549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051F4C8A-12AF-4553-ACAF-972A2E7F8C11}"/>
              </a:ext>
            </a:extLst>
          </p:cNvPr>
          <p:cNvCxnSpPr>
            <a:cxnSpLocks/>
          </p:cNvCxnSpPr>
          <p:nvPr/>
        </p:nvCxnSpPr>
        <p:spPr>
          <a:xfrm>
            <a:off x="2117037" y="587975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7E26553-DE10-4D7A-B3EE-074B889E2899}"/>
              </a:ext>
            </a:extLst>
          </p:cNvPr>
          <p:cNvCxnSpPr>
            <a:cxnSpLocks/>
          </p:cNvCxnSpPr>
          <p:nvPr/>
        </p:nvCxnSpPr>
        <p:spPr>
          <a:xfrm flipV="1">
            <a:off x="2236189" y="5235491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FA381412-A3D6-4277-9FBC-E2F825500DF3}"/>
              </a:ext>
            </a:extLst>
          </p:cNvPr>
          <p:cNvCxnSpPr>
            <a:cxnSpLocks/>
          </p:cNvCxnSpPr>
          <p:nvPr/>
        </p:nvCxnSpPr>
        <p:spPr>
          <a:xfrm>
            <a:off x="3357864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A13F302F-8F57-4386-9EE1-1C99F1B29C8A}"/>
              </a:ext>
            </a:extLst>
          </p:cNvPr>
          <p:cNvCxnSpPr>
            <a:cxnSpLocks/>
          </p:cNvCxnSpPr>
          <p:nvPr/>
        </p:nvCxnSpPr>
        <p:spPr>
          <a:xfrm>
            <a:off x="3231219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0D9675C9-18AB-4FEC-8E60-2F3B99B5A698}"/>
              </a:ext>
            </a:extLst>
          </p:cNvPr>
          <p:cNvCxnSpPr>
            <a:cxnSpLocks/>
          </p:cNvCxnSpPr>
          <p:nvPr/>
        </p:nvCxnSpPr>
        <p:spPr>
          <a:xfrm>
            <a:off x="3230855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042A4FD1-3B37-412C-9560-81A34060D923}"/>
              </a:ext>
            </a:extLst>
          </p:cNvPr>
          <p:cNvCxnSpPr>
            <a:cxnSpLocks/>
          </p:cNvCxnSpPr>
          <p:nvPr/>
        </p:nvCxnSpPr>
        <p:spPr>
          <a:xfrm flipV="1">
            <a:off x="3351982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9" name="Rectangle 298">
            <a:extLst>
              <a:ext uri="{FF2B5EF4-FFF2-40B4-BE49-F238E27FC236}">
                <a16:creationId xmlns:a16="http://schemas.microsoft.com/office/drawing/2014/main" id="{1F2FB2CB-B176-4270-9D65-AD7440C35468}"/>
              </a:ext>
            </a:extLst>
          </p:cNvPr>
          <p:cNvSpPr/>
          <p:nvPr/>
        </p:nvSpPr>
        <p:spPr>
          <a:xfrm>
            <a:off x="2346975" y="2851473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D87D7551-2331-492A-A5A4-FC1AE4660644}"/>
              </a:ext>
            </a:extLst>
          </p:cNvPr>
          <p:cNvCxnSpPr>
            <a:cxnSpLocks/>
          </p:cNvCxnSpPr>
          <p:nvPr/>
        </p:nvCxnSpPr>
        <p:spPr>
          <a:xfrm>
            <a:off x="3374804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448A7AEC-F036-488C-9C0D-23F652939093}"/>
              </a:ext>
            </a:extLst>
          </p:cNvPr>
          <p:cNvCxnSpPr>
            <a:cxnSpLocks/>
          </p:cNvCxnSpPr>
          <p:nvPr/>
        </p:nvCxnSpPr>
        <p:spPr>
          <a:xfrm>
            <a:off x="3248159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495F694-7E56-4B28-A3D2-E16F34A3C02D}"/>
              </a:ext>
            </a:extLst>
          </p:cNvPr>
          <p:cNvCxnSpPr>
            <a:cxnSpLocks/>
          </p:cNvCxnSpPr>
          <p:nvPr/>
        </p:nvCxnSpPr>
        <p:spPr>
          <a:xfrm>
            <a:off x="3247795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5D7C36FA-E97A-45A7-AE25-E0F93B421D04}"/>
              </a:ext>
            </a:extLst>
          </p:cNvPr>
          <p:cNvCxnSpPr>
            <a:cxnSpLocks/>
          </p:cNvCxnSpPr>
          <p:nvPr/>
        </p:nvCxnSpPr>
        <p:spPr>
          <a:xfrm flipV="1">
            <a:off x="3368922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3" name="Rectangle 312">
            <a:extLst>
              <a:ext uri="{FF2B5EF4-FFF2-40B4-BE49-F238E27FC236}">
                <a16:creationId xmlns:a16="http://schemas.microsoft.com/office/drawing/2014/main" id="{21040031-E380-4CAE-93CE-D7F3B6A2A1A0}"/>
              </a:ext>
            </a:extLst>
          </p:cNvPr>
          <p:cNvSpPr/>
          <p:nvPr/>
        </p:nvSpPr>
        <p:spPr>
          <a:xfrm>
            <a:off x="3447037" y="4769261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VERSAILLES HBC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3BF1D76-AA4B-48A6-8E5A-352DC93A6169}"/>
              </a:ext>
            </a:extLst>
          </p:cNvPr>
          <p:cNvSpPr/>
          <p:nvPr/>
        </p:nvSpPr>
        <p:spPr>
          <a:xfrm>
            <a:off x="892848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TS VICINOIS 88 HB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0A6B862D-1FD8-497F-8153-E4ECE92591F4}"/>
              </a:ext>
            </a:extLst>
          </p:cNvPr>
          <p:cNvSpPr/>
          <p:nvPr/>
        </p:nvSpPr>
        <p:spPr>
          <a:xfrm>
            <a:off x="8925017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5F0D7091-4F57-4352-B401-43CB495A4ADA}"/>
              </a:ext>
            </a:extLst>
          </p:cNvPr>
          <p:cNvSpPr/>
          <p:nvPr/>
        </p:nvSpPr>
        <p:spPr>
          <a:xfrm>
            <a:off x="8925017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9CD24F21-D1C0-4F95-88CB-F38A282F56D3}"/>
              </a:ext>
            </a:extLst>
          </p:cNvPr>
          <p:cNvSpPr/>
          <p:nvPr/>
        </p:nvSpPr>
        <p:spPr>
          <a:xfrm>
            <a:off x="8926214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CELLOIS HB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6AB0D55-2DFD-4AD8-AB22-087CA5A5AFB3}"/>
              </a:ext>
            </a:extLst>
          </p:cNvPr>
          <p:cNvSpPr/>
          <p:nvPr/>
        </p:nvSpPr>
        <p:spPr>
          <a:xfrm>
            <a:off x="8926276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56985F8-68D5-440A-87F3-8EEF2DEBC0B8}"/>
              </a:ext>
            </a:extLst>
          </p:cNvPr>
          <p:cNvSpPr/>
          <p:nvPr/>
        </p:nvSpPr>
        <p:spPr>
          <a:xfrm>
            <a:off x="8946210" y="429525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DBA5600-1D7E-449D-88CA-FF2D6131EC20}"/>
              </a:ext>
            </a:extLst>
          </p:cNvPr>
          <p:cNvSpPr/>
          <p:nvPr/>
        </p:nvSpPr>
        <p:spPr>
          <a:xfrm>
            <a:off x="8946210" y="308047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539E987D-2860-4D1F-9C90-AECCA432138F}"/>
              </a:ext>
            </a:extLst>
          </p:cNvPr>
          <p:cNvSpPr/>
          <p:nvPr/>
        </p:nvSpPr>
        <p:spPr>
          <a:xfrm>
            <a:off x="8947502" y="396242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E04D6268-11A7-4F5C-881C-44720606E948}"/>
              </a:ext>
            </a:extLst>
          </p:cNvPr>
          <p:cNvSpPr/>
          <p:nvPr/>
        </p:nvSpPr>
        <p:spPr>
          <a:xfrm>
            <a:off x="8947502" y="33725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65CF3204-26A5-46C2-8A03-B27DA664284D}"/>
              </a:ext>
            </a:extLst>
          </p:cNvPr>
          <p:cNvSpPr/>
          <p:nvPr/>
        </p:nvSpPr>
        <p:spPr>
          <a:xfrm>
            <a:off x="8954828" y="4611929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637FEA0E-1028-4C84-8BB5-1B63807CA6E6}"/>
              </a:ext>
            </a:extLst>
          </p:cNvPr>
          <p:cNvSpPr/>
          <p:nvPr/>
        </p:nvSpPr>
        <p:spPr>
          <a:xfrm>
            <a:off x="8948928" y="36767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MANTAISE (2)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7D9AA25-B65E-4729-ADB8-CB9A70E216E7}"/>
              </a:ext>
            </a:extLst>
          </p:cNvPr>
          <p:cNvSpPr/>
          <p:nvPr/>
        </p:nvSpPr>
        <p:spPr>
          <a:xfrm>
            <a:off x="893133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HBC VELIZY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38F4705-7860-47F6-94AB-C09D03864F16}"/>
              </a:ext>
            </a:extLst>
          </p:cNvPr>
          <p:cNvSpPr/>
          <p:nvPr/>
        </p:nvSpPr>
        <p:spPr>
          <a:xfrm>
            <a:off x="893253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5276F999-9D1C-4E80-8E8A-C541149C868E}"/>
              </a:ext>
            </a:extLst>
          </p:cNvPr>
          <p:cNvSpPr/>
          <p:nvPr/>
        </p:nvSpPr>
        <p:spPr>
          <a:xfrm>
            <a:off x="8931333" y="55867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CEF2CF4-3F1E-4DA5-A89B-A1A82622B0F3}"/>
              </a:ext>
            </a:extLst>
          </p:cNvPr>
          <p:cNvSpPr/>
          <p:nvPr/>
        </p:nvSpPr>
        <p:spPr>
          <a:xfrm>
            <a:off x="8931333" y="590211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7B7DDF78-F38F-4F80-B553-47125BA596BF}"/>
              </a:ext>
            </a:extLst>
          </p:cNvPr>
          <p:cNvSpPr/>
          <p:nvPr/>
        </p:nvSpPr>
        <p:spPr>
          <a:xfrm>
            <a:off x="8928481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cxnSp>
        <p:nvCxnSpPr>
          <p:cNvPr id="371" name="Connecteur droit 370">
            <a:extLst>
              <a:ext uri="{FF2B5EF4-FFF2-40B4-BE49-F238E27FC236}">
                <a16:creationId xmlns:a16="http://schemas.microsoft.com/office/drawing/2014/main" id="{7F63D6F1-E849-46F7-984B-6CAA5E8B287C}"/>
              </a:ext>
            </a:extLst>
          </p:cNvPr>
          <p:cNvCxnSpPr>
            <a:cxnSpLocks/>
          </p:cNvCxnSpPr>
          <p:nvPr/>
        </p:nvCxnSpPr>
        <p:spPr>
          <a:xfrm>
            <a:off x="8808605" y="15673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2" name="Connecteur droit 371">
            <a:extLst>
              <a:ext uri="{FF2B5EF4-FFF2-40B4-BE49-F238E27FC236}">
                <a16:creationId xmlns:a16="http://schemas.microsoft.com/office/drawing/2014/main" id="{56824D37-5801-42FF-B54D-DA47ADFA418C}"/>
              </a:ext>
            </a:extLst>
          </p:cNvPr>
          <p:cNvCxnSpPr>
            <a:cxnSpLocks/>
          </p:cNvCxnSpPr>
          <p:nvPr/>
        </p:nvCxnSpPr>
        <p:spPr>
          <a:xfrm flipH="1" flipV="1">
            <a:off x="8810260" y="1248207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3" name="Connecteur droit 372">
            <a:extLst>
              <a:ext uri="{FF2B5EF4-FFF2-40B4-BE49-F238E27FC236}">
                <a16:creationId xmlns:a16="http://schemas.microsoft.com/office/drawing/2014/main" id="{29945309-8258-40D0-8C1C-23BD336C13DC}"/>
              </a:ext>
            </a:extLst>
          </p:cNvPr>
          <p:cNvCxnSpPr>
            <a:cxnSpLocks/>
          </p:cNvCxnSpPr>
          <p:nvPr/>
        </p:nvCxnSpPr>
        <p:spPr>
          <a:xfrm>
            <a:off x="8670167" y="1409202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4" name="Connecteur droit 373">
            <a:extLst>
              <a:ext uri="{FF2B5EF4-FFF2-40B4-BE49-F238E27FC236}">
                <a16:creationId xmlns:a16="http://schemas.microsoft.com/office/drawing/2014/main" id="{6FE153A1-9DCF-4FBA-BDDE-2420E11173A4}"/>
              </a:ext>
            </a:extLst>
          </p:cNvPr>
          <p:cNvCxnSpPr>
            <a:cxnSpLocks/>
          </p:cNvCxnSpPr>
          <p:nvPr/>
        </p:nvCxnSpPr>
        <p:spPr>
          <a:xfrm>
            <a:off x="8807065" y="12485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5" name="Connecteur droit 374">
            <a:extLst>
              <a:ext uri="{FF2B5EF4-FFF2-40B4-BE49-F238E27FC236}">
                <a16:creationId xmlns:a16="http://schemas.microsoft.com/office/drawing/2014/main" id="{28BF644E-1397-4FEC-B38D-E6AE5E4F6589}"/>
              </a:ext>
            </a:extLst>
          </p:cNvPr>
          <p:cNvCxnSpPr>
            <a:cxnSpLocks/>
          </p:cNvCxnSpPr>
          <p:nvPr/>
        </p:nvCxnSpPr>
        <p:spPr>
          <a:xfrm>
            <a:off x="8811168" y="220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6" name="Connecteur droit 375">
            <a:extLst>
              <a:ext uri="{FF2B5EF4-FFF2-40B4-BE49-F238E27FC236}">
                <a16:creationId xmlns:a16="http://schemas.microsoft.com/office/drawing/2014/main" id="{92351A18-BC71-4E97-9F59-F762227C6800}"/>
              </a:ext>
            </a:extLst>
          </p:cNvPr>
          <p:cNvCxnSpPr>
            <a:cxnSpLocks/>
          </p:cNvCxnSpPr>
          <p:nvPr/>
        </p:nvCxnSpPr>
        <p:spPr>
          <a:xfrm flipH="1" flipV="1">
            <a:off x="8812823" y="188832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7" name="Connecteur droit 376">
            <a:extLst>
              <a:ext uri="{FF2B5EF4-FFF2-40B4-BE49-F238E27FC236}">
                <a16:creationId xmlns:a16="http://schemas.microsoft.com/office/drawing/2014/main" id="{97CC06A8-741E-444D-9426-8298EBEAE8A7}"/>
              </a:ext>
            </a:extLst>
          </p:cNvPr>
          <p:cNvCxnSpPr>
            <a:cxnSpLocks/>
          </p:cNvCxnSpPr>
          <p:nvPr/>
        </p:nvCxnSpPr>
        <p:spPr>
          <a:xfrm>
            <a:off x="8672730" y="204931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8" name="Connecteur droit 377">
            <a:extLst>
              <a:ext uri="{FF2B5EF4-FFF2-40B4-BE49-F238E27FC236}">
                <a16:creationId xmlns:a16="http://schemas.microsoft.com/office/drawing/2014/main" id="{1A05D0AC-6D4E-4378-8729-F678AE7B80CB}"/>
              </a:ext>
            </a:extLst>
          </p:cNvPr>
          <p:cNvCxnSpPr>
            <a:cxnSpLocks/>
          </p:cNvCxnSpPr>
          <p:nvPr/>
        </p:nvCxnSpPr>
        <p:spPr>
          <a:xfrm>
            <a:off x="8809628" y="18886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9" name="Connecteur droit 378">
            <a:extLst>
              <a:ext uri="{FF2B5EF4-FFF2-40B4-BE49-F238E27FC236}">
                <a16:creationId xmlns:a16="http://schemas.microsoft.com/office/drawing/2014/main" id="{42FF0EED-2752-49DC-B051-22FF682F75C7}"/>
              </a:ext>
            </a:extLst>
          </p:cNvPr>
          <p:cNvCxnSpPr>
            <a:cxnSpLocks/>
          </p:cNvCxnSpPr>
          <p:nvPr/>
        </p:nvCxnSpPr>
        <p:spPr>
          <a:xfrm>
            <a:off x="8815819" y="28473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Connecteur droit 379">
            <a:extLst>
              <a:ext uri="{FF2B5EF4-FFF2-40B4-BE49-F238E27FC236}">
                <a16:creationId xmlns:a16="http://schemas.microsoft.com/office/drawing/2014/main" id="{B65695C0-87E1-4CED-AD45-FF26C8C28E8F}"/>
              </a:ext>
            </a:extLst>
          </p:cNvPr>
          <p:cNvCxnSpPr>
            <a:cxnSpLocks/>
          </p:cNvCxnSpPr>
          <p:nvPr/>
        </p:nvCxnSpPr>
        <p:spPr>
          <a:xfrm flipH="1" flipV="1">
            <a:off x="8817474" y="2528206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Connecteur droit 380">
            <a:extLst>
              <a:ext uri="{FF2B5EF4-FFF2-40B4-BE49-F238E27FC236}">
                <a16:creationId xmlns:a16="http://schemas.microsoft.com/office/drawing/2014/main" id="{0D6484E1-2883-4FDE-9EC1-6EAFA82B9B01}"/>
              </a:ext>
            </a:extLst>
          </p:cNvPr>
          <p:cNvCxnSpPr>
            <a:cxnSpLocks/>
          </p:cNvCxnSpPr>
          <p:nvPr/>
        </p:nvCxnSpPr>
        <p:spPr>
          <a:xfrm>
            <a:off x="8677381" y="2689201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2" name="Connecteur droit 381">
            <a:extLst>
              <a:ext uri="{FF2B5EF4-FFF2-40B4-BE49-F238E27FC236}">
                <a16:creationId xmlns:a16="http://schemas.microsoft.com/office/drawing/2014/main" id="{773BFAEB-129A-4A5A-8DBF-DAED1AEB3719}"/>
              </a:ext>
            </a:extLst>
          </p:cNvPr>
          <p:cNvCxnSpPr>
            <a:cxnSpLocks/>
          </p:cNvCxnSpPr>
          <p:nvPr/>
        </p:nvCxnSpPr>
        <p:spPr>
          <a:xfrm>
            <a:off x="8814279" y="25285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3" name="Connecteur droit 382">
            <a:extLst>
              <a:ext uri="{FF2B5EF4-FFF2-40B4-BE49-F238E27FC236}">
                <a16:creationId xmlns:a16="http://schemas.microsoft.com/office/drawing/2014/main" id="{28BEDCFD-9677-4A0D-8614-1543F7EBD869}"/>
              </a:ext>
            </a:extLst>
          </p:cNvPr>
          <p:cNvCxnSpPr>
            <a:cxnSpLocks/>
          </p:cNvCxnSpPr>
          <p:nvPr/>
        </p:nvCxnSpPr>
        <p:spPr>
          <a:xfrm>
            <a:off x="8818382" y="34874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4" name="Connecteur droit 383">
            <a:extLst>
              <a:ext uri="{FF2B5EF4-FFF2-40B4-BE49-F238E27FC236}">
                <a16:creationId xmlns:a16="http://schemas.microsoft.com/office/drawing/2014/main" id="{0427CBB1-5A96-4650-ABC1-B3E2967B44BD}"/>
              </a:ext>
            </a:extLst>
          </p:cNvPr>
          <p:cNvCxnSpPr>
            <a:cxnSpLocks/>
          </p:cNvCxnSpPr>
          <p:nvPr/>
        </p:nvCxnSpPr>
        <p:spPr>
          <a:xfrm flipH="1" flipV="1">
            <a:off x="8820037" y="316832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5" name="Connecteur droit 384">
            <a:extLst>
              <a:ext uri="{FF2B5EF4-FFF2-40B4-BE49-F238E27FC236}">
                <a16:creationId xmlns:a16="http://schemas.microsoft.com/office/drawing/2014/main" id="{8A38C0F3-9136-4257-A889-68F2510ACF51}"/>
              </a:ext>
            </a:extLst>
          </p:cNvPr>
          <p:cNvCxnSpPr>
            <a:cxnSpLocks/>
          </p:cNvCxnSpPr>
          <p:nvPr/>
        </p:nvCxnSpPr>
        <p:spPr>
          <a:xfrm>
            <a:off x="8679944" y="332931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6" name="Connecteur droit 385">
            <a:extLst>
              <a:ext uri="{FF2B5EF4-FFF2-40B4-BE49-F238E27FC236}">
                <a16:creationId xmlns:a16="http://schemas.microsoft.com/office/drawing/2014/main" id="{88674BFB-B05B-4EBD-8B0E-77268917F0E4}"/>
              </a:ext>
            </a:extLst>
          </p:cNvPr>
          <p:cNvCxnSpPr>
            <a:cxnSpLocks/>
          </p:cNvCxnSpPr>
          <p:nvPr/>
        </p:nvCxnSpPr>
        <p:spPr>
          <a:xfrm>
            <a:off x="8816842" y="31686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7" name="Connecteur droit 386">
            <a:extLst>
              <a:ext uri="{FF2B5EF4-FFF2-40B4-BE49-F238E27FC236}">
                <a16:creationId xmlns:a16="http://schemas.microsoft.com/office/drawing/2014/main" id="{52F40B71-0E04-4569-89DF-FD701A9FB088}"/>
              </a:ext>
            </a:extLst>
          </p:cNvPr>
          <p:cNvCxnSpPr>
            <a:cxnSpLocks/>
          </p:cNvCxnSpPr>
          <p:nvPr/>
        </p:nvCxnSpPr>
        <p:spPr>
          <a:xfrm>
            <a:off x="8821697" y="41091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8" name="Connecteur droit 387">
            <a:extLst>
              <a:ext uri="{FF2B5EF4-FFF2-40B4-BE49-F238E27FC236}">
                <a16:creationId xmlns:a16="http://schemas.microsoft.com/office/drawing/2014/main" id="{9A32FBD9-7F74-4D49-9D3F-A3C66DAB2DC9}"/>
              </a:ext>
            </a:extLst>
          </p:cNvPr>
          <p:cNvCxnSpPr>
            <a:cxnSpLocks/>
          </p:cNvCxnSpPr>
          <p:nvPr/>
        </p:nvCxnSpPr>
        <p:spPr>
          <a:xfrm flipH="1" flipV="1">
            <a:off x="8823352" y="379000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9" name="Connecteur droit 388">
            <a:extLst>
              <a:ext uri="{FF2B5EF4-FFF2-40B4-BE49-F238E27FC236}">
                <a16:creationId xmlns:a16="http://schemas.microsoft.com/office/drawing/2014/main" id="{91EBD12B-F137-4188-A509-FF62BE679395}"/>
              </a:ext>
            </a:extLst>
          </p:cNvPr>
          <p:cNvCxnSpPr>
            <a:cxnSpLocks/>
          </p:cNvCxnSpPr>
          <p:nvPr/>
        </p:nvCxnSpPr>
        <p:spPr>
          <a:xfrm>
            <a:off x="8683259" y="395099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0" name="Connecteur droit 389">
            <a:extLst>
              <a:ext uri="{FF2B5EF4-FFF2-40B4-BE49-F238E27FC236}">
                <a16:creationId xmlns:a16="http://schemas.microsoft.com/office/drawing/2014/main" id="{18725D0F-DD4C-46C2-9694-0800E16DBEF4}"/>
              </a:ext>
            </a:extLst>
          </p:cNvPr>
          <p:cNvCxnSpPr>
            <a:cxnSpLocks/>
          </p:cNvCxnSpPr>
          <p:nvPr/>
        </p:nvCxnSpPr>
        <p:spPr>
          <a:xfrm>
            <a:off x="8820157" y="37903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1" name="Connecteur droit 390">
            <a:extLst>
              <a:ext uri="{FF2B5EF4-FFF2-40B4-BE49-F238E27FC236}">
                <a16:creationId xmlns:a16="http://schemas.microsoft.com/office/drawing/2014/main" id="{01B5C28A-28CD-4E97-8B12-1C261416E9C6}"/>
              </a:ext>
            </a:extLst>
          </p:cNvPr>
          <p:cNvCxnSpPr>
            <a:cxnSpLocks/>
          </p:cNvCxnSpPr>
          <p:nvPr/>
        </p:nvCxnSpPr>
        <p:spPr>
          <a:xfrm>
            <a:off x="8824260" y="47492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2" name="Connecteur droit 391">
            <a:extLst>
              <a:ext uri="{FF2B5EF4-FFF2-40B4-BE49-F238E27FC236}">
                <a16:creationId xmlns:a16="http://schemas.microsoft.com/office/drawing/2014/main" id="{E0EC1F58-16E8-497D-AED4-AA264260B32F}"/>
              </a:ext>
            </a:extLst>
          </p:cNvPr>
          <p:cNvCxnSpPr>
            <a:cxnSpLocks/>
          </p:cNvCxnSpPr>
          <p:nvPr/>
        </p:nvCxnSpPr>
        <p:spPr>
          <a:xfrm flipH="1" flipV="1">
            <a:off x="8825915" y="44301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3" name="Connecteur droit 392">
            <a:extLst>
              <a:ext uri="{FF2B5EF4-FFF2-40B4-BE49-F238E27FC236}">
                <a16:creationId xmlns:a16="http://schemas.microsoft.com/office/drawing/2014/main" id="{6AEA7541-0E84-4123-82C4-066E55BDD398}"/>
              </a:ext>
            </a:extLst>
          </p:cNvPr>
          <p:cNvCxnSpPr>
            <a:cxnSpLocks/>
          </p:cNvCxnSpPr>
          <p:nvPr/>
        </p:nvCxnSpPr>
        <p:spPr>
          <a:xfrm>
            <a:off x="8685822" y="45911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4" name="Connecteur droit 393">
            <a:extLst>
              <a:ext uri="{FF2B5EF4-FFF2-40B4-BE49-F238E27FC236}">
                <a16:creationId xmlns:a16="http://schemas.microsoft.com/office/drawing/2014/main" id="{CE757554-9B77-4F38-89A0-43215A2F2E4B}"/>
              </a:ext>
            </a:extLst>
          </p:cNvPr>
          <p:cNvCxnSpPr>
            <a:cxnSpLocks/>
          </p:cNvCxnSpPr>
          <p:nvPr/>
        </p:nvCxnSpPr>
        <p:spPr>
          <a:xfrm>
            <a:off x="8822720" y="44304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5" name="Connecteur droit 394">
            <a:extLst>
              <a:ext uri="{FF2B5EF4-FFF2-40B4-BE49-F238E27FC236}">
                <a16:creationId xmlns:a16="http://schemas.microsoft.com/office/drawing/2014/main" id="{7B9EFE25-C70C-4023-A21E-1B726A6EC163}"/>
              </a:ext>
            </a:extLst>
          </p:cNvPr>
          <p:cNvCxnSpPr>
            <a:cxnSpLocks/>
          </p:cNvCxnSpPr>
          <p:nvPr/>
        </p:nvCxnSpPr>
        <p:spPr>
          <a:xfrm>
            <a:off x="8824896" y="53891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6" name="Connecteur droit 395">
            <a:extLst>
              <a:ext uri="{FF2B5EF4-FFF2-40B4-BE49-F238E27FC236}">
                <a16:creationId xmlns:a16="http://schemas.microsoft.com/office/drawing/2014/main" id="{E697E79E-9C7E-4E99-9B11-8BADED888051}"/>
              </a:ext>
            </a:extLst>
          </p:cNvPr>
          <p:cNvCxnSpPr>
            <a:cxnSpLocks/>
          </p:cNvCxnSpPr>
          <p:nvPr/>
        </p:nvCxnSpPr>
        <p:spPr>
          <a:xfrm flipH="1" flipV="1">
            <a:off x="8826551" y="507000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7" name="Connecteur droit 396">
            <a:extLst>
              <a:ext uri="{FF2B5EF4-FFF2-40B4-BE49-F238E27FC236}">
                <a16:creationId xmlns:a16="http://schemas.microsoft.com/office/drawing/2014/main" id="{C33A591D-0119-4543-B9A5-7BFB1EBD099E}"/>
              </a:ext>
            </a:extLst>
          </p:cNvPr>
          <p:cNvCxnSpPr>
            <a:cxnSpLocks/>
          </p:cNvCxnSpPr>
          <p:nvPr/>
        </p:nvCxnSpPr>
        <p:spPr>
          <a:xfrm>
            <a:off x="8686458" y="523099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8" name="Connecteur droit 397">
            <a:extLst>
              <a:ext uri="{FF2B5EF4-FFF2-40B4-BE49-F238E27FC236}">
                <a16:creationId xmlns:a16="http://schemas.microsoft.com/office/drawing/2014/main" id="{A237C627-A32D-4AF0-821F-680F6CBC9426}"/>
              </a:ext>
            </a:extLst>
          </p:cNvPr>
          <p:cNvCxnSpPr>
            <a:cxnSpLocks/>
          </p:cNvCxnSpPr>
          <p:nvPr/>
        </p:nvCxnSpPr>
        <p:spPr>
          <a:xfrm>
            <a:off x="8823356" y="50703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9" name="Connecteur droit 398">
            <a:extLst>
              <a:ext uri="{FF2B5EF4-FFF2-40B4-BE49-F238E27FC236}">
                <a16:creationId xmlns:a16="http://schemas.microsoft.com/office/drawing/2014/main" id="{A80B5215-DCDE-46CB-98E7-CD04D73F4CF7}"/>
              </a:ext>
            </a:extLst>
          </p:cNvPr>
          <p:cNvCxnSpPr>
            <a:cxnSpLocks/>
          </p:cNvCxnSpPr>
          <p:nvPr/>
        </p:nvCxnSpPr>
        <p:spPr>
          <a:xfrm>
            <a:off x="8827459" y="60292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0" name="Connecteur droit 399">
            <a:extLst>
              <a:ext uri="{FF2B5EF4-FFF2-40B4-BE49-F238E27FC236}">
                <a16:creationId xmlns:a16="http://schemas.microsoft.com/office/drawing/2014/main" id="{364BD3A2-4C90-4CD1-A7D1-F397F6F1DEB9}"/>
              </a:ext>
            </a:extLst>
          </p:cNvPr>
          <p:cNvCxnSpPr>
            <a:cxnSpLocks/>
          </p:cNvCxnSpPr>
          <p:nvPr/>
        </p:nvCxnSpPr>
        <p:spPr>
          <a:xfrm flipH="1" flipV="1">
            <a:off x="8829114" y="57101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1" name="Connecteur droit 400">
            <a:extLst>
              <a:ext uri="{FF2B5EF4-FFF2-40B4-BE49-F238E27FC236}">
                <a16:creationId xmlns:a16="http://schemas.microsoft.com/office/drawing/2014/main" id="{B813F9A2-BBA5-4638-856B-AE3AD48B7CF4}"/>
              </a:ext>
            </a:extLst>
          </p:cNvPr>
          <p:cNvCxnSpPr>
            <a:cxnSpLocks/>
          </p:cNvCxnSpPr>
          <p:nvPr/>
        </p:nvCxnSpPr>
        <p:spPr>
          <a:xfrm>
            <a:off x="8689021" y="58711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2" name="Connecteur droit 401">
            <a:extLst>
              <a:ext uri="{FF2B5EF4-FFF2-40B4-BE49-F238E27FC236}">
                <a16:creationId xmlns:a16="http://schemas.microsoft.com/office/drawing/2014/main" id="{B620BA15-B0AF-4078-B50A-A6D96903644A}"/>
              </a:ext>
            </a:extLst>
          </p:cNvPr>
          <p:cNvCxnSpPr>
            <a:cxnSpLocks/>
          </p:cNvCxnSpPr>
          <p:nvPr/>
        </p:nvCxnSpPr>
        <p:spPr>
          <a:xfrm>
            <a:off x="8825919" y="57104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3" name="Rectangle 402">
            <a:extLst>
              <a:ext uri="{FF2B5EF4-FFF2-40B4-BE49-F238E27FC236}">
                <a16:creationId xmlns:a16="http://schemas.microsoft.com/office/drawing/2014/main" id="{99F1443D-E041-4D10-BD1A-0B07DF24A0DD}"/>
              </a:ext>
            </a:extLst>
          </p:cNvPr>
          <p:cNvSpPr/>
          <p:nvPr/>
        </p:nvSpPr>
        <p:spPr>
          <a:xfrm>
            <a:off x="7764300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TS VICINOIS 88 HB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DBD87FBB-3AD6-4B73-9A67-B23C121F1B1E}"/>
              </a:ext>
            </a:extLst>
          </p:cNvPr>
          <p:cNvSpPr/>
          <p:nvPr/>
        </p:nvSpPr>
        <p:spPr>
          <a:xfrm>
            <a:off x="7766863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EE1C8955-2E3B-4DB2-AD56-0AB72A6267B6}"/>
              </a:ext>
            </a:extLst>
          </p:cNvPr>
          <p:cNvSpPr/>
          <p:nvPr/>
        </p:nvSpPr>
        <p:spPr>
          <a:xfrm>
            <a:off x="7771514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7C4D7434-C14F-478F-9706-217A1443DAF6}"/>
              </a:ext>
            </a:extLst>
          </p:cNvPr>
          <p:cNvSpPr/>
          <p:nvPr/>
        </p:nvSpPr>
        <p:spPr>
          <a:xfrm>
            <a:off x="7774077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2D136C76-5B32-4565-A430-2375D8131F97}"/>
              </a:ext>
            </a:extLst>
          </p:cNvPr>
          <p:cNvSpPr/>
          <p:nvPr/>
        </p:nvSpPr>
        <p:spPr>
          <a:xfrm>
            <a:off x="7777392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6EAB6DF4-DE46-4C6F-BBA7-8AE46703BB1F}"/>
              </a:ext>
            </a:extLst>
          </p:cNvPr>
          <p:cNvSpPr/>
          <p:nvPr/>
        </p:nvSpPr>
        <p:spPr>
          <a:xfrm>
            <a:off x="7779955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RAMBOUILLET HB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A0720BA3-C1E8-4AB7-8187-244C2B079567}"/>
              </a:ext>
            </a:extLst>
          </p:cNvPr>
          <p:cNvSpPr/>
          <p:nvPr/>
        </p:nvSpPr>
        <p:spPr>
          <a:xfrm>
            <a:off x="7780591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2C3DB3C8-677D-4E93-BC2B-902E89DA23C7}"/>
              </a:ext>
            </a:extLst>
          </p:cNvPr>
          <p:cNvSpPr/>
          <p:nvPr/>
        </p:nvSpPr>
        <p:spPr>
          <a:xfrm>
            <a:off x="7783154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</a:p>
        </p:txBody>
      </p:sp>
      <p:cxnSp>
        <p:nvCxnSpPr>
          <p:cNvPr id="430" name="Connecteur droit 429">
            <a:extLst>
              <a:ext uri="{FF2B5EF4-FFF2-40B4-BE49-F238E27FC236}">
                <a16:creationId xmlns:a16="http://schemas.microsoft.com/office/drawing/2014/main" id="{F9AD7573-12C9-49F7-8948-8279ECBB74FA}"/>
              </a:ext>
            </a:extLst>
          </p:cNvPr>
          <p:cNvCxnSpPr>
            <a:cxnSpLocks/>
          </p:cNvCxnSpPr>
          <p:nvPr/>
        </p:nvCxnSpPr>
        <p:spPr>
          <a:xfrm>
            <a:off x="7528686" y="173779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1" name="Connecteur droit 430">
            <a:extLst>
              <a:ext uri="{FF2B5EF4-FFF2-40B4-BE49-F238E27FC236}">
                <a16:creationId xmlns:a16="http://schemas.microsoft.com/office/drawing/2014/main" id="{5F8F0279-7FE9-47CC-9ABB-85AA73C04076}"/>
              </a:ext>
            </a:extLst>
          </p:cNvPr>
          <p:cNvCxnSpPr>
            <a:cxnSpLocks/>
          </p:cNvCxnSpPr>
          <p:nvPr/>
        </p:nvCxnSpPr>
        <p:spPr>
          <a:xfrm>
            <a:off x="7640391" y="14031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2" name="Connecteur droit 431">
            <a:extLst>
              <a:ext uri="{FF2B5EF4-FFF2-40B4-BE49-F238E27FC236}">
                <a16:creationId xmlns:a16="http://schemas.microsoft.com/office/drawing/2014/main" id="{E7905227-BE69-4254-A7B6-77DA6AA56116}"/>
              </a:ext>
            </a:extLst>
          </p:cNvPr>
          <p:cNvCxnSpPr>
            <a:cxnSpLocks/>
          </p:cNvCxnSpPr>
          <p:nvPr/>
        </p:nvCxnSpPr>
        <p:spPr>
          <a:xfrm>
            <a:off x="7642366" y="204736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3" name="Connecteur droit 432">
            <a:extLst>
              <a:ext uri="{FF2B5EF4-FFF2-40B4-BE49-F238E27FC236}">
                <a16:creationId xmlns:a16="http://schemas.microsoft.com/office/drawing/2014/main" id="{D09DACF2-59E6-4F2A-8BC7-0B8C5FD907BA}"/>
              </a:ext>
            </a:extLst>
          </p:cNvPr>
          <p:cNvCxnSpPr>
            <a:cxnSpLocks/>
          </p:cNvCxnSpPr>
          <p:nvPr/>
        </p:nvCxnSpPr>
        <p:spPr>
          <a:xfrm flipV="1">
            <a:off x="7640326" y="1403106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4" name="Connecteur droit 433">
            <a:extLst>
              <a:ext uri="{FF2B5EF4-FFF2-40B4-BE49-F238E27FC236}">
                <a16:creationId xmlns:a16="http://schemas.microsoft.com/office/drawing/2014/main" id="{137BD153-631F-459D-9F8D-50414BFE8998}"/>
              </a:ext>
            </a:extLst>
          </p:cNvPr>
          <p:cNvCxnSpPr>
            <a:cxnSpLocks/>
          </p:cNvCxnSpPr>
          <p:nvPr/>
        </p:nvCxnSpPr>
        <p:spPr>
          <a:xfrm>
            <a:off x="7540888" y="301608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5" name="Connecteur droit 434">
            <a:extLst>
              <a:ext uri="{FF2B5EF4-FFF2-40B4-BE49-F238E27FC236}">
                <a16:creationId xmlns:a16="http://schemas.microsoft.com/office/drawing/2014/main" id="{778F807F-2258-4E6E-B7AE-7CAB276C0A93}"/>
              </a:ext>
            </a:extLst>
          </p:cNvPr>
          <p:cNvCxnSpPr>
            <a:cxnSpLocks/>
          </p:cNvCxnSpPr>
          <p:nvPr/>
        </p:nvCxnSpPr>
        <p:spPr>
          <a:xfrm>
            <a:off x="7652593" y="26814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6" name="Connecteur droit 435">
            <a:extLst>
              <a:ext uri="{FF2B5EF4-FFF2-40B4-BE49-F238E27FC236}">
                <a16:creationId xmlns:a16="http://schemas.microsoft.com/office/drawing/2014/main" id="{26E0209B-0859-419E-8452-5622E2A3934E}"/>
              </a:ext>
            </a:extLst>
          </p:cNvPr>
          <p:cNvCxnSpPr>
            <a:cxnSpLocks/>
          </p:cNvCxnSpPr>
          <p:nvPr/>
        </p:nvCxnSpPr>
        <p:spPr>
          <a:xfrm>
            <a:off x="7654568" y="3325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7" name="Connecteur droit 436">
            <a:extLst>
              <a:ext uri="{FF2B5EF4-FFF2-40B4-BE49-F238E27FC236}">
                <a16:creationId xmlns:a16="http://schemas.microsoft.com/office/drawing/2014/main" id="{981AF4C4-E769-4FB5-A3D0-89FBBD39EBE0}"/>
              </a:ext>
            </a:extLst>
          </p:cNvPr>
          <p:cNvCxnSpPr>
            <a:cxnSpLocks/>
          </p:cNvCxnSpPr>
          <p:nvPr/>
        </p:nvCxnSpPr>
        <p:spPr>
          <a:xfrm flipV="1">
            <a:off x="7652528" y="2681400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8" name="Connecteur droit 437">
            <a:extLst>
              <a:ext uri="{FF2B5EF4-FFF2-40B4-BE49-F238E27FC236}">
                <a16:creationId xmlns:a16="http://schemas.microsoft.com/office/drawing/2014/main" id="{FB83671E-CA32-4A6C-986C-24B12EAFC46C}"/>
              </a:ext>
            </a:extLst>
          </p:cNvPr>
          <p:cNvCxnSpPr>
            <a:cxnSpLocks/>
          </p:cNvCxnSpPr>
          <p:nvPr/>
        </p:nvCxnSpPr>
        <p:spPr>
          <a:xfrm>
            <a:off x="7534959" y="428967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9" name="Connecteur droit 438">
            <a:extLst>
              <a:ext uri="{FF2B5EF4-FFF2-40B4-BE49-F238E27FC236}">
                <a16:creationId xmlns:a16="http://schemas.microsoft.com/office/drawing/2014/main" id="{7BDABB2D-6D61-4AC0-8463-9C7F4F95DD45}"/>
              </a:ext>
            </a:extLst>
          </p:cNvPr>
          <p:cNvCxnSpPr>
            <a:cxnSpLocks/>
          </p:cNvCxnSpPr>
          <p:nvPr/>
        </p:nvCxnSpPr>
        <p:spPr>
          <a:xfrm>
            <a:off x="7646664" y="395498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0" name="Connecteur droit 439">
            <a:extLst>
              <a:ext uri="{FF2B5EF4-FFF2-40B4-BE49-F238E27FC236}">
                <a16:creationId xmlns:a16="http://schemas.microsoft.com/office/drawing/2014/main" id="{51348501-5149-47BB-B8E4-1EA22552EEA9}"/>
              </a:ext>
            </a:extLst>
          </p:cNvPr>
          <p:cNvCxnSpPr>
            <a:cxnSpLocks/>
          </p:cNvCxnSpPr>
          <p:nvPr/>
        </p:nvCxnSpPr>
        <p:spPr>
          <a:xfrm>
            <a:off x="7648639" y="45992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1" name="Connecteur droit 440">
            <a:extLst>
              <a:ext uri="{FF2B5EF4-FFF2-40B4-BE49-F238E27FC236}">
                <a16:creationId xmlns:a16="http://schemas.microsoft.com/office/drawing/2014/main" id="{D97CE146-5BEF-4098-B369-116A50C49655}"/>
              </a:ext>
            </a:extLst>
          </p:cNvPr>
          <p:cNvCxnSpPr>
            <a:cxnSpLocks/>
          </p:cNvCxnSpPr>
          <p:nvPr/>
        </p:nvCxnSpPr>
        <p:spPr>
          <a:xfrm flipV="1">
            <a:off x="7646599" y="3954985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2" name="Connecteur droit 441">
            <a:extLst>
              <a:ext uri="{FF2B5EF4-FFF2-40B4-BE49-F238E27FC236}">
                <a16:creationId xmlns:a16="http://schemas.microsoft.com/office/drawing/2014/main" id="{A0BCABAB-4CB1-47BF-BB81-0662C1A9252B}"/>
              </a:ext>
            </a:extLst>
          </p:cNvPr>
          <p:cNvCxnSpPr>
            <a:cxnSpLocks/>
          </p:cNvCxnSpPr>
          <p:nvPr/>
        </p:nvCxnSpPr>
        <p:spPr>
          <a:xfrm>
            <a:off x="7547161" y="556796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3" name="Connecteur droit 442">
            <a:extLst>
              <a:ext uri="{FF2B5EF4-FFF2-40B4-BE49-F238E27FC236}">
                <a16:creationId xmlns:a16="http://schemas.microsoft.com/office/drawing/2014/main" id="{C22C566E-0D93-430C-92A1-840C6EB8DD06}"/>
              </a:ext>
            </a:extLst>
          </p:cNvPr>
          <p:cNvCxnSpPr>
            <a:cxnSpLocks/>
          </p:cNvCxnSpPr>
          <p:nvPr/>
        </p:nvCxnSpPr>
        <p:spPr>
          <a:xfrm>
            <a:off x="7658866" y="523327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4" name="Connecteur droit 443">
            <a:extLst>
              <a:ext uri="{FF2B5EF4-FFF2-40B4-BE49-F238E27FC236}">
                <a16:creationId xmlns:a16="http://schemas.microsoft.com/office/drawing/2014/main" id="{68F30842-D9DA-4850-BFE8-CE5F8BA2448A}"/>
              </a:ext>
            </a:extLst>
          </p:cNvPr>
          <p:cNvCxnSpPr>
            <a:cxnSpLocks/>
          </p:cNvCxnSpPr>
          <p:nvPr/>
        </p:nvCxnSpPr>
        <p:spPr>
          <a:xfrm>
            <a:off x="7660841" y="587754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5" name="Connecteur droit 444">
            <a:extLst>
              <a:ext uri="{FF2B5EF4-FFF2-40B4-BE49-F238E27FC236}">
                <a16:creationId xmlns:a16="http://schemas.microsoft.com/office/drawing/2014/main" id="{79378A24-DAF0-4F59-A440-11EEBBCC0354}"/>
              </a:ext>
            </a:extLst>
          </p:cNvPr>
          <p:cNvCxnSpPr>
            <a:cxnSpLocks/>
          </p:cNvCxnSpPr>
          <p:nvPr/>
        </p:nvCxnSpPr>
        <p:spPr>
          <a:xfrm flipV="1">
            <a:off x="7658801" y="5233279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8" name="Rectangle 447">
            <a:extLst>
              <a:ext uri="{FF2B5EF4-FFF2-40B4-BE49-F238E27FC236}">
                <a16:creationId xmlns:a16="http://schemas.microsoft.com/office/drawing/2014/main" id="{9DB1D459-1FAB-4080-9FEA-D77B7D22658C}"/>
              </a:ext>
            </a:extLst>
          </p:cNvPr>
          <p:cNvSpPr/>
          <p:nvPr/>
        </p:nvSpPr>
        <p:spPr>
          <a:xfrm>
            <a:off x="6644294" y="5399725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B49FB5A5-91D2-41FE-82BE-F6E508538F22}"/>
              </a:ext>
            </a:extLst>
          </p:cNvPr>
          <p:cNvSpPr/>
          <p:nvPr/>
        </p:nvSpPr>
        <p:spPr>
          <a:xfrm>
            <a:off x="6638021" y="2847846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cxnSp>
        <p:nvCxnSpPr>
          <p:cNvPr id="450" name="Connecteur droit 449">
            <a:extLst>
              <a:ext uri="{FF2B5EF4-FFF2-40B4-BE49-F238E27FC236}">
                <a16:creationId xmlns:a16="http://schemas.microsoft.com/office/drawing/2014/main" id="{80DC61FD-8EF2-42FC-9708-DDA2056201C5}"/>
              </a:ext>
            </a:extLst>
          </p:cNvPr>
          <p:cNvCxnSpPr>
            <a:cxnSpLocks/>
          </p:cNvCxnSpPr>
          <p:nvPr/>
        </p:nvCxnSpPr>
        <p:spPr>
          <a:xfrm>
            <a:off x="6403633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1" name="Connecteur droit 450">
            <a:extLst>
              <a:ext uri="{FF2B5EF4-FFF2-40B4-BE49-F238E27FC236}">
                <a16:creationId xmlns:a16="http://schemas.microsoft.com/office/drawing/2014/main" id="{88815267-FB06-4D90-8263-E85A24AD520D}"/>
              </a:ext>
            </a:extLst>
          </p:cNvPr>
          <p:cNvCxnSpPr>
            <a:cxnSpLocks/>
          </p:cNvCxnSpPr>
          <p:nvPr/>
        </p:nvCxnSpPr>
        <p:spPr>
          <a:xfrm>
            <a:off x="6514783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Connecteur droit 451">
            <a:extLst>
              <a:ext uri="{FF2B5EF4-FFF2-40B4-BE49-F238E27FC236}">
                <a16:creationId xmlns:a16="http://schemas.microsoft.com/office/drawing/2014/main" id="{316273BF-EA3E-47F0-A3AD-26762549527B}"/>
              </a:ext>
            </a:extLst>
          </p:cNvPr>
          <p:cNvCxnSpPr>
            <a:cxnSpLocks/>
          </p:cNvCxnSpPr>
          <p:nvPr/>
        </p:nvCxnSpPr>
        <p:spPr>
          <a:xfrm>
            <a:off x="6514419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3" name="Connecteur droit 452">
            <a:extLst>
              <a:ext uri="{FF2B5EF4-FFF2-40B4-BE49-F238E27FC236}">
                <a16:creationId xmlns:a16="http://schemas.microsoft.com/office/drawing/2014/main" id="{B2CA60FA-D089-48FE-B734-4858D8B138E1}"/>
              </a:ext>
            </a:extLst>
          </p:cNvPr>
          <p:cNvCxnSpPr>
            <a:cxnSpLocks/>
          </p:cNvCxnSpPr>
          <p:nvPr/>
        </p:nvCxnSpPr>
        <p:spPr>
          <a:xfrm flipV="1">
            <a:off x="6515135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4" name="Connecteur droit 453">
            <a:extLst>
              <a:ext uri="{FF2B5EF4-FFF2-40B4-BE49-F238E27FC236}">
                <a16:creationId xmlns:a16="http://schemas.microsoft.com/office/drawing/2014/main" id="{FD9D3A6C-F64B-4FB5-9EC2-84B2E01860DA}"/>
              </a:ext>
            </a:extLst>
          </p:cNvPr>
          <p:cNvCxnSpPr>
            <a:cxnSpLocks/>
          </p:cNvCxnSpPr>
          <p:nvPr/>
        </p:nvCxnSpPr>
        <p:spPr>
          <a:xfrm>
            <a:off x="6420573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5" name="Connecteur droit 454">
            <a:extLst>
              <a:ext uri="{FF2B5EF4-FFF2-40B4-BE49-F238E27FC236}">
                <a16:creationId xmlns:a16="http://schemas.microsoft.com/office/drawing/2014/main" id="{568E373A-BCA9-405B-83CE-5338E7C4A969}"/>
              </a:ext>
            </a:extLst>
          </p:cNvPr>
          <p:cNvCxnSpPr>
            <a:cxnSpLocks/>
          </p:cNvCxnSpPr>
          <p:nvPr/>
        </p:nvCxnSpPr>
        <p:spPr>
          <a:xfrm>
            <a:off x="6531723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6" name="Connecteur droit 455">
            <a:extLst>
              <a:ext uri="{FF2B5EF4-FFF2-40B4-BE49-F238E27FC236}">
                <a16:creationId xmlns:a16="http://schemas.microsoft.com/office/drawing/2014/main" id="{1AE4E873-0512-4FA2-A580-8E4A236D9D79}"/>
              </a:ext>
            </a:extLst>
          </p:cNvPr>
          <p:cNvCxnSpPr>
            <a:cxnSpLocks/>
          </p:cNvCxnSpPr>
          <p:nvPr/>
        </p:nvCxnSpPr>
        <p:spPr>
          <a:xfrm>
            <a:off x="6531359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7" name="Connecteur droit 456">
            <a:extLst>
              <a:ext uri="{FF2B5EF4-FFF2-40B4-BE49-F238E27FC236}">
                <a16:creationId xmlns:a16="http://schemas.microsoft.com/office/drawing/2014/main" id="{5B9121FB-DE5C-4A11-8322-0F82695744FE}"/>
              </a:ext>
            </a:extLst>
          </p:cNvPr>
          <p:cNvCxnSpPr>
            <a:cxnSpLocks/>
          </p:cNvCxnSpPr>
          <p:nvPr/>
        </p:nvCxnSpPr>
        <p:spPr>
          <a:xfrm flipV="1">
            <a:off x="6532075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6" name="Rectangle 445">
            <a:extLst>
              <a:ext uri="{FF2B5EF4-FFF2-40B4-BE49-F238E27FC236}">
                <a16:creationId xmlns:a16="http://schemas.microsoft.com/office/drawing/2014/main" id="{B5C1DCC0-8A11-4CE1-8CC8-741AA317A512}"/>
              </a:ext>
            </a:extLst>
          </p:cNvPr>
          <p:cNvSpPr/>
          <p:nvPr/>
        </p:nvSpPr>
        <p:spPr>
          <a:xfrm>
            <a:off x="6625819" y="15695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DFC75513-2B3F-4648-ACF5-CF7E1FBD98D1}"/>
              </a:ext>
            </a:extLst>
          </p:cNvPr>
          <p:cNvSpPr/>
          <p:nvPr/>
        </p:nvSpPr>
        <p:spPr>
          <a:xfrm>
            <a:off x="6636068" y="4121431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RAMBOUILLET HB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60" name="Connecteur droit 459">
            <a:extLst>
              <a:ext uri="{FF2B5EF4-FFF2-40B4-BE49-F238E27FC236}">
                <a16:creationId xmlns:a16="http://schemas.microsoft.com/office/drawing/2014/main" id="{F65BB385-CE5A-4930-B480-753CEDE29385}"/>
              </a:ext>
            </a:extLst>
          </p:cNvPr>
          <p:cNvCxnSpPr>
            <a:cxnSpLocks/>
          </p:cNvCxnSpPr>
          <p:nvPr/>
        </p:nvCxnSpPr>
        <p:spPr>
          <a:xfrm flipV="1">
            <a:off x="6120964" y="2480096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1" name="Connecteur droit 460">
            <a:extLst>
              <a:ext uri="{FF2B5EF4-FFF2-40B4-BE49-F238E27FC236}">
                <a16:creationId xmlns:a16="http://schemas.microsoft.com/office/drawing/2014/main" id="{A24F95E6-E4EE-4E0C-930D-52CE20FFA989}"/>
              </a:ext>
            </a:extLst>
          </p:cNvPr>
          <p:cNvCxnSpPr>
            <a:cxnSpLocks/>
          </p:cNvCxnSpPr>
          <p:nvPr/>
        </p:nvCxnSpPr>
        <p:spPr>
          <a:xfrm>
            <a:off x="5989501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8" name="Rectangle 457">
            <a:extLst>
              <a:ext uri="{FF2B5EF4-FFF2-40B4-BE49-F238E27FC236}">
                <a16:creationId xmlns:a16="http://schemas.microsoft.com/office/drawing/2014/main" id="{3780CDE3-D8A3-42F5-B70D-8FF79E070576}"/>
              </a:ext>
            </a:extLst>
          </p:cNvPr>
          <p:cNvSpPr/>
          <p:nvPr/>
        </p:nvSpPr>
        <p:spPr>
          <a:xfrm>
            <a:off x="5524556" y="2233007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900">
              <a:solidFill>
                <a:schemeClr val="bg1"/>
              </a:solidFill>
              <a:latin typeface="Titillium Web" panose="00000500000000000000" pitchFamily="2" charset="0"/>
              <a:ea typeface="+mn-lt"/>
              <a:cs typeface="+mn-lt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205F5A8D-9A84-4557-9B28-5127206F11E5}"/>
              </a:ext>
            </a:extLst>
          </p:cNvPr>
          <p:cNvSpPr/>
          <p:nvPr/>
        </p:nvSpPr>
        <p:spPr>
          <a:xfrm>
            <a:off x="5525575" y="4768762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ASC TRAPPES </a:t>
            </a:r>
          </a:p>
        </p:txBody>
      </p:sp>
      <p:sp>
        <p:nvSpPr>
          <p:cNvPr id="462" name="Organigramme : Connecteur page suivante 461">
            <a:extLst>
              <a:ext uri="{FF2B5EF4-FFF2-40B4-BE49-F238E27FC236}">
                <a16:creationId xmlns:a16="http://schemas.microsoft.com/office/drawing/2014/main" id="{6E9028B4-256A-4973-B85A-D11C27FE2BCA}"/>
              </a:ext>
            </a:extLst>
          </p:cNvPr>
          <p:cNvSpPr/>
          <p:nvPr/>
        </p:nvSpPr>
        <p:spPr>
          <a:xfrm>
            <a:off x="5536820" y="698360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</a:p>
        </p:txBody>
      </p:sp>
      <p:sp>
        <p:nvSpPr>
          <p:cNvPr id="463" name="Organigramme : Connecteur page suivante 462">
            <a:extLst>
              <a:ext uri="{FF2B5EF4-FFF2-40B4-BE49-F238E27FC236}">
                <a16:creationId xmlns:a16="http://schemas.microsoft.com/office/drawing/2014/main" id="{03F449AD-3FA3-4DF3-8543-816B4858E005}"/>
              </a:ext>
            </a:extLst>
          </p:cNvPr>
          <p:cNvSpPr/>
          <p:nvPr/>
        </p:nvSpPr>
        <p:spPr>
          <a:xfrm>
            <a:off x="7789217" y="70123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464" name="Organigramme : Connecteur page suivante 463">
            <a:extLst>
              <a:ext uri="{FF2B5EF4-FFF2-40B4-BE49-F238E27FC236}">
                <a16:creationId xmlns:a16="http://schemas.microsoft.com/office/drawing/2014/main" id="{D507000E-F062-4E6F-9280-53BD0C54BC63}"/>
              </a:ext>
            </a:extLst>
          </p:cNvPr>
          <p:cNvSpPr/>
          <p:nvPr/>
        </p:nvSpPr>
        <p:spPr>
          <a:xfrm>
            <a:off x="8929907" y="69590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465" name="Organigramme : Connecteur page suivante 464">
            <a:extLst>
              <a:ext uri="{FF2B5EF4-FFF2-40B4-BE49-F238E27FC236}">
                <a16:creationId xmlns:a16="http://schemas.microsoft.com/office/drawing/2014/main" id="{93673F49-C09B-402B-B134-577FF3E8917F}"/>
              </a:ext>
            </a:extLst>
          </p:cNvPr>
          <p:cNvSpPr/>
          <p:nvPr/>
        </p:nvSpPr>
        <p:spPr>
          <a:xfrm>
            <a:off x="6647296" y="70175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EE1CC0FE-8694-4978-8C2D-842FEF81894E}"/>
              </a:ext>
            </a:extLst>
          </p:cNvPr>
          <p:cNvSpPr txBox="1"/>
          <p:nvPr/>
        </p:nvSpPr>
        <p:spPr>
          <a:xfrm>
            <a:off x="139427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17-18/12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780D9554-2CF4-46CB-BE93-A352DE5AB508}"/>
              </a:ext>
            </a:extLst>
          </p:cNvPr>
          <p:cNvSpPr txBox="1"/>
          <p:nvPr/>
        </p:nvSpPr>
        <p:spPr>
          <a:xfrm>
            <a:off x="1293696" y="514371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04-05/02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D2A96E40-1E61-43A7-869C-36026FCB6DBE}"/>
              </a:ext>
            </a:extLst>
          </p:cNvPr>
          <p:cNvSpPr txBox="1"/>
          <p:nvPr/>
        </p:nvSpPr>
        <p:spPr>
          <a:xfrm>
            <a:off x="7860433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04-05/02</a:t>
            </a: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0B9B8356-B973-4209-BC2E-AB90EFAB4E05}"/>
              </a:ext>
            </a:extLst>
          </p:cNvPr>
          <p:cNvSpPr txBox="1"/>
          <p:nvPr/>
        </p:nvSpPr>
        <p:spPr>
          <a:xfrm>
            <a:off x="9013513" y="50541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17-18/12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593C798F-6147-46CE-BDD5-28D4E8FE2C3C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pic>
        <p:nvPicPr>
          <p:cNvPr id="207" name="Image 3">
            <a:extLst>
              <a:ext uri="{FF2B5EF4-FFF2-40B4-BE49-F238E27FC236}">
                <a16:creationId xmlns:a16="http://schemas.microsoft.com/office/drawing/2014/main" id="{02847409-F582-46C4-92B0-B9493D627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86820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Titillium Web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DA46B3-CA9E-C81A-02C3-17A9E33DB9D3}"/>
              </a:ext>
            </a:extLst>
          </p:cNvPr>
          <p:cNvSpPr txBox="1"/>
          <p:nvPr/>
        </p:nvSpPr>
        <p:spPr>
          <a:xfrm>
            <a:off x="2433726" y="521197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25F0FB-8024-81EF-A948-57742A1FFF90}"/>
              </a:ext>
            </a:extLst>
          </p:cNvPr>
          <p:cNvSpPr txBox="1"/>
          <p:nvPr/>
        </p:nvSpPr>
        <p:spPr>
          <a:xfrm>
            <a:off x="3523946" y="51208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27-28/05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E4E8BB-252A-393C-EB29-F7ED7B006204}"/>
              </a:ext>
            </a:extLst>
          </p:cNvPr>
          <p:cNvSpPr txBox="1"/>
          <p:nvPr/>
        </p:nvSpPr>
        <p:spPr>
          <a:xfrm>
            <a:off x="5616831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27-28/05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D79402-9751-5D3D-5966-4D4D8A7B2B05}"/>
              </a:ext>
            </a:extLst>
          </p:cNvPr>
          <p:cNvSpPr txBox="1"/>
          <p:nvPr/>
        </p:nvSpPr>
        <p:spPr>
          <a:xfrm>
            <a:off x="6707353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533FC1-1603-CFDA-78B1-368AD9CCE295}"/>
              </a:ext>
            </a:extLst>
          </p:cNvPr>
          <p:cNvSpPr txBox="1"/>
          <p:nvPr/>
        </p:nvSpPr>
        <p:spPr>
          <a:xfrm>
            <a:off x="7446397" y="61199"/>
            <a:ext cx="2109873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itillium Web"/>
              </a:rPr>
              <a:t>* L’équipe citée en premier reçoit</a:t>
            </a:r>
          </a:p>
          <a:p>
            <a:endParaRPr lang="fr-FR" sz="1100" dirty="0">
              <a:solidFill>
                <a:schemeClr val="bg1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034337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383744"/>
            <a:ext cx="2290859" cy="2208536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60FB4F-DF84-4A91-9592-F2822C6B5D86}"/>
              </a:ext>
            </a:extLst>
          </p:cNvPr>
          <p:cNvCxnSpPr>
            <a:cxnSpLocks/>
          </p:cNvCxnSpPr>
          <p:nvPr/>
        </p:nvCxnSpPr>
        <p:spPr>
          <a:xfrm>
            <a:off x="2862062" y="223689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DE35A49-D601-4F56-9ABF-9C39C468E30B}"/>
              </a:ext>
            </a:extLst>
          </p:cNvPr>
          <p:cNvCxnSpPr>
            <a:cxnSpLocks/>
          </p:cNvCxnSpPr>
          <p:nvPr/>
        </p:nvCxnSpPr>
        <p:spPr>
          <a:xfrm>
            <a:off x="2864037" y="31926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409F92-261A-41F3-A340-1DF3120CE7DE}"/>
              </a:ext>
            </a:extLst>
          </p:cNvPr>
          <p:cNvCxnSpPr>
            <a:cxnSpLocks/>
          </p:cNvCxnSpPr>
          <p:nvPr/>
        </p:nvCxnSpPr>
        <p:spPr>
          <a:xfrm flipV="1">
            <a:off x="2983189" y="2236891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0F67C2A-2CDA-4A7B-881A-538A0438C6F5}"/>
              </a:ext>
            </a:extLst>
          </p:cNvPr>
          <p:cNvCxnSpPr>
            <a:cxnSpLocks/>
          </p:cNvCxnSpPr>
          <p:nvPr/>
        </p:nvCxnSpPr>
        <p:spPr>
          <a:xfrm>
            <a:off x="2983189" y="271476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Organigramme : Connecteur page suivante 18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1756050" y="1109129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0" name="Organigramme : Connecteur page suivante 19">
            <a:extLst>
              <a:ext uri="{FF2B5EF4-FFF2-40B4-BE49-F238E27FC236}">
                <a16:creationId xmlns:a16="http://schemas.microsoft.com/office/drawing/2014/main" id="{1A8B8D05-36F6-42B5-AFA1-71FED8DB99DF}"/>
              </a:ext>
            </a:extLst>
          </p:cNvPr>
          <p:cNvSpPr/>
          <p:nvPr/>
        </p:nvSpPr>
        <p:spPr>
          <a:xfrm>
            <a:off x="7134968" y="111497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1" name="Organigramme : Connecteur page suivante 20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101982" y="1115001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22" name="Organigramme : Connecteur page suivante 21">
            <a:extLst>
              <a:ext uri="{FF2B5EF4-FFF2-40B4-BE49-F238E27FC236}">
                <a16:creationId xmlns:a16="http://schemas.microsoft.com/office/drawing/2014/main" id="{FAAB70EE-38FF-4FF0-AB68-D1D145547183}"/>
              </a:ext>
            </a:extLst>
          </p:cNvPr>
          <p:cNvSpPr/>
          <p:nvPr/>
        </p:nvSpPr>
        <p:spPr>
          <a:xfrm>
            <a:off x="5789036" y="1118698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1756050" y="2068557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HB LES MUREAUX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A93A83-6066-4953-9B87-83C864DBDC3F}"/>
              </a:ext>
            </a:extLst>
          </p:cNvPr>
          <p:cNvSpPr/>
          <p:nvPr/>
        </p:nvSpPr>
        <p:spPr>
          <a:xfrm>
            <a:off x="1756050" y="301863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Titillium Web" panose="00000500000000000000" pitchFamily="2" charset="0"/>
              </a:rPr>
              <a:t>VERSAILLES HBC (2)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161200E-FA20-49C6-93B6-3E087BF68105}"/>
              </a:ext>
            </a:extLst>
          </p:cNvPr>
          <p:cNvCxnSpPr>
            <a:cxnSpLocks/>
          </p:cNvCxnSpPr>
          <p:nvPr/>
        </p:nvCxnSpPr>
        <p:spPr>
          <a:xfrm>
            <a:off x="2862062" y="411680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2C48914-6D46-40DA-9FBC-CC46E4844921}"/>
              </a:ext>
            </a:extLst>
          </p:cNvPr>
          <p:cNvCxnSpPr>
            <a:cxnSpLocks/>
          </p:cNvCxnSpPr>
          <p:nvPr/>
        </p:nvCxnSpPr>
        <p:spPr>
          <a:xfrm>
            <a:off x="2864037" y="507256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AD2B14A-3B5C-4B8F-B6A7-0B7066A2158A}"/>
              </a:ext>
            </a:extLst>
          </p:cNvPr>
          <p:cNvCxnSpPr>
            <a:cxnSpLocks/>
          </p:cNvCxnSpPr>
          <p:nvPr/>
        </p:nvCxnSpPr>
        <p:spPr>
          <a:xfrm flipV="1">
            <a:off x="2983189" y="411680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DA4EE9A-CA12-43FE-8465-58C49DABF38D}"/>
              </a:ext>
            </a:extLst>
          </p:cNvPr>
          <p:cNvCxnSpPr>
            <a:cxnSpLocks/>
          </p:cNvCxnSpPr>
          <p:nvPr/>
        </p:nvCxnSpPr>
        <p:spPr>
          <a:xfrm>
            <a:off x="2983189" y="4594682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A6447C2-FF47-400C-9579-B96FDAD64B3D}"/>
              </a:ext>
            </a:extLst>
          </p:cNvPr>
          <p:cNvSpPr/>
          <p:nvPr/>
        </p:nvSpPr>
        <p:spPr>
          <a:xfrm>
            <a:off x="1756050" y="395175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6F0CBA-DA8D-4669-A101-4ACEC499E912}"/>
              </a:ext>
            </a:extLst>
          </p:cNvPr>
          <p:cNvSpPr/>
          <p:nvPr/>
        </p:nvSpPr>
        <p:spPr>
          <a:xfrm>
            <a:off x="1756050" y="4896006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ELANCOURT MAUREPAS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8984B70-16B0-4C06-99EC-0FFA80FDDF2D}"/>
              </a:ext>
            </a:extLst>
          </p:cNvPr>
          <p:cNvCxnSpPr>
            <a:cxnSpLocks/>
          </p:cNvCxnSpPr>
          <p:nvPr/>
        </p:nvCxnSpPr>
        <p:spPr>
          <a:xfrm>
            <a:off x="7005437" y="22511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2441CEC-3C78-4681-945B-A6A58F14673D}"/>
              </a:ext>
            </a:extLst>
          </p:cNvPr>
          <p:cNvCxnSpPr>
            <a:cxnSpLocks/>
          </p:cNvCxnSpPr>
          <p:nvPr/>
        </p:nvCxnSpPr>
        <p:spPr>
          <a:xfrm>
            <a:off x="7007412" y="320691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C65C06AE-CC37-420F-A4B8-B48EDF908B12}"/>
              </a:ext>
            </a:extLst>
          </p:cNvPr>
          <p:cNvCxnSpPr>
            <a:cxnSpLocks/>
          </p:cNvCxnSpPr>
          <p:nvPr/>
        </p:nvCxnSpPr>
        <p:spPr>
          <a:xfrm flipV="1">
            <a:off x="7005914" y="2251162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BA8B773B-D633-4F87-AB2D-EAB4FE1A61CB}"/>
              </a:ext>
            </a:extLst>
          </p:cNvPr>
          <p:cNvCxnSpPr>
            <a:cxnSpLocks/>
          </p:cNvCxnSpPr>
          <p:nvPr/>
        </p:nvCxnSpPr>
        <p:spPr>
          <a:xfrm>
            <a:off x="6888439" y="271316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99EEA29-92AE-4E67-9D8C-B9AD39E60E36}"/>
              </a:ext>
            </a:extLst>
          </p:cNvPr>
          <p:cNvSpPr/>
          <p:nvPr/>
        </p:nvSpPr>
        <p:spPr>
          <a:xfrm>
            <a:off x="577893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74B3436E-8A19-466C-86FC-076B18EE4C7D}"/>
              </a:ext>
            </a:extLst>
          </p:cNvPr>
          <p:cNvCxnSpPr>
            <a:cxnSpLocks/>
          </p:cNvCxnSpPr>
          <p:nvPr/>
        </p:nvCxnSpPr>
        <p:spPr>
          <a:xfrm>
            <a:off x="7008358" y="413672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5F67E82B-A9BC-4550-B2E3-EB079963D988}"/>
              </a:ext>
            </a:extLst>
          </p:cNvPr>
          <p:cNvCxnSpPr>
            <a:cxnSpLocks/>
          </p:cNvCxnSpPr>
          <p:nvPr/>
        </p:nvCxnSpPr>
        <p:spPr>
          <a:xfrm>
            <a:off x="7010333" y="50924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0EE071E-8BC7-4394-BD2B-0C207C796182}"/>
              </a:ext>
            </a:extLst>
          </p:cNvPr>
          <p:cNvCxnSpPr>
            <a:cxnSpLocks/>
          </p:cNvCxnSpPr>
          <p:nvPr/>
        </p:nvCxnSpPr>
        <p:spPr>
          <a:xfrm flipV="1">
            <a:off x="7008835" y="413672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71A9733C-29F1-47FE-A85E-5B69658AC5A8}"/>
              </a:ext>
            </a:extLst>
          </p:cNvPr>
          <p:cNvCxnSpPr>
            <a:cxnSpLocks/>
          </p:cNvCxnSpPr>
          <p:nvPr/>
        </p:nvCxnSpPr>
        <p:spPr>
          <a:xfrm>
            <a:off x="6891360" y="459872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90E5D80-E63F-4F82-AFFE-E5FD8B609BE4}"/>
              </a:ext>
            </a:extLst>
          </p:cNvPr>
          <p:cNvSpPr/>
          <p:nvPr/>
        </p:nvSpPr>
        <p:spPr>
          <a:xfrm>
            <a:off x="5785762" y="4421385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4F77C0-C16F-4925-882C-4FCE482BE507}"/>
              </a:ext>
            </a:extLst>
          </p:cNvPr>
          <p:cNvSpPr/>
          <p:nvPr/>
        </p:nvSpPr>
        <p:spPr>
          <a:xfrm>
            <a:off x="7128616" y="2082828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TS VICINOIS 88 HB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422684E-B5D8-4832-A1D9-C47DE66D216E}"/>
              </a:ext>
            </a:extLst>
          </p:cNvPr>
          <p:cNvSpPr/>
          <p:nvPr/>
        </p:nvSpPr>
        <p:spPr>
          <a:xfrm>
            <a:off x="7134968" y="3028669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8254CF2-2AA2-4463-8AA3-8F74BF1A3B80}"/>
              </a:ext>
            </a:extLst>
          </p:cNvPr>
          <p:cNvSpPr/>
          <p:nvPr/>
        </p:nvSpPr>
        <p:spPr>
          <a:xfrm>
            <a:off x="7134968" y="3962852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F236002-06BE-453B-948B-1E114B9EBB73}"/>
              </a:ext>
            </a:extLst>
          </p:cNvPr>
          <p:cNvSpPr/>
          <p:nvPr/>
        </p:nvSpPr>
        <p:spPr>
          <a:xfrm>
            <a:off x="7134968" y="4908695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3655976" y="2887460"/>
            <a:ext cx="1296" cy="15374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10198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latin typeface="Titillium Web" panose="00000500000000000000" pitchFamily="2" charset="0"/>
              </a:rPr>
              <a:t>VERSAILLES HBC (2)</a:t>
            </a:r>
            <a:endParaRPr lang="fr-FR" sz="900" b="1" dirty="0">
              <a:latin typeface="Titillium Web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A5C5B2-2463-45FA-A29D-B0E516B9216C}"/>
              </a:ext>
            </a:extLst>
          </p:cNvPr>
          <p:cNvSpPr/>
          <p:nvPr/>
        </p:nvSpPr>
        <p:spPr>
          <a:xfrm>
            <a:off x="3101982" y="4424888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657272" y="3667781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797765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73F48BE9-C354-457B-891D-A496D0F871B4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329032" y="2887411"/>
            <a:ext cx="10724" cy="15339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182AA202-0799-4C3D-9DD2-B873057F2611}"/>
              </a:ext>
            </a:extLst>
          </p:cNvPr>
          <p:cNvCxnSpPr>
            <a:cxnSpLocks/>
          </p:cNvCxnSpPr>
          <p:nvPr/>
        </p:nvCxnSpPr>
        <p:spPr>
          <a:xfrm>
            <a:off x="6032604" y="3668303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74121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430700" y="2888731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dirty="0">
              <a:solidFill>
                <a:srgbClr val="FFF8AD"/>
              </a:solidFill>
              <a:latin typeface="Titillium Web" panose="00000500000000000000" pitchFamily="2" charset="0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287289" y="5699432"/>
            <a:ext cx="2109873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>
                <a:solidFill>
                  <a:schemeClr val="bg1"/>
                </a:solidFill>
                <a:latin typeface="Titillium Web"/>
              </a:rPr>
              <a:t>* L’équipe citée en premier reçoit</a:t>
            </a:r>
          </a:p>
          <a:p>
            <a:endParaRPr lang="fr-FR" sz="1100">
              <a:solidFill>
                <a:schemeClr val="bg1"/>
              </a:solidFill>
              <a:latin typeface="Titillium Web"/>
            </a:endParaRP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4" y="1802349"/>
            <a:ext cx="1021579" cy="1021579"/>
          </a:xfrm>
          <a:prstGeom prst="rect">
            <a:avLst/>
          </a:prstGeom>
        </p:spPr>
      </p:pic>
      <p:sp>
        <p:nvSpPr>
          <p:cNvPr id="98" name="Organigramme : Connecteur page suivante 97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723072" y="5179837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BA8C45"/>
                </a:solidFill>
                <a:latin typeface="Titillium Web"/>
              </a:rPr>
              <a:t>U18M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6214574F-8FFA-4D90-A9DE-4724A64FD89D}"/>
              </a:ext>
            </a:extLst>
          </p:cNvPr>
          <p:cNvSpPr txBox="1"/>
          <p:nvPr/>
        </p:nvSpPr>
        <p:spPr>
          <a:xfrm>
            <a:off x="1944186" y="914552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ADC3A4B-498E-49FD-B0DA-5D1D541DBC92}"/>
              </a:ext>
            </a:extLst>
          </p:cNvPr>
          <p:cNvSpPr txBox="1"/>
          <p:nvPr/>
        </p:nvSpPr>
        <p:spPr>
          <a:xfrm>
            <a:off x="3268086" y="90544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27-28/05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2D8C5F9-DF26-44AD-AB4F-5EA4DF8B8B20}"/>
              </a:ext>
            </a:extLst>
          </p:cNvPr>
          <p:cNvSpPr txBox="1"/>
          <p:nvPr/>
        </p:nvSpPr>
        <p:spPr>
          <a:xfrm>
            <a:off x="5929931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27-28/05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3660B1D9-92E0-4CCE-8427-F3130B38BEB2}"/>
              </a:ext>
            </a:extLst>
          </p:cNvPr>
          <p:cNvSpPr txBox="1"/>
          <p:nvPr/>
        </p:nvSpPr>
        <p:spPr>
          <a:xfrm>
            <a:off x="7335413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A98B8F05-1F4E-4CF6-858B-DE53A2542028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8B500A0C-65E1-4DCC-A17C-7A0B4C164588}"/>
              </a:ext>
            </a:extLst>
          </p:cNvPr>
          <p:cNvSpPr/>
          <p:nvPr/>
        </p:nvSpPr>
        <p:spPr>
          <a:xfrm>
            <a:off x="2525070" y="295189"/>
            <a:ext cx="4855860" cy="534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rgbClr val="8E2F2D"/>
                </a:solidFill>
                <a:latin typeface="Titillium Web" panose="00000500000000000000" pitchFamily="2" charset="0"/>
              </a:rPr>
              <a:t>CHALLENGE DES YVELINES</a:t>
            </a:r>
          </a:p>
        </p:txBody>
      </p:sp>
      <p:pic>
        <p:nvPicPr>
          <p:cNvPr id="60" name="Image 3">
            <a:extLst>
              <a:ext uri="{FF2B5EF4-FFF2-40B4-BE49-F238E27FC236}">
                <a16:creationId xmlns:a16="http://schemas.microsoft.com/office/drawing/2014/main" id="{2577F5F4-7B3B-4481-8426-22E9D79B7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45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9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383744"/>
            <a:ext cx="2290859" cy="2208536"/>
          </a:xfrm>
          <a:prstGeom prst="rect">
            <a:avLst/>
          </a:prstGeom>
        </p:spPr>
      </p:pic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9538E348-E244-4AD9-AEBC-300C7D29D63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518105" y="200683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2AECF7BE-4552-4F80-AD30-F1B291C294A6}"/>
              </a:ext>
            </a:extLst>
          </p:cNvPr>
          <p:cNvCxnSpPr>
            <a:cxnSpLocks/>
          </p:cNvCxnSpPr>
          <p:nvPr/>
        </p:nvCxnSpPr>
        <p:spPr>
          <a:xfrm>
            <a:off x="1518105" y="247862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69B24840-CD95-47E6-B8EA-804CD6C57618}"/>
              </a:ext>
            </a:extLst>
          </p:cNvPr>
          <p:cNvCxnSpPr>
            <a:cxnSpLocks/>
          </p:cNvCxnSpPr>
          <p:nvPr/>
        </p:nvCxnSpPr>
        <p:spPr>
          <a:xfrm flipV="1">
            <a:off x="1639232" y="2006837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AEC1A0E9-C385-44B5-A5B6-161D70FEAFA1}"/>
              </a:ext>
            </a:extLst>
          </p:cNvPr>
          <p:cNvCxnSpPr>
            <a:cxnSpLocks/>
          </p:cNvCxnSpPr>
          <p:nvPr/>
        </p:nvCxnSpPr>
        <p:spPr>
          <a:xfrm>
            <a:off x="1639232" y="223935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E3375AB-0493-44F3-A022-4CCA7125511E}"/>
              </a:ext>
            </a:extLst>
          </p:cNvPr>
          <p:cNvCxnSpPr>
            <a:cxnSpLocks/>
          </p:cNvCxnSpPr>
          <p:nvPr/>
        </p:nvCxnSpPr>
        <p:spPr>
          <a:xfrm>
            <a:off x="1518105" y="295112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38C0CAC5-22CE-4095-965B-F1889C27C917}"/>
              </a:ext>
            </a:extLst>
          </p:cNvPr>
          <p:cNvCxnSpPr>
            <a:cxnSpLocks/>
          </p:cNvCxnSpPr>
          <p:nvPr/>
        </p:nvCxnSpPr>
        <p:spPr>
          <a:xfrm>
            <a:off x="1518105" y="342290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DF030572-00FB-43D3-85E7-5A85F0BCE4E4}"/>
              </a:ext>
            </a:extLst>
          </p:cNvPr>
          <p:cNvCxnSpPr>
            <a:cxnSpLocks/>
          </p:cNvCxnSpPr>
          <p:nvPr/>
        </p:nvCxnSpPr>
        <p:spPr>
          <a:xfrm flipV="1">
            <a:off x="1639232" y="2951121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4E75976F-2CE4-4868-A078-9AA26B196A37}"/>
              </a:ext>
            </a:extLst>
          </p:cNvPr>
          <p:cNvCxnSpPr>
            <a:cxnSpLocks/>
          </p:cNvCxnSpPr>
          <p:nvPr/>
        </p:nvCxnSpPr>
        <p:spPr>
          <a:xfrm>
            <a:off x="1639232" y="318363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A860FB4F-DF84-4A91-9592-F2822C6B5D86}"/>
              </a:ext>
            </a:extLst>
          </p:cNvPr>
          <p:cNvCxnSpPr>
            <a:cxnSpLocks/>
          </p:cNvCxnSpPr>
          <p:nvPr/>
        </p:nvCxnSpPr>
        <p:spPr>
          <a:xfrm>
            <a:off x="2862062" y="223689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CDE35A49-D601-4F56-9ABF-9C39C468E30B}"/>
              </a:ext>
            </a:extLst>
          </p:cNvPr>
          <p:cNvCxnSpPr>
            <a:cxnSpLocks/>
          </p:cNvCxnSpPr>
          <p:nvPr/>
        </p:nvCxnSpPr>
        <p:spPr>
          <a:xfrm>
            <a:off x="2864037" y="31926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B6409F92-261A-41F3-A340-1DF3120CE7DE}"/>
              </a:ext>
            </a:extLst>
          </p:cNvPr>
          <p:cNvCxnSpPr>
            <a:cxnSpLocks/>
          </p:cNvCxnSpPr>
          <p:nvPr/>
        </p:nvCxnSpPr>
        <p:spPr>
          <a:xfrm flipV="1">
            <a:off x="2983189" y="2236891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E0F67C2A-2CDA-4A7B-881A-538A0438C6F5}"/>
              </a:ext>
            </a:extLst>
          </p:cNvPr>
          <p:cNvCxnSpPr>
            <a:cxnSpLocks/>
          </p:cNvCxnSpPr>
          <p:nvPr/>
        </p:nvCxnSpPr>
        <p:spPr>
          <a:xfrm>
            <a:off x="2983189" y="271476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1" name="Organigramme : Connecteur page suivante 100">
            <a:extLst>
              <a:ext uri="{FF2B5EF4-FFF2-40B4-BE49-F238E27FC236}">
                <a16:creationId xmlns:a16="http://schemas.microsoft.com/office/drawing/2014/main" id="{2CDE2E11-CCBD-4C1E-8958-21B93003E539}"/>
              </a:ext>
            </a:extLst>
          </p:cNvPr>
          <p:cNvSpPr/>
          <p:nvPr/>
        </p:nvSpPr>
        <p:spPr>
          <a:xfrm>
            <a:off x="8480899" y="111445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102" name="Organigramme : Connecteur page suivante 101">
            <a:extLst>
              <a:ext uri="{FF2B5EF4-FFF2-40B4-BE49-F238E27FC236}">
                <a16:creationId xmlns:a16="http://schemas.microsoft.com/office/drawing/2014/main" id="{EF0B44DC-36DE-4244-ACD7-DBBAE54BF9CF}"/>
              </a:ext>
            </a:extLst>
          </p:cNvPr>
          <p:cNvSpPr/>
          <p:nvPr/>
        </p:nvSpPr>
        <p:spPr>
          <a:xfrm>
            <a:off x="410118" y="111445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103" name="Organigramme : Connecteur page suivante 102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1756050" y="1109129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5" name="Organigramme : Connecteur page suivante 104">
            <a:extLst>
              <a:ext uri="{FF2B5EF4-FFF2-40B4-BE49-F238E27FC236}">
                <a16:creationId xmlns:a16="http://schemas.microsoft.com/office/drawing/2014/main" id="{1A8B8D05-36F6-42B5-AFA1-71FED8DB99DF}"/>
              </a:ext>
            </a:extLst>
          </p:cNvPr>
          <p:cNvSpPr/>
          <p:nvPr/>
        </p:nvSpPr>
        <p:spPr>
          <a:xfrm>
            <a:off x="7134968" y="111497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6" name="Organigramme : Connecteur page suivante 105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101982" y="1115001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/>
              </a:rPr>
              <a:t>1/2 Finale*</a:t>
            </a:r>
          </a:p>
        </p:txBody>
      </p:sp>
      <p:sp>
        <p:nvSpPr>
          <p:cNvPr id="107" name="Organigramme : Connecteur page suivante 106">
            <a:extLst>
              <a:ext uri="{FF2B5EF4-FFF2-40B4-BE49-F238E27FC236}">
                <a16:creationId xmlns:a16="http://schemas.microsoft.com/office/drawing/2014/main" id="{FAAB70EE-38FF-4FF0-AB68-D1D145547183}"/>
              </a:ext>
            </a:extLst>
          </p:cNvPr>
          <p:cNvSpPr/>
          <p:nvPr/>
        </p:nvSpPr>
        <p:spPr>
          <a:xfrm>
            <a:off x="5789036" y="1118698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/>
              </a:rPr>
              <a:t>1/2 Finale *</a:t>
            </a:r>
            <a:endParaRPr lang="fr-FR" sz="11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AD8CEE4-257E-4063-938E-B0E2C16837C8}"/>
              </a:ext>
            </a:extLst>
          </p:cNvPr>
          <p:cNvSpPr txBox="1"/>
          <p:nvPr/>
        </p:nvSpPr>
        <p:spPr>
          <a:xfrm>
            <a:off x="2941131" y="343032"/>
            <a:ext cx="41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BA8C45"/>
                </a:solidFill>
                <a:latin typeface="Titillium Web" panose="00000500000000000000" pitchFamily="2" charset="0"/>
              </a:rPr>
              <a:t>COUPE DES YVELINES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723072" y="5169563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BA8C45"/>
                </a:solidFill>
                <a:latin typeface="Titillium Web"/>
              </a:rPr>
              <a:t>U18F</a:t>
            </a:r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B1E91F94-96F9-4417-BAE3-2AA90EBB1FFD}"/>
              </a:ext>
            </a:extLst>
          </p:cNvPr>
          <p:cNvCxnSpPr>
            <a:cxnSpLocks/>
          </p:cNvCxnSpPr>
          <p:nvPr/>
        </p:nvCxnSpPr>
        <p:spPr>
          <a:xfrm>
            <a:off x="1518105" y="388428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AFF05D7C-2810-484B-84C1-EF6D024C15A8}"/>
              </a:ext>
            </a:extLst>
          </p:cNvPr>
          <p:cNvCxnSpPr>
            <a:cxnSpLocks/>
          </p:cNvCxnSpPr>
          <p:nvPr/>
        </p:nvCxnSpPr>
        <p:spPr>
          <a:xfrm>
            <a:off x="1518105" y="435607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90438094-EF61-4B54-9276-CF47F98CE155}"/>
              </a:ext>
            </a:extLst>
          </p:cNvPr>
          <p:cNvCxnSpPr>
            <a:cxnSpLocks/>
          </p:cNvCxnSpPr>
          <p:nvPr/>
        </p:nvCxnSpPr>
        <p:spPr>
          <a:xfrm flipV="1">
            <a:off x="1639232" y="3884288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E1BEA304-98AE-4927-A8EC-95EEEF02B20A}"/>
              </a:ext>
            </a:extLst>
          </p:cNvPr>
          <p:cNvCxnSpPr>
            <a:cxnSpLocks/>
          </p:cNvCxnSpPr>
          <p:nvPr/>
        </p:nvCxnSpPr>
        <p:spPr>
          <a:xfrm>
            <a:off x="1639232" y="411680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5637FB2D-D99F-43FD-86C2-F20C7F4DEE40}"/>
              </a:ext>
            </a:extLst>
          </p:cNvPr>
          <p:cNvCxnSpPr>
            <a:cxnSpLocks/>
          </p:cNvCxnSpPr>
          <p:nvPr/>
        </p:nvCxnSpPr>
        <p:spPr>
          <a:xfrm>
            <a:off x="1523132" y="483594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7D3403AD-BE93-4134-A713-E1ABC3D917FE}"/>
              </a:ext>
            </a:extLst>
          </p:cNvPr>
          <p:cNvCxnSpPr>
            <a:cxnSpLocks/>
          </p:cNvCxnSpPr>
          <p:nvPr/>
        </p:nvCxnSpPr>
        <p:spPr>
          <a:xfrm>
            <a:off x="1523132" y="530772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8DA08F91-6E12-457D-BEF3-61AE950F2640}"/>
              </a:ext>
            </a:extLst>
          </p:cNvPr>
          <p:cNvCxnSpPr>
            <a:cxnSpLocks/>
          </p:cNvCxnSpPr>
          <p:nvPr/>
        </p:nvCxnSpPr>
        <p:spPr>
          <a:xfrm flipV="1">
            <a:off x="1644259" y="4835944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30F8CE32-DE67-472D-97A2-AA32F7D2AD09}"/>
              </a:ext>
            </a:extLst>
          </p:cNvPr>
          <p:cNvCxnSpPr>
            <a:cxnSpLocks/>
          </p:cNvCxnSpPr>
          <p:nvPr/>
        </p:nvCxnSpPr>
        <p:spPr>
          <a:xfrm>
            <a:off x="1644259" y="5068460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DF9AE0-8E06-46F0-BCE6-B1CCB2ED03D1}"/>
              </a:ext>
            </a:extLst>
          </p:cNvPr>
          <p:cNvSpPr/>
          <p:nvPr/>
        </p:nvSpPr>
        <p:spPr>
          <a:xfrm>
            <a:off x="410118" y="1838504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5F706D-7995-4897-B2C2-C6C71DC2C268}"/>
              </a:ext>
            </a:extLst>
          </p:cNvPr>
          <p:cNvSpPr/>
          <p:nvPr/>
        </p:nvSpPr>
        <p:spPr>
          <a:xfrm>
            <a:off x="410118" y="2305117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EFCY (2)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65C7C0-F752-43D7-BC80-678429743E24}"/>
              </a:ext>
            </a:extLst>
          </p:cNvPr>
          <p:cNvSpPr/>
          <p:nvPr/>
        </p:nvSpPr>
        <p:spPr>
          <a:xfrm>
            <a:off x="410118" y="2779752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HB LES MUREAUX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008189-87CD-4A4D-9C25-1EB1BA2A204A}"/>
              </a:ext>
            </a:extLst>
          </p:cNvPr>
          <p:cNvSpPr/>
          <p:nvPr/>
        </p:nvSpPr>
        <p:spPr>
          <a:xfrm>
            <a:off x="410118" y="3246365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889E48-8E5D-49C0-9A94-8C63B14279CA}"/>
              </a:ext>
            </a:extLst>
          </p:cNvPr>
          <p:cNvSpPr/>
          <p:nvPr/>
        </p:nvSpPr>
        <p:spPr>
          <a:xfrm>
            <a:off x="410118" y="3731349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CELLOIS HB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52D4CB-BBEB-47C6-BFC4-A59607118924}"/>
              </a:ext>
            </a:extLst>
          </p:cNvPr>
          <p:cNvSpPr/>
          <p:nvPr/>
        </p:nvSpPr>
        <p:spPr>
          <a:xfrm>
            <a:off x="410118" y="4197962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GUYANCOURT / VOISINS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54AFCA-BBD4-41B4-8E65-E2980B2A1BA6}"/>
              </a:ext>
            </a:extLst>
          </p:cNvPr>
          <p:cNvSpPr/>
          <p:nvPr/>
        </p:nvSpPr>
        <p:spPr>
          <a:xfrm>
            <a:off x="410118" y="4672597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07B182-092C-48D9-A915-63FD0456B967}"/>
              </a:ext>
            </a:extLst>
          </p:cNvPr>
          <p:cNvSpPr/>
          <p:nvPr/>
        </p:nvSpPr>
        <p:spPr>
          <a:xfrm>
            <a:off x="410118" y="5139210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1756050" y="2068557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A93A83-6066-4953-9B87-83C864DBDC3F}"/>
              </a:ext>
            </a:extLst>
          </p:cNvPr>
          <p:cNvSpPr/>
          <p:nvPr/>
        </p:nvSpPr>
        <p:spPr>
          <a:xfrm>
            <a:off x="1756050" y="301863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HB LES MUREAUX</a:t>
            </a:r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8161200E-FA20-49C6-93B6-3E087BF68105}"/>
              </a:ext>
            </a:extLst>
          </p:cNvPr>
          <p:cNvCxnSpPr>
            <a:cxnSpLocks/>
          </p:cNvCxnSpPr>
          <p:nvPr/>
        </p:nvCxnSpPr>
        <p:spPr>
          <a:xfrm>
            <a:off x="2862062" y="411680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F2C48914-6D46-40DA-9FBC-CC46E4844921}"/>
              </a:ext>
            </a:extLst>
          </p:cNvPr>
          <p:cNvCxnSpPr>
            <a:cxnSpLocks/>
          </p:cNvCxnSpPr>
          <p:nvPr/>
        </p:nvCxnSpPr>
        <p:spPr>
          <a:xfrm>
            <a:off x="2864037" y="507256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3AD2B14A-3B5C-4B8F-B6A7-0B7066A2158A}"/>
              </a:ext>
            </a:extLst>
          </p:cNvPr>
          <p:cNvCxnSpPr>
            <a:cxnSpLocks/>
          </p:cNvCxnSpPr>
          <p:nvPr/>
        </p:nvCxnSpPr>
        <p:spPr>
          <a:xfrm flipV="1">
            <a:off x="2983189" y="411680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6DA4EE9A-CA12-43FE-8465-58C49DABF38D}"/>
              </a:ext>
            </a:extLst>
          </p:cNvPr>
          <p:cNvCxnSpPr>
            <a:cxnSpLocks/>
          </p:cNvCxnSpPr>
          <p:nvPr/>
        </p:nvCxnSpPr>
        <p:spPr>
          <a:xfrm>
            <a:off x="2983189" y="4594682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447C2-FF47-400C-9579-B96FDAD64B3D}"/>
              </a:ext>
            </a:extLst>
          </p:cNvPr>
          <p:cNvSpPr/>
          <p:nvPr/>
        </p:nvSpPr>
        <p:spPr>
          <a:xfrm>
            <a:off x="1756050" y="395175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CELLOIS HB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(+6)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6F0CBA-DA8D-4669-A101-4ACEC499E912}"/>
              </a:ext>
            </a:extLst>
          </p:cNvPr>
          <p:cNvSpPr/>
          <p:nvPr/>
        </p:nvSpPr>
        <p:spPr>
          <a:xfrm>
            <a:off x="1756050" y="4896006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EFCY</a:t>
            </a:r>
          </a:p>
        </p:txBody>
      </p: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68984B70-16B0-4C06-99EC-0FFA80FDDF2D}"/>
              </a:ext>
            </a:extLst>
          </p:cNvPr>
          <p:cNvCxnSpPr>
            <a:cxnSpLocks/>
          </p:cNvCxnSpPr>
          <p:nvPr/>
        </p:nvCxnSpPr>
        <p:spPr>
          <a:xfrm>
            <a:off x="7005437" y="22511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D2441CEC-3C78-4681-945B-A6A58F14673D}"/>
              </a:ext>
            </a:extLst>
          </p:cNvPr>
          <p:cNvCxnSpPr>
            <a:cxnSpLocks/>
          </p:cNvCxnSpPr>
          <p:nvPr/>
        </p:nvCxnSpPr>
        <p:spPr>
          <a:xfrm>
            <a:off x="7007412" y="320691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C65C06AE-CC37-420F-A4B8-B48EDF908B12}"/>
              </a:ext>
            </a:extLst>
          </p:cNvPr>
          <p:cNvCxnSpPr>
            <a:cxnSpLocks/>
          </p:cNvCxnSpPr>
          <p:nvPr/>
        </p:nvCxnSpPr>
        <p:spPr>
          <a:xfrm flipV="1">
            <a:off x="7005914" y="2251162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BA8B773B-D633-4F87-AB2D-EAB4FE1A61CB}"/>
              </a:ext>
            </a:extLst>
          </p:cNvPr>
          <p:cNvCxnSpPr>
            <a:cxnSpLocks/>
          </p:cNvCxnSpPr>
          <p:nvPr/>
        </p:nvCxnSpPr>
        <p:spPr>
          <a:xfrm>
            <a:off x="6888439" y="271316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99EEA29-92AE-4E67-9D8C-B9AD39E60E36}"/>
              </a:ext>
            </a:extLst>
          </p:cNvPr>
          <p:cNvSpPr/>
          <p:nvPr/>
        </p:nvSpPr>
        <p:spPr>
          <a:xfrm>
            <a:off x="577893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78 HB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(+6)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74B3436E-8A19-466C-86FC-076B18EE4C7D}"/>
              </a:ext>
            </a:extLst>
          </p:cNvPr>
          <p:cNvCxnSpPr>
            <a:cxnSpLocks/>
          </p:cNvCxnSpPr>
          <p:nvPr/>
        </p:nvCxnSpPr>
        <p:spPr>
          <a:xfrm>
            <a:off x="7008358" y="413672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5F67E82B-A9BC-4550-B2E3-EB079963D988}"/>
              </a:ext>
            </a:extLst>
          </p:cNvPr>
          <p:cNvCxnSpPr>
            <a:cxnSpLocks/>
          </p:cNvCxnSpPr>
          <p:nvPr/>
        </p:nvCxnSpPr>
        <p:spPr>
          <a:xfrm>
            <a:off x="7010333" y="50924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C0EE071E-8BC7-4394-BD2B-0C207C796182}"/>
              </a:ext>
            </a:extLst>
          </p:cNvPr>
          <p:cNvCxnSpPr>
            <a:cxnSpLocks/>
          </p:cNvCxnSpPr>
          <p:nvPr/>
        </p:nvCxnSpPr>
        <p:spPr>
          <a:xfrm flipV="1">
            <a:off x="7008835" y="413672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71A9733C-29F1-47FE-A85E-5B69658AC5A8}"/>
              </a:ext>
            </a:extLst>
          </p:cNvPr>
          <p:cNvCxnSpPr>
            <a:cxnSpLocks/>
          </p:cNvCxnSpPr>
          <p:nvPr/>
        </p:nvCxnSpPr>
        <p:spPr>
          <a:xfrm>
            <a:off x="6891360" y="459872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90E5D80-E63F-4F82-AFFE-E5FD8B609BE4}"/>
              </a:ext>
            </a:extLst>
          </p:cNvPr>
          <p:cNvSpPr/>
          <p:nvPr/>
        </p:nvSpPr>
        <p:spPr>
          <a:xfrm>
            <a:off x="5785762" y="4421385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latin typeface="Titillium Web" panose="00000500000000000000" pitchFamily="2" charset="0"/>
              </a:rPr>
              <a:t>SQY HB</a:t>
            </a:r>
            <a:endParaRPr lang="fr-FR" sz="900" b="1" dirty="0">
              <a:latin typeface="Titillium Web" panose="00000500000000000000" pitchFamily="2" charset="0"/>
            </a:endParaRPr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AF107594-B6B3-44C4-BB44-A2252BE4C8E5}"/>
              </a:ext>
            </a:extLst>
          </p:cNvPr>
          <p:cNvCxnSpPr>
            <a:cxnSpLocks/>
          </p:cNvCxnSpPr>
          <p:nvPr/>
        </p:nvCxnSpPr>
        <p:spPr>
          <a:xfrm>
            <a:off x="8358005" y="200683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461F1AC9-13C0-4BC7-BB1C-F380256BDEE1}"/>
              </a:ext>
            </a:extLst>
          </p:cNvPr>
          <p:cNvCxnSpPr>
            <a:cxnSpLocks/>
          </p:cNvCxnSpPr>
          <p:nvPr/>
        </p:nvCxnSpPr>
        <p:spPr>
          <a:xfrm>
            <a:off x="8358005" y="247862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8ED76F27-13EC-4D5A-9618-80F674121868}"/>
              </a:ext>
            </a:extLst>
          </p:cNvPr>
          <p:cNvCxnSpPr>
            <a:cxnSpLocks/>
          </p:cNvCxnSpPr>
          <p:nvPr/>
        </p:nvCxnSpPr>
        <p:spPr>
          <a:xfrm flipV="1">
            <a:off x="8356883" y="2006837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0179D790-D345-4039-9BE4-96ACA3734ADB}"/>
              </a:ext>
            </a:extLst>
          </p:cNvPr>
          <p:cNvCxnSpPr>
            <a:cxnSpLocks/>
          </p:cNvCxnSpPr>
          <p:nvPr/>
        </p:nvCxnSpPr>
        <p:spPr>
          <a:xfrm>
            <a:off x="8237805" y="223935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94F77C0-C16F-4925-882C-4FCE482BE507}"/>
              </a:ext>
            </a:extLst>
          </p:cNvPr>
          <p:cNvSpPr/>
          <p:nvPr/>
        </p:nvSpPr>
        <p:spPr>
          <a:xfrm>
            <a:off x="7128616" y="2082828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 BOUGIVAL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EEA663-2378-40DD-A43D-7AC026DFDE73}"/>
              </a:ext>
            </a:extLst>
          </p:cNvPr>
          <p:cNvSpPr/>
          <p:nvPr/>
        </p:nvSpPr>
        <p:spPr>
          <a:xfrm>
            <a:off x="8480898" y="1845300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445146-ABE5-40C5-B58B-80195C313BA6}"/>
              </a:ext>
            </a:extLst>
          </p:cNvPr>
          <p:cNvSpPr/>
          <p:nvPr/>
        </p:nvSpPr>
        <p:spPr>
          <a:xfrm>
            <a:off x="8480898" y="2311287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 BOUGIVAL</a:t>
            </a:r>
          </a:p>
        </p:txBody>
      </p: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4D174E20-64CF-4369-8C06-DFCAE89B1207}"/>
              </a:ext>
            </a:extLst>
          </p:cNvPr>
          <p:cNvCxnSpPr>
            <a:cxnSpLocks/>
          </p:cNvCxnSpPr>
          <p:nvPr/>
        </p:nvCxnSpPr>
        <p:spPr>
          <a:xfrm>
            <a:off x="8359127" y="297112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68113BD5-7CB0-40F5-BB4D-58BF93A1C98A}"/>
              </a:ext>
            </a:extLst>
          </p:cNvPr>
          <p:cNvCxnSpPr>
            <a:cxnSpLocks/>
          </p:cNvCxnSpPr>
          <p:nvPr/>
        </p:nvCxnSpPr>
        <p:spPr>
          <a:xfrm>
            <a:off x="8359127" y="344290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FDB3B4F6-D45A-4760-9C94-72BDC80A4560}"/>
              </a:ext>
            </a:extLst>
          </p:cNvPr>
          <p:cNvCxnSpPr>
            <a:cxnSpLocks/>
          </p:cNvCxnSpPr>
          <p:nvPr/>
        </p:nvCxnSpPr>
        <p:spPr>
          <a:xfrm flipV="1">
            <a:off x="8358005" y="2971119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170A5382-C9E0-44B9-81DC-4E524FDD9D8B}"/>
              </a:ext>
            </a:extLst>
          </p:cNvPr>
          <p:cNvCxnSpPr>
            <a:cxnSpLocks/>
          </p:cNvCxnSpPr>
          <p:nvPr/>
        </p:nvCxnSpPr>
        <p:spPr>
          <a:xfrm>
            <a:off x="8238927" y="320363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77DC393-5316-4705-AD21-8079EF6F9E64}"/>
              </a:ext>
            </a:extLst>
          </p:cNvPr>
          <p:cNvSpPr/>
          <p:nvPr/>
        </p:nvSpPr>
        <p:spPr>
          <a:xfrm>
            <a:off x="8480900" y="2787774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78 HB </a:t>
            </a:r>
            <a:r>
              <a:rPr lang="fr-FR" sz="8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(+3)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DF9115D-55B2-44D3-B1D9-7876E5A00A97}"/>
              </a:ext>
            </a:extLst>
          </p:cNvPr>
          <p:cNvSpPr/>
          <p:nvPr/>
        </p:nvSpPr>
        <p:spPr>
          <a:xfrm>
            <a:off x="8480900" y="3254387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HBSO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422684E-B5D8-4832-A1D9-C47DE66D216E}"/>
              </a:ext>
            </a:extLst>
          </p:cNvPr>
          <p:cNvSpPr/>
          <p:nvPr/>
        </p:nvSpPr>
        <p:spPr>
          <a:xfrm>
            <a:off x="7134968" y="3028669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78 HB</a:t>
            </a:r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63E1523A-D08C-46ED-965B-C96B0DB33A73}"/>
              </a:ext>
            </a:extLst>
          </p:cNvPr>
          <p:cNvCxnSpPr>
            <a:cxnSpLocks/>
          </p:cNvCxnSpPr>
          <p:nvPr/>
        </p:nvCxnSpPr>
        <p:spPr>
          <a:xfrm>
            <a:off x="8363898" y="390788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6CAF0020-81D3-48F1-A103-C0D3701B915C}"/>
              </a:ext>
            </a:extLst>
          </p:cNvPr>
          <p:cNvCxnSpPr>
            <a:cxnSpLocks/>
          </p:cNvCxnSpPr>
          <p:nvPr/>
        </p:nvCxnSpPr>
        <p:spPr>
          <a:xfrm>
            <a:off x="8363898" y="437967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3FA2D0AC-E14F-4494-B7C2-6C2A0A1D4A8A}"/>
              </a:ext>
            </a:extLst>
          </p:cNvPr>
          <p:cNvCxnSpPr>
            <a:cxnSpLocks/>
          </p:cNvCxnSpPr>
          <p:nvPr/>
        </p:nvCxnSpPr>
        <p:spPr>
          <a:xfrm flipV="1">
            <a:off x="8362776" y="3907888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D41F6FA0-07F0-4D76-9FCA-5F2ABC54C175}"/>
              </a:ext>
            </a:extLst>
          </p:cNvPr>
          <p:cNvCxnSpPr>
            <a:cxnSpLocks/>
          </p:cNvCxnSpPr>
          <p:nvPr/>
        </p:nvCxnSpPr>
        <p:spPr>
          <a:xfrm>
            <a:off x="8243698" y="414040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00003E31-2538-43B5-B3E9-A6EF35C52A78}"/>
              </a:ext>
            </a:extLst>
          </p:cNvPr>
          <p:cNvSpPr/>
          <p:nvPr/>
        </p:nvSpPr>
        <p:spPr>
          <a:xfrm>
            <a:off x="8480900" y="3739371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DA36A1-6704-4F08-B452-F06DDFFCB4FF}"/>
              </a:ext>
            </a:extLst>
          </p:cNvPr>
          <p:cNvSpPr/>
          <p:nvPr/>
        </p:nvSpPr>
        <p:spPr>
          <a:xfrm>
            <a:off x="8480900" y="4205984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PESG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8254CF2-2AA2-4463-8AA3-8F74BF1A3B80}"/>
              </a:ext>
            </a:extLst>
          </p:cNvPr>
          <p:cNvSpPr/>
          <p:nvPr/>
        </p:nvSpPr>
        <p:spPr>
          <a:xfrm>
            <a:off x="7134968" y="3962852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PESG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(+6)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54404C70-8EB5-4526-8BAA-FBC71EB55583}"/>
              </a:ext>
            </a:extLst>
          </p:cNvPr>
          <p:cNvCxnSpPr>
            <a:cxnSpLocks/>
          </p:cNvCxnSpPr>
          <p:nvPr/>
        </p:nvCxnSpPr>
        <p:spPr>
          <a:xfrm>
            <a:off x="8360249" y="485668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21ED75FC-CB21-4576-89DE-EA35685FF64C}"/>
              </a:ext>
            </a:extLst>
          </p:cNvPr>
          <p:cNvCxnSpPr>
            <a:cxnSpLocks/>
          </p:cNvCxnSpPr>
          <p:nvPr/>
        </p:nvCxnSpPr>
        <p:spPr>
          <a:xfrm>
            <a:off x="8360249" y="53284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55C2A24B-2A7F-4E73-A968-3D3C12F07711}"/>
              </a:ext>
            </a:extLst>
          </p:cNvPr>
          <p:cNvCxnSpPr>
            <a:cxnSpLocks/>
          </p:cNvCxnSpPr>
          <p:nvPr/>
        </p:nvCxnSpPr>
        <p:spPr>
          <a:xfrm flipV="1">
            <a:off x="8359127" y="4856681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4487A0B7-AAC6-42B0-AF2A-7ED6C799DBFE}"/>
              </a:ext>
            </a:extLst>
          </p:cNvPr>
          <p:cNvCxnSpPr>
            <a:cxnSpLocks/>
          </p:cNvCxnSpPr>
          <p:nvPr/>
        </p:nvCxnSpPr>
        <p:spPr>
          <a:xfrm>
            <a:off x="8240049" y="508919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78B3225-019F-425A-8905-F7B4C8017D6B}"/>
              </a:ext>
            </a:extLst>
          </p:cNvPr>
          <p:cNvSpPr/>
          <p:nvPr/>
        </p:nvSpPr>
        <p:spPr>
          <a:xfrm>
            <a:off x="8480900" y="4680619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40707E1-7211-45EB-8587-468C1BAAF250}"/>
              </a:ext>
            </a:extLst>
          </p:cNvPr>
          <p:cNvSpPr/>
          <p:nvPr/>
        </p:nvSpPr>
        <p:spPr>
          <a:xfrm>
            <a:off x="8480900" y="5147232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F236002-06BE-453B-948B-1E114B9EBB73}"/>
              </a:ext>
            </a:extLst>
          </p:cNvPr>
          <p:cNvSpPr/>
          <p:nvPr/>
        </p:nvSpPr>
        <p:spPr>
          <a:xfrm>
            <a:off x="7134968" y="4920863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SQY HB</a:t>
            </a:r>
          </a:p>
        </p:txBody>
      </p: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3655976" y="2887460"/>
            <a:ext cx="1296" cy="15374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10198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MANTAISE </a:t>
            </a:r>
            <a:r>
              <a:rPr lang="fr-FR" sz="10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(+6)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9A5C5B2-2463-45FA-A29D-B0E516B9216C}"/>
              </a:ext>
            </a:extLst>
          </p:cNvPr>
          <p:cNvSpPr/>
          <p:nvPr/>
        </p:nvSpPr>
        <p:spPr>
          <a:xfrm>
            <a:off x="3101982" y="4424888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EFCY</a:t>
            </a:r>
          </a:p>
        </p:txBody>
      </p: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657272" y="3667781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797765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Titillium Web" panose="00000500000000000000" pitchFamily="2" charset="0"/>
            </a:endParaRPr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73F48BE9-C354-457B-891D-A496D0F871B4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329032" y="2887411"/>
            <a:ext cx="10724" cy="15339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182AA202-0799-4C3D-9DD2-B873057F2611}"/>
              </a:ext>
            </a:extLst>
          </p:cNvPr>
          <p:cNvCxnSpPr>
            <a:cxnSpLocks/>
          </p:cNvCxnSpPr>
          <p:nvPr/>
        </p:nvCxnSpPr>
        <p:spPr>
          <a:xfrm>
            <a:off x="6032604" y="3668303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74121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Titillium Web" panose="00000500000000000000" pitchFamily="2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430700" y="2888731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rgbClr val="FFF8AD"/>
                </a:solidFill>
                <a:latin typeface="Titillium Web" panose="00000500000000000000" pitchFamily="2" charset="0"/>
              </a:rPr>
              <a:t>Vainqueur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287289" y="5699432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itillium Web" panose="00000500000000000000" pitchFamily="2" charset="0"/>
              </a:rPr>
              <a:t>* L’équipe du plus bas niveau reçoit</a:t>
            </a:r>
          </a:p>
          <a:p>
            <a:endParaRPr lang="fr-FR" sz="11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4" y="1802349"/>
            <a:ext cx="1021579" cy="1021579"/>
          </a:xfrm>
          <a:prstGeom prst="rect">
            <a:avLst/>
          </a:prstGeom>
        </p:spPr>
      </p:pic>
      <p:sp>
        <p:nvSpPr>
          <p:cNvPr id="197" name="Organigramme : Connecteur page suivante 196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AA876F2A-9123-4FBA-AB13-02F364528209}"/>
              </a:ext>
            </a:extLst>
          </p:cNvPr>
          <p:cNvSpPr txBox="1"/>
          <p:nvPr/>
        </p:nvSpPr>
        <p:spPr>
          <a:xfrm>
            <a:off x="590796" y="907726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28-29/01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15A9DBCC-BA2B-496B-926B-167D05CDDDA9}"/>
              </a:ext>
            </a:extLst>
          </p:cNvPr>
          <p:cNvSpPr txBox="1"/>
          <p:nvPr/>
        </p:nvSpPr>
        <p:spPr>
          <a:xfrm>
            <a:off x="8671373" y="90893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28-29/01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450EB6-95C7-444A-A1AC-4B9650D10218}"/>
              </a:ext>
            </a:extLst>
          </p:cNvPr>
          <p:cNvSpPr txBox="1"/>
          <p:nvPr/>
        </p:nvSpPr>
        <p:spPr>
          <a:xfrm>
            <a:off x="0" y="6460979"/>
            <a:ext cx="9905991" cy="375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/>
              </a:rPr>
              <a:t>Les rencontres doivent se jouer avant les dates indiquées</a:t>
            </a:r>
            <a:r>
              <a:rPr lang="fr-FR">
                <a:latin typeface="Titillium Web"/>
              </a:rPr>
              <a:t>​</a:t>
            </a:r>
            <a:endParaRPr lang="fr-FR"/>
          </a:p>
        </p:txBody>
      </p:sp>
      <p:pic>
        <p:nvPicPr>
          <p:cNvPr id="111" name="Image 3">
            <a:extLst>
              <a:ext uri="{FF2B5EF4-FFF2-40B4-BE49-F238E27FC236}">
                <a16:creationId xmlns:a16="http://schemas.microsoft.com/office/drawing/2014/main" id="{37E7D96E-F5A7-41AF-878A-21B29A70D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6E3AB5-2B73-BA06-0B49-D09BF747E67A}"/>
              </a:ext>
            </a:extLst>
          </p:cNvPr>
          <p:cNvSpPr txBox="1"/>
          <p:nvPr/>
        </p:nvSpPr>
        <p:spPr>
          <a:xfrm>
            <a:off x="1958692" y="889422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BCBF62-521C-7401-FD45-E9DE791EDA4E}"/>
              </a:ext>
            </a:extLst>
          </p:cNvPr>
          <p:cNvSpPr txBox="1"/>
          <p:nvPr/>
        </p:nvSpPr>
        <p:spPr>
          <a:xfrm>
            <a:off x="5959510" y="90236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23ED35-FE99-836C-F5FD-B1B328F4A990}"/>
              </a:ext>
            </a:extLst>
          </p:cNvPr>
          <p:cNvSpPr txBox="1"/>
          <p:nvPr/>
        </p:nvSpPr>
        <p:spPr>
          <a:xfrm>
            <a:off x="3283563" y="892436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29B462-3CD2-6FF1-1B52-4F0B004FE272}"/>
              </a:ext>
            </a:extLst>
          </p:cNvPr>
          <p:cNvSpPr txBox="1"/>
          <p:nvPr/>
        </p:nvSpPr>
        <p:spPr>
          <a:xfrm>
            <a:off x="7325441" y="90236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</p:spTree>
    <p:extLst>
      <p:ext uri="{BB962C8B-B14F-4D97-AF65-F5344CB8AC3E}">
        <p14:creationId xmlns:p14="http://schemas.microsoft.com/office/powerpoint/2010/main" val="119191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A92B225-655D-4B48-89A4-F927CB76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59" y="556730"/>
            <a:ext cx="8958882" cy="46717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>
                <a:latin typeface="Titillium Web"/>
                <a:cs typeface="Calibri Light"/>
              </a:rPr>
              <a:t>A tous les clubs Yvelinois,</a:t>
            </a:r>
            <a:endParaRPr lang="fr-FR">
              <a:latin typeface="Titillium Web"/>
            </a:endParaRPr>
          </a:p>
          <a:p>
            <a:pPr marL="0" indent="0">
              <a:buNone/>
            </a:pPr>
            <a:r>
              <a:rPr lang="fr-FR">
                <a:latin typeface="Titillium Web"/>
                <a:cs typeface="Calibri Light"/>
              </a:rPr>
              <a:t>Les tirages au sort de la Coupe des Yvelines version 2022-2023 ont été effectués. Vous les trouverez sous forme de tableaux avec les handicaps et les dates butoirs des différents tours (article 78.2).</a:t>
            </a:r>
          </a:p>
          <a:p>
            <a:pPr marL="0" indent="0">
              <a:buNone/>
            </a:pPr>
            <a:r>
              <a:rPr lang="fr-FR">
                <a:latin typeface="Titillium Web"/>
                <a:cs typeface="Calibri Light"/>
              </a:rPr>
              <a:t>Les équipes déjà inscrites dans le tableau hors tour préliminaire sont les équipes têtes de série **</a:t>
            </a:r>
          </a:p>
          <a:p>
            <a:pPr marL="0" indent="0">
              <a:buNone/>
            </a:pPr>
            <a:r>
              <a:rPr lang="fr-FR">
                <a:latin typeface="Titillium Web"/>
                <a:cs typeface="Calibri Light"/>
              </a:rPr>
              <a:t>A l'issue du 1er tour éliminatoire le challenge sera mis en place (article 78.3).*</a:t>
            </a:r>
          </a:p>
          <a:p>
            <a:pPr marL="0" indent="0">
              <a:buNone/>
            </a:pPr>
            <a:r>
              <a:rPr lang="fr-FR">
                <a:latin typeface="Titillium Web"/>
                <a:cs typeface="Calibri Light"/>
              </a:rPr>
              <a:t>Nous vous souhaitons à toutes et à tous de belles rencontres en espérant vous retrouver pour la fête du handball Yvelinois le 17 &amp; 18 juin prochain.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6D3A77-57C1-49A8-8BAC-6BE418FEB4CC}"/>
              </a:ext>
            </a:extLst>
          </p:cNvPr>
          <p:cNvSpPr txBox="1"/>
          <p:nvPr/>
        </p:nvSpPr>
        <p:spPr>
          <a:xfrm>
            <a:off x="9849903" y="26002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077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383744"/>
            <a:ext cx="2290859" cy="2208536"/>
          </a:xfrm>
          <a:prstGeom prst="rect">
            <a:avLst/>
          </a:prstGeom>
        </p:spPr>
      </p:pic>
      <p:sp>
        <p:nvSpPr>
          <p:cNvPr id="21" name="Organigramme : Connecteur page suivante 20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101982" y="1115001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22" name="Organigramme : Connecteur page suivante 21">
            <a:extLst>
              <a:ext uri="{FF2B5EF4-FFF2-40B4-BE49-F238E27FC236}">
                <a16:creationId xmlns:a16="http://schemas.microsoft.com/office/drawing/2014/main" id="{FAAB70EE-38FF-4FF0-AB68-D1D145547183}"/>
              </a:ext>
            </a:extLst>
          </p:cNvPr>
          <p:cNvSpPr/>
          <p:nvPr/>
        </p:nvSpPr>
        <p:spPr>
          <a:xfrm>
            <a:off x="5789036" y="1118698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99EEA29-92AE-4E67-9D8C-B9AD39E60E36}"/>
              </a:ext>
            </a:extLst>
          </p:cNvPr>
          <p:cNvSpPr/>
          <p:nvPr/>
        </p:nvSpPr>
        <p:spPr>
          <a:xfrm>
            <a:off x="577893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 BOUGIVAL *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0E5D80-E63F-4F82-AFFE-E5FD8B609BE4}"/>
              </a:ext>
            </a:extLst>
          </p:cNvPr>
          <p:cNvSpPr/>
          <p:nvPr/>
        </p:nvSpPr>
        <p:spPr>
          <a:xfrm>
            <a:off x="5785762" y="4421385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PESG</a:t>
            </a:r>
            <a:endParaRPr lang="fr-FR" sz="9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3655976" y="2887460"/>
            <a:ext cx="1296" cy="15374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10198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HB LES MUREAUX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A5C5B2-2463-45FA-A29D-B0E516B9216C}"/>
              </a:ext>
            </a:extLst>
          </p:cNvPr>
          <p:cNvSpPr/>
          <p:nvPr/>
        </p:nvSpPr>
        <p:spPr>
          <a:xfrm>
            <a:off x="3101982" y="4424888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CELLOIS HB *</a:t>
            </a:r>
            <a:endParaRPr lang="fr-FR" sz="900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657272" y="3667781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797765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73F48BE9-C354-457B-891D-A496D0F871B4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329032" y="2887411"/>
            <a:ext cx="10724" cy="15339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182AA202-0799-4C3D-9DD2-B873057F2611}"/>
              </a:ext>
            </a:extLst>
          </p:cNvPr>
          <p:cNvCxnSpPr>
            <a:cxnSpLocks/>
          </p:cNvCxnSpPr>
          <p:nvPr/>
        </p:nvCxnSpPr>
        <p:spPr>
          <a:xfrm>
            <a:off x="6032604" y="3668303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74121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430700" y="2888731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dirty="0">
              <a:solidFill>
                <a:srgbClr val="FFF8AD"/>
              </a:solidFill>
              <a:latin typeface="Titillium Web" panose="00000500000000000000" pitchFamily="2" charset="0"/>
            </a:endParaRP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4" y="1802349"/>
            <a:ext cx="1021579" cy="1021579"/>
          </a:xfrm>
          <a:prstGeom prst="rect">
            <a:avLst/>
          </a:prstGeom>
        </p:spPr>
      </p:pic>
      <p:sp>
        <p:nvSpPr>
          <p:cNvPr id="98" name="Organigramme : Connecteur page suivante 97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723072" y="5179837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BA8C45"/>
                </a:solidFill>
                <a:latin typeface="Titillium Web"/>
              </a:rPr>
              <a:t>U18F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ADC3A4B-498E-49FD-B0DA-5D1D541DBC92}"/>
              </a:ext>
            </a:extLst>
          </p:cNvPr>
          <p:cNvSpPr txBox="1"/>
          <p:nvPr/>
        </p:nvSpPr>
        <p:spPr>
          <a:xfrm>
            <a:off x="3268086" y="90544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2D8C5F9-DF26-44AD-AB4F-5EA4DF8B8B20}"/>
              </a:ext>
            </a:extLst>
          </p:cNvPr>
          <p:cNvSpPr txBox="1"/>
          <p:nvPr/>
        </p:nvSpPr>
        <p:spPr>
          <a:xfrm>
            <a:off x="5929931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A98B8F05-1F4E-4CF6-858B-DE53A2542028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8B500A0C-65E1-4DCC-A17C-7A0B4C164588}"/>
              </a:ext>
            </a:extLst>
          </p:cNvPr>
          <p:cNvSpPr/>
          <p:nvPr/>
        </p:nvSpPr>
        <p:spPr>
          <a:xfrm>
            <a:off x="2525070" y="295189"/>
            <a:ext cx="4855860" cy="534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rgbClr val="8E2F2D"/>
                </a:solidFill>
                <a:latin typeface="Titillium Web" panose="00000500000000000000" pitchFamily="2" charset="0"/>
              </a:rPr>
              <a:t>CHALLENGE DES YVELINES</a:t>
            </a:r>
          </a:p>
        </p:txBody>
      </p:sp>
      <p:pic>
        <p:nvPicPr>
          <p:cNvPr id="60" name="Image 3">
            <a:extLst>
              <a:ext uri="{FF2B5EF4-FFF2-40B4-BE49-F238E27FC236}">
                <a16:creationId xmlns:a16="http://schemas.microsoft.com/office/drawing/2014/main" id="{2577F5F4-7B3B-4481-8426-22E9D79B7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C7DD7C-3BE2-BC7B-2373-820185C73BF4}"/>
              </a:ext>
            </a:extLst>
          </p:cNvPr>
          <p:cNvSpPr txBox="1"/>
          <p:nvPr/>
        </p:nvSpPr>
        <p:spPr>
          <a:xfrm>
            <a:off x="287289" y="5699432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itillium Web" panose="00000500000000000000" pitchFamily="2" charset="0"/>
              </a:rPr>
              <a:t>* L’équipe du plus bas niveau reçoit</a:t>
            </a:r>
          </a:p>
          <a:p>
            <a:endParaRPr lang="fr-FR" sz="11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15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9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080544"/>
            <a:ext cx="2290859" cy="2208536"/>
          </a:xfrm>
          <a:prstGeom prst="rect">
            <a:avLst/>
          </a:prstGeom>
        </p:spPr>
      </p:pic>
      <p:sp>
        <p:nvSpPr>
          <p:cNvPr id="102" name="Organigramme : Connecteur page suivante 101">
            <a:extLst>
              <a:ext uri="{FF2B5EF4-FFF2-40B4-BE49-F238E27FC236}">
                <a16:creationId xmlns:a16="http://schemas.microsoft.com/office/drawing/2014/main" id="{EF0B44DC-36DE-4244-ACD7-DBBAE54BF9CF}"/>
              </a:ext>
            </a:extLst>
          </p:cNvPr>
          <p:cNvSpPr/>
          <p:nvPr/>
        </p:nvSpPr>
        <p:spPr>
          <a:xfrm>
            <a:off x="1803442" y="69836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1/16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AD8CEE4-257E-4063-938E-B0E2C16837C8}"/>
              </a:ext>
            </a:extLst>
          </p:cNvPr>
          <p:cNvSpPr txBox="1"/>
          <p:nvPr/>
        </p:nvSpPr>
        <p:spPr>
          <a:xfrm>
            <a:off x="2941131" y="70894"/>
            <a:ext cx="41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BA8C45"/>
                </a:solidFill>
                <a:latin typeface="Titillium Web" panose="00000500000000000000" pitchFamily="2" charset="0"/>
              </a:rPr>
              <a:t>COUPE DES YVELINES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427962" y="3499863"/>
            <a:ext cx="3101127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BA8C45"/>
                </a:solidFill>
                <a:latin typeface="Titillium Web" panose="00000500000000000000" pitchFamily="2" charset="0"/>
              </a:rPr>
              <a:t>+16M</a:t>
            </a:r>
          </a:p>
          <a:p>
            <a:pPr algn="ctr"/>
            <a:endParaRPr lang="fr-FR" sz="3200" b="1">
              <a:solidFill>
                <a:srgbClr val="BA8C45"/>
              </a:solidFill>
              <a:latin typeface="Titillium Web" panose="00000500000000000000" pitchFamily="2" charset="0"/>
            </a:endParaRPr>
          </a:p>
          <a:p>
            <a:pPr algn="ctr"/>
            <a:r>
              <a:rPr lang="fr-FR" sz="3200" b="1">
                <a:solidFill>
                  <a:srgbClr val="BA8C45"/>
                </a:solidFill>
                <a:latin typeface="Titillium Web" panose="00000500000000000000" pitchFamily="2" charset="0"/>
              </a:rPr>
              <a:t>TOUR PRELIMINAIRE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7549462" y="129557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>
                <a:solidFill>
                  <a:schemeClr val="bg1"/>
                </a:solidFill>
                <a:latin typeface="Titillium Web"/>
              </a:rPr>
              <a:t>* L’équipe du plus bas niveau reçoit</a:t>
            </a:r>
          </a:p>
          <a:p>
            <a:endParaRPr lang="fr-FR" sz="11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19" y="1585513"/>
            <a:ext cx="1021579" cy="1021579"/>
          </a:xfrm>
          <a:prstGeom prst="rect">
            <a:avLst/>
          </a:prstGeom>
        </p:spPr>
      </p:pic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7FAA831-5C13-4FA7-BBA9-632750AE3F3B}"/>
              </a:ext>
            </a:extLst>
          </p:cNvPr>
          <p:cNvCxnSpPr>
            <a:cxnSpLocks/>
          </p:cNvCxnSpPr>
          <p:nvPr/>
        </p:nvCxnSpPr>
        <p:spPr>
          <a:xfrm>
            <a:off x="948088" y="15695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C8F7A9A4-7500-4BFB-895F-F7B912F6E6C3}"/>
              </a:ext>
            </a:extLst>
          </p:cNvPr>
          <p:cNvCxnSpPr>
            <a:cxnSpLocks/>
          </p:cNvCxnSpPr>
          <p:nvPr/>
        </p:nvCxnSpPr>
        <p:spPr>
          <a:xfrm flipH="1" flipV="1">
            <a:off x="1069215" y="12504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2C77117-9E9D-404C-9E3B-12DF437F225F}"/>
              </a:ext>
            </a:extLst>
          </p:cNvPr>
          <p:cNvCxnSpPr>
            <a:cxnSpLocks/>
          </p:cNvCxnSpPr>
          <p:nvPr/>
        </p:nvCxnSpPr>
        <p:spPr>
          <a:xfrm>
            <a:off x="1070148" y="14114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5" name="Organigramme : Connecteur page suivante 134">
            <a:extLst>
              <a:ext uri="{FF2B5EF4-FFF2-40B4-BE49-F238E27FC236}">
                <a16:creationId xmlns:a16="http://schemas.microsoft.com/office/drawing/2014/main" id="{4E202E5E-ED64-4CAC-B07B-4E34C82CAEF0}"/>
              </a:ext>
            </a:extLst>
          </p:cNvPr>
          <p:cNvSpPr/>
          <p:nvPr/>
        </p:nvSpPr>
        <p:spPr>
          <a:xfrm>
            <a:off x="51921" y="69836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B9DCFB3-DC0E-4CDD-A6BC-0708DD040757}"/>
              </a:ext>
            </a:extLst>
          </p:cNvPr>
          <p:cNvSpPr/>
          <p:nvPr/>
        </p:nvSpPr>
        <p:spPr>
          <a:xfrm>
            <a:off x="4200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VERSAILLES HBC (2)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54494EE-0B80-47D8-ADF2-15FFFC71F95C}"/>
              </a:ext>
            </a:extLst>
          </p:cNvPr>
          <p:cNvSpPr/>
          <p:nvPr/>
        </p:nvSpPr>
        <p:spPr>
          <a:xfrm>
            <a:off x="42001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b="1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 </a:t>
            </a:r>
            <a:r>
              <a:rPr lang="fr-FR" sz="500" b="1" u="sng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500" b="1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A36BDE5-99C0-4BFE-A2BC-4A710596EDD2}"/>
              </a:ext>
            </a:extLst>
          </p:cNvPr>
          <p:cNvSpPr/>
          <p:nvPr/>
        </p:nvSpPr>
        <p:spPr>
          <a:xfrm>
            <a:off x="42001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PESG (2)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B98788F-B470-47CB-B471-AF3B593BA3D7}"/>
              </a:ext>
            </a:extLst>
          </p:cNvPr>
          <p:cNvSpPr/>
          <p:nvPr/>
        </p:nvSpPr>
        <p:spPr>
          <a:xfrm>
            <a:off x="43198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 (2) </a:t>
            </a:r>
            <a:r>
              <a:rPr lang="fr-FR" sz="5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(+6)</a:t>
            </a:r>
            <a:endParaRPr lang="fr-FR" sz="5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C820E44-F46F-4B02-89E6-D3D055E89480}"/>
              </a:ext>
            </a:extLst>
          </p:cNvPr>
          <p:cNvSpPr/>
          <p:nvPr/>
        </p:nvSpPr>
        <p:spPr>
          <a:xfrm>
            <a:off x="43260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ASC TRAPPES (2)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1BD510C-36E5-4453-8108-7759A09CF428}"/>
              </a:ext>
            </a:extLst>
          </p:cNvPr>
          <p:cNvSpPr/>
          <p:nvPr/>
        </p:nvSpPr>
        <p:spPr>
          <a:xfrm>
            <a:off x="45599" y="305553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BEYNES (2)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759A1B3-7824-4FE0-92BC-2988559576DA}"/>
              </a:ext>
            </a:extLst>
          </p:cNvPr>
          <p:cNvSpPr/>
          <p:nvPr/>
        </p:nvSpPr>
        <p:spPr>
          <a:xfrm>
            <a:off x="45599" y="3370620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8C3D103-EED6-4818-A167-A189BF3650A0}"/>
              </a:ext>
            </a:extLst>
          </p:cNvPr>
          <p:cNvSpPr/>
          <p:nvPr/>
        </p:nvSpPr>
        <p:spPr>
          <a:xfrm>
            <a:off x="46891" y="368107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MANTAISE (2)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D2FB037-E58A-4F05-A5E9-826F7ECF5532}"/>
              </a:ext>
            </a:extLst>
          </p:cNvPr>
          <p:cNvSpPr/>
          <p:nvPr/>
        </p:nvSpPr>
        <p:spPr>
          <a:xfrm>
            <a:off x="50867" y="400558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16773E8-7C1A-42F1-887B-91761D8E7B0E}"/>
              </a:ext>
            </a:extLst>
          </p:cNvPr>
          <p:cNvSpPr/>
          <p:nvPr/>
        </p:nvSpPr>
        <p:spPr>
          <a:xfrm>
            <a:off x="54217" y="432178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b="1">
                <a:solidFill>
                  <a:schemeClr val="bg1"/>
                </a:solidFill>
                <a:latin typeface="Titillium Web" panose="00000500000000000000" pitchFamily="2" charset="0"/>
              </a:rPr>
              <a:t>CELLOIS / LOUVECIENNES (2) </a:t>
            </a:r>
            <a:r>
              <a:rPr lang="fr-FR" sz="400" b="1" u="sng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500" b="1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A754FF3E-3390-4804-A2DC-713B1971BF0B}"/>
              </a:ext>
            </a:extLst>
          </p:cNvPr>
          <p:cNvSpPr/>
          <p:nvPr/>
        </p:nvSpPr>
        <p:spPr>
          <a:xfrm>
            <a:off x="52293" y="4643948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BEYNES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5A1A27E-9413-455A-A314-35CE0832D52A}"/>
              </a:ext>
            </a:extLst>
          </p:cNvPr>
          <p:cNvSpPr/>
          <p:nvPr/>
        </p:nvSpPr>
        <p:spPr>
          <a:xfrm>
            <a:off x="5229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PESG (1)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637421F-6244-4CA7-9CE1-F6A7E58255E6}"/>
              </a:ext>
            </a:extLst>
          </p:cNvPr>
          <p:cNvSpPr/>
          <p:nvPr/>
        </p:nvSpPr>
        <p:spPr>
          <a:xfrm>
            <a:off x="5349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8F49BB1-EBCA-4ED4-8D4B-DAA4310AA373}"/>
              </a:ext>
            </a:extLst>
          </p:cNvPr>
          <p:cNvSpPr/>
          <p:nvPr/>
        </p:nvSpPr>
        <p:spPr>
          <a:xfrm>
            <a:off x="52293" y="560662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VELIZY (2)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5FBC387-88B0-4831-AAC8-235BE1F98EE1}"/>
              </a:ext>
            </a:extLst>
          </p:cNvPr>
          <p:cNvSpPr/>
          <p:nvPr/>
        </p:nvSpPr>
        <p:spPr>
          <a:xfrm>
            <a:off x="52293" y="592199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GUYANCOURT HB</a:t>
            </a:r>
          </a:p>
        </p:txBody>
      </p: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60F7B7A8-636B-4A41-95FD-4DB128B039F0}"/>
              </a:ext>
            </a:extLst>
          </p:cNvPr>
          <p:cNvCxnSpPr>
            <a:cxnSpLocks/>
          </p:cNvCxnSpPr>
          <p:nvPr/>
        </p:nvCxnSpPr>
        <p:spPr>
          <a:xfrm>
            <a:off x="946548" y="12507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DF9AE0-8E06-46F0-BCE6-B1CCB2ED03D1}"/>
              </a:ext>
            </a:extLst>
          </p:cNvPr>
          <p:cNvSpPr/>
          <p:nvPr/>
        </p:nvSpPr>
        <p:spPr>
          <a:xfrm>
            <a:off x="1191278" y="1243080"/>
            <a:ext cx="900000" cy="319942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RAMBOUILLET HB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914D7FF-2DB1-4F90-9220-61113A7F050E}"/>
              </a:ext>
            </a:extLst>
          </p:cNvPr>
          <p:cNvSpPr/>
          <p:nvPr/>
        </p:nvSpPr>
        <p:spPr>
          <a:xfrm>
            <a:off x="45465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RAMBOUILLET HB </a:t>
            </a:r>
            <a:r>
              <a:rPr lang="fr-FR" sz="700" b="1" u="sng">
                <a:solidFill>
                  <a:srgbClr val="BA8C45"/>
                </a:solidFill>
                <a:latin typeface="Titillium Web" panose="00000500000000000000" pitchFamily="2" charset="0"/>
              </a:rPr>
              <a:t>(+6)</a:t>
            </a:r>
            <a:endParaRPr lang="fr-FR" sz="700" b="1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AF1C848A-A395-4A05-9CFB-F43993F2D0C7}"/>
              </a:ext>
            </a:extLst>
          </p:cNvPr>
          <p:cNvCxnSpPr>
            <a:cxnSpLocks/>
          </p:cNvCxnSpPr>
          <p:nvPr/>
        </p:nvCxnSpPr>
        <p:spPr>
          <a:xfrm>
            <a:off x="950651" y="22096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29B0758C-54E1-4654-BA89-C1CFEB74614B}"/>
              </a:ext>
            </a:extLst>
          </p:cNvPr>
          <p:cNvCxnSpPr>
            <a:cxnSpLocks/>
          </p:cNvCxnSpPr>
          <p:nvPr/>
        </p:nvCxnSpPr>
        <p:spPr>
          <a:xfrm flipH="1" flipV="1">
            <a:off x="1071778" y="189053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5E14A741-73F5-416D-ACDE-9F167F5713C8}"/>
              </a:ext>
            </a:extLst>
          </p:cNvPr>
          <p:cNvCxnSpPr>
            <a:cxnSpLocks/>
          </p:cNvCxnSpPr>
          <p:nvPr/>
        </p:nvCxnSpPr>
        <p:spPr>
          <a:xfrm>
            <a:off x="1072711" y="205153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A2557EF-05F4-4AFC-B873-9E797AD45D81}"/>
              </a:ext>
            </a:extLst>
          </p:cNvPr>
          <p:cNvCxnSpPr>
            <a:cxnSpLocks/>
          </p:cNvCxnSpPr>
          <p:nvPr/>
        </p:nvCxnSpPr>
        <p:spPr>
          <a:xfrm>
            <a:off x="949111" y="18908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D4950C8-2E54-4B51-87B1-1E02ED5EF515}"/>
              </a:ext>
            </a:extLst>
          </p:cNvPr>
          <p:cNvSpPr/>
          <p:nvPr/>
        </p:nvSpPr>
        <p:spPr>
          <a:xfrm>
            <a:off x="1193842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D1BDEA6-5189-47A0-A8ED-D07C3EEB6ED0}"/>
              </a:ext>
            </a:extLst>
          </p:cNvPr>
          <p:cNvCxnSpPr>
            <a:cxnSpLocks/>
          </p:cNvCxnSpPr>
          <p:nvPr/>
        </p:nvCxnSpPr>
        <p:spPr>
          <a:xfrm>
            <a:off x="955302" y="28495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57971CE3-8B6D-4895-A045-D50AC24B4817}"/>
              </a:ext>
            </a:extLst>
          </p:cNvPr>
          <p:cNvCxnSpPr>
            <a:cxnSpLocks/>
          </p:cNvCxnSpPr>
          <p:nvPr/>
        </p:nvCxnSpPr>
        <p:spPr>
          <a:xfrm flipH="1" flipV="1">
            <a:off x="1076429" y="25304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1972DFE-6F38-4E6E-A502-3BEE3665AF3B}"/>
              </a:ext>
            </a:extLst>
          </p:cNvPr>
          <p:cNvCxnSpPr>
            <a:cxnSpLocks/>
          </p:cNvCxnSpPr>
          <p:nvPr/>
        </p:nvCxnSpPr>
        <p:spPr>
          <a:xfrm>
            <a:off x="1077362" y="26914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807B5701-C8DC-4F2F-A762-52E3DEEE4F45}"/>
              </a:ext>
            </a:extLst>
          </p:cNvPr>
          <p:cNvCxnSpPr>
            <a:cxnSpLocks/>
          </p:cNvCxnSpPr>
          <p:nvPr/>
        </p:nvCxnSpPr>
        <p:spPr>
          <a:xfrm>
            <a:off x="953762" y="25307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1FE0AD2-E5BD-4282-B96C-58DAB7373690}"/>
              </a:ext>
            </a:extLst>
          </p:cNvPr>
          <p:cNvSpPr/>
          <p:nvPr/>
        </p:nvSpPr>
        <p:spPr>
          <a:xfrm>
            <a:off x="1198493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 (2)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BB2B642B-AFEA-41AF-BDEE-3EF48E70E20B}"/>
              </a:ext>
            </a:extLst>
          </p:cNvPr>
          <p:cNvCxnSpPr>
            <a:cxnSpLocks/>
          </p:cNvCxnSpPr>
          <p:nvPr/>
        </p:nvCxnSpPr>
        <p:spPr>
          <a:xfrm>
            <a:off x="957865" y="34896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530083E8-0A55-4F0D-8C7C-2B03DCB69E85}"/>
              </a:ext>
            </a:extLst>
          </p:cNvPr>
          <p:cNvCxnSpPr>
            <a:cxnSpLocks/>
          </p:cNvCxnSpPr>
          <p:nvPr/>
        </p:nvCxnSpPr>
        <p:spPr>
          <a:xfrm flipH="1" flipV="1">
            <a:off x="1078992" y="317053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AA4483-735C-4353-91A6-A9AF1629C0D3}"/>
              </a:ext>
            </a:extLst>
          </p:cNvPr>
          <p:cNvCxnSpPr>
            <a:cxnSpLocks/>
          </p:cNvCxnSpPr>
          <p:nvPr/>
        </p:nvCxnSpPr>
        <p:spPr>
          <a:xfrm>
            <a:off x="1079925" y="333152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A8F049B0-60B6-4E0D-9C29-069E0F7A18F9}"/>
              </a:ext>
            </a:extLst>
          </p:cNvPr>
          <p:cNvCxnSpPr>
            <a:cxnSpLocks/>
          </p:cNvCxnSpPr>
          <p:nvPr/>
        </p:nvCxnSpPr>
        <p:spPr>
          <a:xfrm>
            <a:off x="956325" y="31708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3E3CC32-BB77-41D7-8941-D07A15402B49}"/>
              </a:ext>
            </a:extLst>
          </p:cNvPr>
          <p:cNvSpPr/>
          <p:nvPr/>
        </p:nvSpPr>
        <p:spPr>
          <a:xfrm>
            <a:off x="1201056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BEYNES (2)</a:t>
            </a:r>
          </a:p>
        </p:txBody>
      </p: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1B6961DB-8BD7-40F1-B264-32BF080C4D6F}"/>
              </a:ext>
            </a:extLst>
          </p:cNvPr>
          <p:cNvCxnSpPr>
            <a:cxnSpLocks/>
          </p:cNvCxnSpPr>
          <p:nvPr/>
        </p:nvCxnSpPr>
        <p:spPr>
          <a:xfrm>
            <a:off x="961180" y="41113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B711D358-5793-4AD0-9C4D-694318B74C2D}"/>
              </a:ext>
            </a:extLst>
          </p:cNvPr>
          <p:cNvCxnSpPr>
            <a:cxnSpLocks/>
          </p:cNvCxnSpPr>
          <p:nvPr/>
        </p:nvCxnSpPr>
        <p:spPr>
          <a:xfrm flipH="1" flipV="1">
            <a:off x="1082307" y="379221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42AFB163-892A-4508-998D-DC7F7F84A30E}"/>
              </a:ext>
            </a:extLst>
          </p:cNvPr>
          <p:cNvCxnSpPr>
            <a:cxnSpLocks/>
          </p:cNvCxnSpPr>
          <p:nvPr/>
        </p:nvCxnSpPr>
        <p:spPr>
          <a:xfrm>
            <a:off x="1083240" y="395321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815426F7-1748-447F-84DE-BB169F74D744}"/>
              </a:ext>
            </a:extLst>
          </p:cNvPr>
          <p:cNvCxnSpPr>
            <a:cxnSpLocks/>
          </p:cNvCxnSpPr>
          <p:nvPr/>
        </p:nvCxnSpPr>
        <p:spPr>
          <a:xfrm>
            <a:off x="959640" y="37925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E0D84A9-E0C9-4CCE-8497-8C0FB0DD1528}"/>
              </a:ext>
            </a:extLst>
          </p:cNvPr>
          <p:cNvSpPr/>
          <p:nvPr/>
        </p:nvSpPr>
        <p:spPr>
          <a:xfrm>
            <a:off x="1204371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MANTAISE (2)</a:t>
            </a:r>
          </a:p>
        </p:txBody>
      </p: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B5AE7289-5E66-484A-9791-77149879DDF3}"/>
              </a:ext>
            </a:extLst>
          </p:cNvPr>
          <p:cNvCxnSpPr>
            <a:cxnSpLocks/>
          </p:cNvCxnSpPr>
          <p:nvPr/>
        </p:nvCxnSpPr>
        <p:spPr>
          <a:xfrm>
            <a:off x="963743" y="47514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43EF9C13-05AD-48E2-ABDB-BF0AC5B9CE4A}"/>
              </a:ext>
            </a:extLst>
          </p:cNvPr>
          <p:cNvCxnSpPr>
            <a:cxnSpLocks/>
          </p:cNvCxnSpPr>
          <p:nvPr/>
        </p:nvCxnSpPr>
        <p:spPr>
          <a:xfrm flipH="1" flipV="1">
            <a:off x="1084870" y="4432331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A6183982-1C12-45F6-8C8A-C289B368DC33}"/>
              </a:ext>
            </a:extLst>
          </p:cNvPr>
          <p:cNvCxnSpPr>
            <a:cxnSpLocks/>
          </p:cNvCxnSpPr>
          <p:nvPr/>
        </p:nvCxnSpPr>
        <p:spPr>
          <a:xfrm>
            <a:off x="1085803" y="459332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8C34C9E6-BBB8-48D3-B654-180E82DF8B42}"/>
              </a:ext>
            </a:extLst>
          </p:cNvPr>
          <p:cNvCxnSpPr>
            <a:cxnSpLocks/>
          </p:cNvCxnSpPr>
          <p:nvPr/>
        </p:nvCxnSpPr>
        <p:spPr>
          <a:xfrm>
            <a:off x="962203" y="44326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6474875-D987-41EF-A981-1718A8A7DC2C}"/>
              </a:ext>
            </a:extLst>
          </p:cNvPr>
          <p:cNvSpPr/>
          <p:nvPr/>
        </p:nvSpPr>
        <p:spPr>
          <a:xfrm>
            <a:off x="1206934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BEYNES</a:t>
            </a:r>
          </a:p>
        </p:txBody>
      </p: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24AA2CA8-51E0-48F7-B140-83FBA63EBF22}"/>
              </a:ext>
            </a:extLst>
          </p:cNvPr>
          <p:cNvCxnSpPr>
            <a:cxnSpLocks/>
          </p:cNvCxnSpPr>
          <p:nvPr/>
        </p:nvCxnSpPr>
        <p:spPr>
          <a:xfrm>
            <a:off x="964379" y="53913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BE08C0A3-E951-459C-95D9-EF975BE003F7}"/>
              </a:ext>
            </a:extLst>
          </p:cNvPr>
          <p:cNvCxnSpPr>
            <a:cxnSpLocks/>
          </p:cNvCxnSpPr>
          <p:nvPr/>
        </p:nvCxnSpPr>
        <p:spPr>
          <a:xfrm flipH="1" flipV="1">
            <a:off x="1085506" y="507221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5B6559A6-AE86-434D-9EFA-9E562E599C29}"/>
              </a:ext>
            </a:extLst>
          </p:cNvPr>
          <p:cNvCxnSpPr>
            <a:cxnSpLocks/>
          </p:cNvCxnSpPr>
          <p:nvPr/>
        </p:nvCxnSpPr>
        <p:spPr>
          <a:xfrm>
            <a:off x="1086439" y="523320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4C1C0ADD-BED0-41A1-AFD1-003E9D17CF34}"/>
              </a:ext>
            </a:extLst>
          </p:cNvPr>
          <p:cNvCxnSpPr>
            <a:cxnSpLocks/>
          </p:cNvCxnSpPr>
          <p:nvPr/>
        </p:nvCxnSpPr>
        <p:spPr>
          <a:xfrm>
            <a:off x="962839" y="50725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2C577E6-7698-4A8C-B74D-B4172450E235}"/>
              </a:ext>
            </a:extLst>
          </p:cNvPr>
          <p:cNvSpPr/>
          <p:nvPr/>
        </p:nvSpPr>
        <p:spPr>
          <a:xfrm>
            <a:off x="1207570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PESG (1)</a:t>
            </a:r>
          </a:p>
        </p:txBody>
      </p: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308574BE-B9EA-4652-B49E-FFC2ADB3D395}"/>
              </a:ext>
            </a:extLst>
          </p:cNvPr>
          <p:cNvCxnSpPr>
            <a:cxnSpLocks/>
          </p:cNvCxnSpPr>
          <p:nvPr/>
        </p:nvCxnSpPr>
        <p:spPr>
          <a:xfrm>
            <a:off x="966942" y="60314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9EBFA944-13B6-4C37-AE0A-115A64C7A6E9}"/>
              </a:ext>
            </a:extLst>
          </p:cNvPr>
          <p:cNvCxnSpPr>
            <a:cxnSpLocks/>
          </p:cNvCxnSpPr>
          <p:nvPr/>
        </p:nvCxnSpPr>
        <p:spPr>
          <a:xfrm flipH="1" flipV="1">
            <a:off x="1088069" y="5712330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46E6868C-A0EB-4B54-A088-E7FBE4915F67}"/>
              </a:ext>
            </a:extLst>
          </p:cNvPr>
          <p:cNvCxnSpPr>
            <a:cxnSpLocks/>
          </p:cNvCxnSpPr>
          <p:nvPr/>
        </p:nvCxnSpPr>
        <p:spPr>
          <a:xfrm>
            <a:off x="1089002" y="5873325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03CBC481-7AB8-4F41-B82F-52F79B88621D}"/>
              </a:ext>
            </a:extLst>
          </p:cNvPr>
          <p:cNvCxnSpPr>
            <a:cxnSpLocks/>
          </p:cNvCxnSpPr>
          <p:nvPr/>
        </p:nvCxnSpPr>
        <p:spPr>
          <a:xfrm>
            <a:off x="965402" y="5712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FB01B5D4-0DBE-44C2-A91D-3A0970C0EF0E}"/>
              </a:ext>
            </a:extLst>
          </p:cNvPr>
          <p:cNvSpPr/>
          <p:nvPr/>
        </p:nvSpPr>
        <p:spPr>
          <a:xfrm>
            <a:off x="1210133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VELIZY (2)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3BF1D76-AA4B-48A6-8E5A-352DC93A6169}"/>
              </a:ext>
            </a:extLst>
          </p:cNvPr>
          <p:cNvSpPr/>
          <p:nvPr/>
        </p:nvSpPr>
        <p:spPr>
          <a:xfrm>
            <a:off x="892848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0A6B862D-1FD8-497F-8153-E4ECE92591F4}"/>
              </a:ext>
            </a:extLst>
          </p:cNvPr>
          <p:cNvSpPr/>
          <p:nvPr/>
        </p:nvSpPr>
        <p:spPr>
          <a:xfrm>
            <a:off x="8925017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HB LES MUREAUX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5F0D7091-4F57-4352-B401-43CB495A4ADA}"/>
              </a:ext>
            </a:extLst>
          </p:cNvPr>
          <p:cNvSpPr/>
          <p:nvPr/>
        </p:nvSpPr>
        <p:spPr>
          <a:xfrm>
            <a:off x="8925017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9CD24F21-D1C0-4F95-88CB-F38A282F56D3}"/>
              </a:ext>
            </a:extLst>
          </p:cNvPr>
          <p:cNvSpPr/>
          <p:nvPr/>
        </p:nvSpPr>
        <p:spPr>
          <a:xfrm>
            <a:off x="8926214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TEAM 2 RIVES DE SEINE (2) </a:t>
            </a:r>
            <a:r>
              <a:rPr lang="fr-FR" sz="700" b="1" u="sng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700" b="1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6AB0D55-2DFD-4AD8-AB22-087CA5A5AFB3}"/>
              </a:ext>
            </a:extLst>
          </p:cNvPr>
          <p:cNvSpPr/>
          <p:nvPr/>
        </p:nvSpPr>
        <p:spPr>
          <a:xfrm>
            <a:off x="8926276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CONFLANS (2)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56985F8-68D5-440A-87F3-8EEF2DEBC0B8}"/>
              </a:ext>
            </a:extLst>
          </p:cNvPr>
          <p:cNvSpPr/>
          <p:nvPr/>
        </p:nvSpPr>
        <p:spPr>
          <a:xfrm>
            <a:off x="8946210" y="429525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AUBERGENVILLE HB 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DBA5600-1D7E-449D-88CA-FF2D6131EC20}"/>
              </a:ext>
            </a:extLst>
          </p:cNvPr>
          <p:cNvSpPr/>
          <p:nvPr/>
        </p:nvSpPr>
        <p:spPr>
          <a:xfrm>
            <a:off x="8946210" y="308047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HB LES MUREAUX (2) </a:t>
            </a:r>
            <a:r>
              <a:rPr lang="fr-FR" sz="700" b="1" u="sng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700" b="1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539E987D-2860-4D1F-9C90-AECCA432138F}"/>
              </a:ext>
            </a:extLst>
          </p:cNvPr>
          <p:cNvSpPr/>
          <p:nvPr/>
        </p:nvSpPr>
        <p:spPr>
          <a:xfrm>
            <a:off x="8947502" y="396242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 BOIS D’ARCY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E04D6268-11A7-4F5C-881C-44720606E948}"/>
              </a:ext>
            </a:extLst>
          </p:cNvPr>
          <p:cNvSpPr/>
          <p:nvPr/>
        </p:nvSpPr>
        <p:spPr>
          <a:xfrm>
            <a:off x="8947502" y="33725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 BOUGIVAL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65CF3204-26A5-46C2-8A03-B27DA664284D}"/>
              </a:ext>
            </a:extLst>
          </p:cNvPr>
          <p:cNvSpPr/>
          <p:nvPr/>
        </p:nvSpPr>
        <p:spPr>
          <a:xfrm>
            <a:off x="8954828" y="4611929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SARTROUVILLE (2) 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637FEA0E-1028-4C84-8BB5-1B63807CA6E6}"/>
              </a:ext>
            </a:extLst>
          </p:cNvPr>
          <p:cNvSpPr/>
          <p:nvPr/>
        </p:nvSpPr>
        <p:spPr>
          <a:xfrm>
            <a:off x="8948928" y="36767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AO BUC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5276F999-9D1C-4E80-8E8A-C541149C868E}"/>
              </a:ext>
            </a:extLst>
          </p:cNvPr>
          <p:cNvSpPr/>
          <p:nvPr/>
        </p:nvSpPr>
        <p:spPr>
          <a:xfrm>
            <a:off x="8931333" y="55867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SARTROUVILLE HB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CEF2CF4-3F1E-4DA5-A89B-A1A82622B0F3}"/>
              </a:ext>
            </a:extLst>
          </p:cNvPr>
          <p:cNvSpPr/>
          <p:nvPr/>
        </p:nvSpPr>
        <p:spPr>
          <a:xfrm>
            <a:off x="8931333" y="590211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7B7DDF78-F38F-4F80-B553-47125BA596BF}"/>
              </a:ext>
            </a:extLst>
          </p:cNvPr>
          <p:cNvSpPr/>
          <p:nvPr/>
        </p:nvSpPr>
        <p:spPr>
          <a:xfrm>
            <a:off x="8928481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 (2)</a:t>
            </a:r>
          </a:p>
        </p:txBody>
      </p:sp>
      <p:cxnSp>
        <p:nvCxnSpPr>
          <p:cNvPr id="371" name="Connecteur droit 370">
            <a:extLst>
              <a:ext uri="{FF2B5EF4-FFF2-40B4-BE49-F238E27FC236}">
                <a16:creationId xmlns:a16="http://schemas.microsoft.com/office/drawing/2014/main" id="{7F63D6F1-E849-46F7-984B-6CAA5E8B287C}"/>
              </a:ext>
            </a:extLst>
          </p:cNvPr>
          <p:cNvCxnSpPr>
            <a:cxnSpLocks/>
          </p:cNvCxnSpPr>
          <p:nvPr/>
        </p:nvCxnSpPr>
        <p:spPr>
          <a:xfrm>
            <a:off x="8808605" y="15673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2" name="Connecteur droit 371">
            <a:extLst>
              <a:ext uri="{FF2B5EF4-FFF2-40B4-BE49-F238E27FC236}">
                <a16:creationId xmlns:a16="http://schemas.microsoft.com/office/drawing/2014/main" id="{56824D37-5801-42FF-B54D-DA47ADFA418C}"/>
              </a:ext>
            </a:extLst>
          </p:cNvPr>
          <p:cNvCxnSpPr>
            <a:cxnSpLocks/>
          </p:cNvCxnSpPr>
          <p:nvPr/>
        </p:nvCxnSpPr>
        <p:spPr>
          <a:xfrm flipH="1" flipV="1">
            <a:off x="8810260" y="1248207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3" name="Connecteur droit 372">
            <a:extLst>
              <a:ext uri="{FF2B5EF4-FFF2-40B4-BE49-F238E27FC236}">
                <a16:creationId xmlns:a16="http://schemas.microsoft.com/office/drawing/2014/main" id="{29945309-8258-40D0-8C1C-23BD336C13DC}"/>
              </a:ext>
            </a:extLst>
          </p:cNvPr>
          <p:cNvCxnSpPr>
            <a:cxnSpLocks/>
          </p:cNvCxnSpPr>
          <p:nvPr/>
        </p:nvCxnSpPr>
        <p:spPr>
          <a:xfrm>
            <a:off x="8670167" y="1409202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4" name="Connecteur droit 373">
            <a:extLst>
              <a:ext uri="{FF2B5EF4-FFF2-40B4-BE49-F238E27FC236}">
                <a16:creationId xmlns:a16="http://schemas.microsoft.com/office/drawing/2014/main" id="{6FE153A1-9DCF-4FBA-BDDE-2420E11173A4}"/>
              </a:ext>
            </a:extLst>
          </p:cNvPr>
          <p:cNvCxnSpPr>
            <a:cxnSpLocks/>
          </p:cNvCxnSpPr>
          <p:nvPr/>
        </p:nvCxnSpPr>
        <p:spPr>
          <a:xfrm>
            <a:off x="8807065" y="12485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5" name="Connecteur droit 374">
            <a:extLst>
              <a:ext uri="{FF2B5EF4-FFF2-40B4-BE49-F238E27FC236}">
                <a16:creationId xmlns:a16="http://schemas.microsoft.com/office/drawing/2014/main" id="{28BF644E-1397-4FEC-B38D-E6AE5E4F6589}"/>
              </a:ext>
            </a:extLst>
          </p:cNvPr>
          <p:cNvCxnSpPr>
            <a:cxnSpLocks/>
          </p:cNvCxnSpPr>
          <p:nvPr/>
        </p:nvCxnSpPr>
        <p:spPr>
          <a:xfrm>
            <a:off x="8811168" y="220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6" name="Connecteur droit 375">
            <a:extLst>
              <a:ext uri="{FF2B5EF4-FFF2-40B4-BE49-F238E27FC236}">
                <a16:creationId xmlns:a16="http://schemas.microsoft.com/office/drawing/2014/main" id="{92351A18-BC71-4E97-9F59-F762227C6800}"/>
              </a:ext>
            </a:extLst>
          </p:cNvPr>
          <p:cNvCxnSpPr>
            <a:cxnSpLocks/>
          </p:cNvCxnSpPr>
          <p:nvPr/>
        </p:nvCxnSpPr>
        <p:spPr>
          <a:xfrm flipH="1" flipV="1">
            <a:off x="8812823" y="188832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7" name="Connecteur droit 376">
            <a:extLst>
              <a:ext uri="{FF2B5EF4-FFF2-40B4-BE49-F238E27FC236}">
                <a16:creationId xmlns:a16="http://schemas.microsoft.com/office/drawing/2014/main" id="{97CC06A8-741E-444D-9426-8298EBEAE8A7}"/>
              </a:ext>
            </a:extLst>
          </p:cNvPr>
          <p:cNvCxnSpPr>
            <a:cxnSpLocks/>
          </p:cNvCxnSpPr>
          <p:nvPr/>
        </p:nvCxnSpPr>
        <p:spPr>
          <a:xfrm>
            <a:off x="8672730" y="204931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8" name="Connecteur droit 377">
            <a:extLst>
              <a:ext uri="{FF2B5EF4-FFF2-40B4-BE49-F238E27FC236}">
                <a16:creationId xmlns:a16="http://schemas.microsoft.com/office/drawing/2014/main" id="{1A05D0AC-6D4E-4378-8729-F678AE7B80CB}"/>
              </a:ext>
            </a:extLst>
          </p:cNvPr>
          <p:cNvCxnSpPr>
            <a:cxnSpLocks/>
          </p:cNvCxnSpPr>
          <p:nvPr/>
        </p:nvCxnSpPr>
        <p:spPr>
          <a:xfrm>
            <a:off x="8809628" y="18886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9" name="Connecteur droit 378">
            <a:extLst>
              <a:ext uri="{FF2B5EF4-FFF2-40B4-BE49-F238E27FC236}">
                <a16:creationId xmlns:a16="http://schemas.microsoft.com/office/drawing/2014/main" id="{42FF0EED-2752-49DC-B051-22FF682F75C7}"/>
              </a:ext>
            </a:extLst>
          </p:cNvPr>
          <p:cNvCxnSpPr>
            <a:cxnSpLocks/>
          </p:cNvCxnSpPr>
          <p:nvPr/>
        </p:nvCxnSpPr>
        <p:spPr>
          <a:xfrm>
            <a:off x="8815819" y="28473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Connecteur droit 379">
            <a:extLst>
              <a:ext uri="{FF2B5EF4-FFF2-40B4-BE49-F238E27FC236}">
                <a16:creationId xmlns:a16="http://schemas.microsoft.com/office/drawing/2014/main" id="{B65695C0-87E1-4CED-AD45-FF26C8C28E8F}"/>
              </a:ext>
            </a:extLst>
          </p:cNvPr>
          <p:cNvCxnSpPr>
            <a:cxnSpLocks/>
          </p:cNvCxnSpPr>
          <p:nvPr/>
        </p:nvCxnSpPr>
        <p:spPr>
          <a:xfrm flipH="1" flipV="1">
            <a:off x="8817474" y="2528206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Connecteur droit 380">
            <a:extLst>
              <a:ext uri="{FF2B5EF4-FFF2-40B4-BE49-F238E27FC236}">
                <a16:creationId xmlns:a16="http://schemas.microsoft.com/office/drawing/2014/main" id="{0D6484E1-2883-4FDE-9EC1-6EAFA82B9B01}"/>
              </a:ext>
            </a:extLst>
          </p:cNvPr>
          <p:cNvCxnSpPr>
            <a:cxnSpLocks/>
          </p:cNvCxnSpPr>
          <p:nvPr/>
        </p:nvCxnSpPr>
        <p:spPr>
          <a:xfrm>
            <a:off x="8677381" y="2689201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2" name="Connecteur droit 381">
            <a:extLst>
              <a:ext uri="{FF2B5EF4-FFF2-40B4-BE49-F238E27FC236}">
                <a16:creationId xmlns:a16="http://schemas.microsoft.com/office/drawing/2014/main" id="{773BFAEB-129A-4A5A-8DBF-DAED1AEB3719}"/>
              </a:ext>
            </a:extLst>
          </p:cNvPr>
          <p:cNvCxnSpPr>
            <a:cxnSpLocks/>
          </p:cNvCxnSpPr>
          <p:nvPr/>
        </p:nvCxnSpPr>
        <p:spPr>
          <a:xfrm>
            <a:off x="8814279" y="25285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3" name="Connecteur droit 382">
            <a:extLst>
              <a:ext uri="{FF2B5EF4-FFF2-40B4-BE49-F238E27FC236}">
                <a16:creationId xmlns:a16="http://schemas.microsoft.com/office/drawing/2014/main" id="{28BEDCFD-9677-4A0D-8614-1543F7EBD869}"/>
              </a:ext>
            </a:extLst>
          </p:cNvPr>
          <p:cNvCxnSpPr>
            <a:cxnSpLocks/>
          </p:cNvCxnSpPr>
          <p:nvPr/>
        </p:nvCxnSpPr>
        <p:spPr>
          <a:xfrm>
            <a:off x="8818382" y="34874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4" name="Connecteur droit 383">
            <a:extLst>
              <a:ext uri="{FF2B5EF4-FFF2-40B4-BE49-F238E27FC236}">
                <a16:creationId xmlns:a16="http://schemas.microsoft.com/office/drawing/2014/main" id="{0427CBB1-5A96-4650-ABC1-B3E2967B44BD}"/>
              </a:ext>
            </a:extLst>
          </p:cNvPr>
          <p:cNvCxnSpPr>
            <a:cxnSpLocks/>
          </p:cNvCxnSpPr>
          <p:nvPr/>
        </p:nvCxnSpPr>
        <p:spPr>
          <a:xfrm flipH="1" flipV="1">
            <a:off x="8820037" y="316832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5" name="Connecteur droit 384">
            <a:extLst>
              <a:ext uri="{FF2B5EF4-FFF2-40B4-BE49-F238E27FC236}">
                <a16:creationId xmlns:a16="http://schemas.microsoft.com/office/drawing/2014/main" id="{8A38C0F3-9136-4257-A889-68F2510ACF51}"/>
              </a:ext>
            </a:extLst>
          </p:cNvPr>
          <p:cNvCxnSpPr>
            <a:cxnSpLocks/>
          </p:cNvCxnSpPr>
          <p:nvPr/>
        </p:nvCxnSpPr>
        <p:spPr>
          <a:xfrm>
            <a:off x="8679944" y="332931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6" name="Connecteur droit 385">
            <a:extLst>
              <a:ext uri="{FF2B5EF4-FFF2-40B4-BE49-F238E27FC236}">
                <a16:creationId xmlns:a16="http://schemas.microsoft.com/office/drawing/2014/main" id="{88674BFB-B05B-4EBD-8B0E-77268917F0E4}"/>
              </a:ext>
            </a:extLst>
          </p:cNvPr>
          <p:cNvCxnSpPr>
            <a:cxnSpLocks/>
          </p:cNvCxnSpPr>
          <p:nvPr/>
        </p:nvCxnSpPr>
        <p:spPr>
          <a:xfrm>
            <a:off x="8816842" y="31686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7" name="Connecteur droit 386">
            <a:extLst>
              <a:ext uri="{FF2B5EF4-FFF2-40B4-BE49-F238E27FC236}">
                <a16:creationId xmlns:a16="http://schemas.microsoft.com/office/drawing/2014/main" id="{52F40B71-0E04-4569-89DF-FD701A9FB088}"/>
              </a:ext>
            </a:extLst>
          </p:cNvPr>
          <p:cNvCxnSpPr>
            <a:cxnSpLocks/>
          </p:cNvCxnSpPr>
          <p:nvPr/>
        </p:nvCxnSpPr>
        <p:spPr>
          <a:xfrm>
            <a:off x="8821697" y="41091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8" name="Connecteur droit 387">
            <a:extLst>
              <a:ext uri="{FF2B5EF4-FFF2-40B4-BE49-F238E27FC236}">
                <a16:creationId xmlns:a16="http://schemas.microsoft.com/office/drawing/2014/main" id="{9A32FBD9-7F74-4D49-9D3F-A3C66DAB2DC9}"/>
              </a:ext>
            </a:extLst>
          </p:cNvPr>
          <p:cNvCxnSpPr>
            <a:cxnSpLocks/>
          </p:cNvCxnSpPr>
          <p:nvPr/>
        </p:nvCxnSpPr>
        <p:spPr>
          <a:xfrm flipH="1" flipV="1">
            <a:off x="8823352" y="379000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9" name="Connecteur droit 388">
            <a:extLst>
              <a:ext uri="{FF2B5EF4-FFF2-40B4-BE49-F238E27FC236}">
                <a16:creationId xmlns:a16="http://schemas.microsoft.com/office/drawing/2014/main" id="{91EBD12B-F137-4188-A509-FF62BE679395}"/>
              </a:ext>
            </a:extLst>
          </p:cNvPr>
          <p:cNvCxnSpPr>
            <a:cxnSpLocks/>
          </p:cNvCxnSpPr>
          <p:nvPr/>
        </p:nvCxnSpPr>
        <p:spPr>
          <a:xfrm>
            <a:off x="8683259" y="395099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0" name="Connecteur droit 389">
            <a:extLst>
              <a:ext uri="{FF2B5EF4-FFF2-40B4-BE49-F238E27FC236}">
                <a16:creationId xmlns:a16="http://schemas.microsoft.com/office/drawing/2014/main" id="{18725D0F-DD4C-46C2-9694-0800E16DBEF4}"/>
              </a:ext>
            </a:extLst>
          </p:cNvPr>
          <p:cNvCxnSpPr>
            <a:cxnSpLocks/>
          </p:cNvCxnSpPr>
          <p:nvPr/>
        </p:nvCxnSpPr>
        <p:spPr>
          <a:xfrm>
            <a:off x="8820157" y="37903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1" name="Connecteur droit 390">
            <a:extLst>
              <a:ext uri="{FF2B5EF4-FFF2-40B4-BE49-F238E27FC236}">
                <a16:creationId xmlns:a16="http://schemas.microsoft.com/office/drawing/2014/main" id="{01B5C28A-28CD-4E97-8B12-1C261416E9C6}"/>
              </a:ext>
            </a:extLst>
          </p:cNvPr>
          <p:cNvCxnSpPr>
            <a:cxnSpLocks/>
          </p:cNvCxnSpPr>
          <p:nvPr/>
        </p:nvCxnSpPr>
        <p:spPr>
          <a:xfrm>
            <a:off x="8824260" y="47492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2" name="Connecteur droit 391">
            <a:extLst>
              <a:ext uri="{FF2B5EF4-FFF2-40B4-BE49-F238E27FC236}">
                <a16:creationId xmlns:a16="http://schemas.microsoft.com/office/drawing/2014/main" id="{E0EC1F58-16E8-497D-AED4-AA264260B32F}"/>
              </a:ext>
            </a:extLst>
          </p:cNvPr>
          <p:cNvCxnSpPr>
            <a:cxnSpLocks/>
          </p:cNvCxnSpPr>
          <p:nvPr/>
        </p:nvCxnSpPr>
        <p:spPr>
          <a:xfrm flipH="1" flipV="1">
            <a:off x="8825915" y="44301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3" name="Connecteur droit 392">
            <a:extLst>
              <a:ext uri="{FF2B5EF4-FFF2-40B4-BE49-F238E27FC236}">
                <a16:creationId xmlns:a16="http://schemas.microsoft.com/office/drawing/2014/main" id="{6AEA7541-0E84-4123-82C4-066E55BDD398}"/>
              </a:ext>
            </a:extLst>
          </p:cNvPr>
          <p:cNvCxnSpPr>
            <a:cxnSpLocks/>
          </p:cNvCxnSpPr>
          <p:nvPr/>
        </p:nvCxnSpPr>
        <p:spPr>
          <a:xfrm>
            <a:off x="8685822" y="45911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4" name="Connecteur droit 393">
            <a:extLst>
              <a:ext uri="{FF2B5EF4-FFF2-40B4-BE49-F238E27FC236}">
                <a16:creationId xmlns:a16="http://schemas.microsoft.com/office/drawing/2014/main" id="{CE757554-9B77-4F38-89A0-43215A2F2E4B}"/>
              </a:ext>
            </a:extLst>
          </p:cNvPr>
          <p:cNvCxnSpPr>
            <a:cxnSpLocks/>
          </p:cNvCxnSpPr>
          <p:nvPr/>
        </p:nvCxnSpPr>
        <p:spPr>
          <a:xfrm>
            <a:off x="8822720" y="44304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5" name="Connecteur droit 394">
            <a:extLst>
              <a:ext uri="{FF2B5EF4-FFF2-40B4-BE49-F238E27FC236}">
                <a16:creationId xmlns:a16="http://schemas.microsoft.com/office/drawing/2014/main" id="{7B9EFE25-C70C-4023-A21E-1B726A6EC163}"/>
              </a:ext>
            </a:extLst>
          </p:cNvPr>
          <p:cNvCxnSpPr>
            <a:cxnSpLocks/>
          </p:cNvCxnSpPr>
          <p:nvPr/>
        </p:nvCxnSpPr>
        <p:spPr>
          <a:xfrm>
            <a:off x="8824896" y="53891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6" name="Connecteur droit 395">
            <a:extLst>
              <a:ext uri="{FF2B5EF4-FFF2-40B4-BE49-F238E27FC236}">
                <a16:creationId xmlns:a16="http://schemas.microsoft.com/office/drawing/2014/main" id="{E697E79E-9C7E-4E99-9B11-8BADED888051}"/>
              </a:ext>
            </a:extLst>
          </p:cNvPr>
          <p:cNvCxnSpPr>
            <a:cxnSpLocks/>
          </p:cNvCxnSpPr>
          <p:nvPr/>
        </p:nvCxnSpPr>
        <p:spPr>
          <a:xfrm flipH="1" flipV="1">
            <a:off x="8826551" y="507000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7" name="Connecteur droit 396">
            <a:extLst>
              <a:ext uri="{FF2B5EF4-FFF2-40B4-BE49-F238E27FC236}">
                <a16:creationId xmlns:a16="http://schemas.microsoft.com/office/drawing/2014/main" id="{C33A591D-0119-4543-B9A5-7BFB1EBD099E}"/>
              </a:ext>
            </a:extLst>
          </p:cNvPr>
          <p:cNvCxnSpPr>
            <a:cxnSpLocks/>
          </p:cNvCxnSpPr>
          <p:nvPr/>
        </p:nvCxnSpPr>
        <p:spPr>
          <a:xfrm>
            <a:off x="8686458" y="523099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8" name="Connecteur droit 397">
            <a:extLst>
              <a:ext uri="{FF2B5EF4-FFF2-40B4-BE49-F238E27FC236}">
                <a16:creationId xmlns:a16="http://schemas.microsoft.com/office/drawing/2014/main" id="{A237C627-A32D-4AF0-821F-680F6CBC9426}"/>
              </a:ext>
            </a:extLst>
          </p:cNvPr>
          <p:cNvCxnSpPr>
            <a:cxnSpLocks/>
          </p:cNvCxnSpPr>
          <p:nvPr/>
        </p:nvCxnSpPr>
        <p:spPr>
          <a:xfrm>
            <a:off x="8823356" y="50703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9" name="Connecteur droit 398">
            <a:extLst>
              <a:ext uri="{FF2B5EF4-FFF2-40B4-BE49-F238E27FC236}">
                <a16:creationId xmlns:a16="http://schemas.microsoft.com/office/drawing/2014/main" id="{A80B5215-DCDE-46CB-98E7-CD04D73F4CF7}"/>
              </a:ext>
            </a:extLst>
          </p:cNvPr>
          <p:cNvCxnSpPr>
            <a:cxnSpLocks/>
          </p:cNvCxnSpPr>
          <p:nvPr/>
        </p:nvCxnSpPr>
        <p:spPr>
          <a:xfrm>
            <a:off x="8827459" y="60292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0" name="Connecteur droit 399">
            <a:extLst>
              <a:ext uri="{FF2B5EF4-FFF2-40B4-BE49-F238E27FC236}">
                <a16:creationId xmlns:a16="http://schemas.microsoft.com/office/drawing/2014/main" id="{364BD3A2-4C90-4CD1-A7D1-F397F6F1DEB9}"/>
              </a:ext>
            </a:extLst>
          </p:cNvPr>
          <p:cNvCxnSpPr>
            <a:cxnSpLocks/>
          </p:cNvCxnSpPr>
          <p:nvPr/>
        </p:nvCxnSpPr>
        <p:spPr>
          <a:xfrm flipH="1" flipV="1">
            <a:off x="8829114" y="57101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1" name="Connecteur droit 400">
            <a:extLst>
              <a:ext uri="{FF2B5EF4-FFF2-40B4-BE49-F238E27FC236}">
                <a16:creationId xmlns:a16="http://schemas.microsoft.com/office/drawing/2014/main" id="{B813F9A2-BBA5-4638-856B-AE3AD48B7CF4}"/>
              </a:ext>
            </a:extLst>
          </p:cNvPr>
          <p:cNvCxnSpPr>
            <a:cxnSpLocks/>
          </p:cNvCxnSpPr>
          <p:nvPr/>
        </p:nvCxnSpPr>
        <p:spPr>
          <a:xfrm>
            <a:off x="8689021" y="58711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2" name="Connecteur droit 401">
            <a:extLst>
              <a:ext uri="{FF2B5EF4-FFF2-40B4-BE49-F238E27FC236}">
                <a16:creationId xmlns:a16="http://schemas.microsoft.com/office/drawing/2014/main" id="{B620BA15-B0AF-4078-B50A-A6D96903644A}"/>
              </a:ext>
            </a:extLst>
          </p:cNvPr>
          <p:cNvCxnSpPr>
            <a:cxnSpLocks/>
          </p:cNvCxnSpPr>
          <p:nvPr/>
        </p:nvCxnSpPr>
        <p:spPr>
          <a:xfrm>
            <a:off x="8825919" y="57104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3" name="Rectangle 402">
            <a:extLst>
              <a:ext uri="{FF2B5EF4-FFF2-40B4-BE49-F238E27FC236}">
                <a16:creationId xmlns:a16="http://schemas.microsoft.com/office/drawing/2014/main" id="{99F1443D-E041-4D10-BD1A-0B07DF24A0DD}"/>
              </a:ext>
            </a:extLst>
          </p:cNvPr>
          <p:cNvSpPr/>
          <p:nvPr/>
        </p:nvSpPr>
        <p:spPr>
          <a:xfrm>
            <a:off x="7764300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 (2)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DBD87FBB-3AD6-4B73-9A67-B23C121F1B1E}"/>
              </a:ext>
            </a:extLst>
          </p:cNvPr>
          <p:cNvSpPr/>
          <p:nvPr/>
        </p:nvSpPr>
        <p:spPr>
          <a:xfrm>
            <a:off x="7766863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HB LES MUREAUX</a:t>
            </a: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EE1C8955-2E3B-4DB2-AD56-0AB72A6267B6}"/>
              </a:ext>
            </a:extLst>
          </p:cNvPr>
          <p:cNvSpPr/>
          <p:nvPr/>
        </p:nvSpPr>
        <p:spPr>
          <a:xfrm>
            <a:off x="7771514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CONFLANS (2)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7C4D7434-C14F-478F-9706-217A1443DAF6}"/>
              </a:ext>
            </a:extLst>
          </p:cNvPr>
          <p:cNvSpPr/>
          <p:nvPr/>
        </p:nvSpPr>
        <p:spPr>
          <a:xfrm>
            <a:off x="7774077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HB BOUGIVAL</a:t>
            </a: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2D136C76-5B32-4565-A430-2375D8131F97}"/>
              </a:ext>
            </a:extLst>
          </p:cNvPr>
          <p:cNvSpPr/>
          <p:nvPr/>
        </p:nvSpPr>
        <p:spPr>
          <a:xfrm>
            <a:off x="7777392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 BOIS D’ARCY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6EAB6DF4-DE46-4C6F-BBA7-8AE46703BB1F}"/>
              </a:ext>
            </a:extLst>
          </p:cNvPr>
          <p:cNvSpPr/>
          <p:nvPr/>
        </p:nvSpPr>
        <p:spPr>
          <a:xfrm>
            <a:off x="7779955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AUBERGENVILLE HB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A0720BA3-C1E8-4AB7-8187-244C2B079567}"/>
              </a:ext>
            </a:extLst>
          </p:cNvPr>
          <p:cNvSpPr/>
          <p:nvPr/>
        </p:nvSpPr>
        <p:spPr>
          <a:xfrm>
            <a:off x="7780591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TEAM 2 RIVES DE SEINE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2C3DB3C8-677D-4E93-BC2B-902E89DA23C7}"/>
              </a:ext>
            </a:extLst>
          </p:cNvPr>
          <p:cNvSpPr/>
          <p:nvPr/>
        </p:nvSpPr>
        <p:spPr>
          <a:xfrm>
            <a:off x="7783154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SARTROUVILLE HB</a:t>
            </a:r>
          </a:p>
        </p:txBody>
      </p:sp>
      <p:sp>
        <p:nvSpPr>
          <p:cNvPr id="463" name="Organigramme : Connecteur page suivante 462">
            <a:extLst>
              <a:ext uri="{FF2B5EF4-FFF2-40B4-BE49-F238E27FC236}">
                <a16:creationId xmlns:a16="http://schemas.microsoft.com/office/drawing/2014/main" id="{03F449AD-3FA3-4DF3-8543-816B4858E005}"/>
              </a:ext>
            </a:extLst>
          </p:cNvPr>
          <p:cNvSpPr/>
          <p:nvPr/>
        </p:nvSpPr>
        <p:spPr>
          <a:xfrm>
            <a:off x="7154217" y="70123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1/16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464" name="Organigramme : Connecteur page suivante 463">
            <a:extLst>
              <a:ext uri="{FF2B5EF4-FFF2-40B4-BE49-F238E27FC236}">
                <a16:creationId xmlns:a16="http://schemas.microsoft.com/office/drawing/2014/main" id="{D507000E-F062-4E6F-9280-53BD0C54BC63}"/>
              </a:ext>
            </a:extLst>
          </p:cNvPr>
          <p:cNvSpPr/>
          <p:nvPr/>
        </p:nvSpPr>
        <p:spPr>
          <a:xfrm>
            <a:off x="8929907" y="69590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EE1CC0FE-8694-4978-8C2D-842FEF81894E}"/>
              </a:ext>
            </a:extLst>
          </p:cNvPr>
          <p:cNvSpPr txBox="1"/>
          <p:nvPr/>
        </p:nvSpPr>
        <p:spPr>
          <a:xfrm>
            <a:off x="139427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10-11/12</a:t>
            </a: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0B9B8356-B973-4209-BC2E-AB90EFAB4E05}"/>
              </a:ext>
            </a:extLst>
          </p:cNvPr>
          <p:cNvSpPr txBox="1"/>
          <p:nvPr/>
        </p:nvSpPr>
        <p:spPr>
          <a:xfrm>
            <a:off x="9013513" y="50541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10-11/12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593C798F-6147-46CE-BDD5-28D4E8FE2C3C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pic>
        <p:nvPicPr>
          <p:cNvPr id="207" name="Image 3">
            <a:extLst>
              <a:ext uri="{FF2B5EF4-FFF2-40B4-BE49-F238E27FC236}">
                <a16:creationId xmlns:a16="http://schemas.microsoft.com/office/drawing/2014/main" id="{02847409-F582-46C4-92B0-B9493D627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334" name="Rectangle 333">
            <a:extLst>
              <a:ext uri="{FF2B5EF4-FFF2-40B4-BE49-F238E27FC236}">
                <a16:creationId xmlns:a16="http://schemas.microsoft.com/office/drawing/2014/main" id="{77D9AA25-B65E-4729-ADB8-CB9A70E216E7}"/>
              </a:ext>
            </a:extLst>
          </p:cNvPr>
          <p:cNvSpPr/>
          <p:nvPr/>
        </p:nvSpPr>
        <p:spPr>
          <a:xfrm>
            <a:off x="893133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BONNIERES </a:t>
            </a:r>
            <a:r>
              <a:rPr lang="fr-FR" sz="700" b="1" u="sng">
                <a:solidFill>
                  <a:srgbClr val="BA8C45"/>
                </a:solidFill>
                <a:latin typeface="Titillium Web" panose="00000500000000000000" pitchFamily="2" charset="0"/>
              </a:rPr>
              <a:t>(+6)</a:t>
            </a:r>
            <a:endParaRPr lang="fr-FR" sz="700" b="1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38F4705-7860-47F6-94AB-C09D03864F16}"/>
              </a:ext>
            </a:extLst>
          </p:cNvPr>
          <p:cNvSpPr/>
          <p:nvPr/>
        </p:nvSpPr>
        <p:spPr>
          <a:xfrm>
            <a:off x="893253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TEAM 2 RIVES DE SEINE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06CFCD-B16D-90FA-A341-C210A78BE331}"/>
              </a:ext>
            </a:extLst>
          </p:cNvPr>
          <p:cNvSpPr/>
          <p:nvPr/>
        </p:nvSpPr>
        <p:spPr>
          <a:xfrm>
            <a:off x="2419229" y="1243080"/>
            <a:ext cx="900000" cy="319942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F6245-BE77-E8FD-D875-968608B3A600}"/>
              </a:ext>
            </a:extLst>
          </p:cNvPr>
          <p:cNvSpPr/>
          <p:nvPr/>
        </p:nvSpPr>
        <p:spPr>
          <a:xfrm>
            <a:off x="2421793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54411-3006-A3A9-61F3-A3FEB665D1B0}"/>
              </a:ext>
            </a:extLst>
          </p:cNvPr>
          <p:cNvSpPr/>
          <p:nvPr/>
        </p:nvSpPr>
        <p:spPr>
          <a:xfrm>
            <a:off x="2426444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45AC6-C85B-928E-64A4-4480F6A62606}"/>
              </a:ext>
            </a:extLst>
          </p:cNvPr>
          <p:cNvSpPr/>
          <p:nvPr/>
        </p:nvSpPr>
        <p:spPr>
          <a:xfrm>
            <a:off x="2429007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VERSAILLES HBC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4EEC88-2FCD-C4AB-62E1-3376C733BE3B}"/>
              </a:ext>
            </a:extLst>
          </p:cNvPr>
          <p:cNvSpPr/>
          <p:nvPr/>
        </p:nvSpPr>
        <p:spPr>
          <a:xfrm>
            <a:off x="2432322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LE CHESNAY 78 HB (2)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51B2EA-8146-256E-11D1-3C8876CC96AE}"/>
              </a:ext>
            </a:extLst>
          </p:cNvPr>
          <p:cNvSpPr/>
          <p:nvPr/>
        </p:nvSpPr>
        <p:spPr>
          <a:xfrm>
            <a:off x="2434885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VELIZY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26DD35-1FFB-7C52-A553-1D576F783AA5}"/>
              </a:ext>
            </a:extLst>
          </p:cNvPr>
          <p:cNvSpPr/>
          <p:nvPr/>
        </p:nvSpPr>
        <p:spPr>
          <a:xfrm>
            <a:off x="2435521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CELLOIS / LOUVECIENNES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6B5FFB-410C-A8D9-1F33-F1D68039F5A8}"/>
              </a:ext>
            </a:extLst>
          </p:cNvPr>
          <p:cNvSpPr/>
          <p:nvPr/>
        </p:nvSpPr>
        <p:spPr>
          <a:xfrm>
            <a:off x="2438084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F34B612-A970-B44B-6B0A-670290EFE475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2091278" y="1403051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23FE113-C615-AF3D-CF86-70A44E788841}"/>
              </a:ext>
            </a:extLst>
          </p:cNvPr>
          <p:cNvCxnSpPr>
            <a:cxnSpLocks/>
          </p:cNvCxnSpPr>
          <p:nvPr/>
        </p:nvCxnSpPr>
        <p:spPr>
          <a:xfrm flipV="1">
            <a:off x="2265385" y="1034856"/>
            <a:ext cx="514" cy="4846490"/>
          </a:xfrm>
          <a:prstGeom prst="line">
            <a:avLst/>
          </a:prstGeom>
          <a:ln>
            <a:solidFill>
              <a:srgbClr val="8E2F2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EC5D0B5-F42C-B256-654C-4BA74FB527DB}"/>
              </a:ext>
            </a:extLst>
          </p:cNvPr>
          <p:cNvCxnSpPr>
            <a:cxnSpLocks/>
          </p:cNvCxnSpPr>
          <p:nvPr/>
        </p:nvCxnSpPr>
        <p:spPr>
          <a:xfrm flipV="1">
            <a:off x="2091278" y="2058866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65A4B5E-5F24-EFB4-AF24-0442023AACA0}"/>
              </a:ext>
            </a:extLst>
          </p:cNvPr>
          <p:cNvCxnSpPr>
            <a:cxnSpLocks/>
          </p:cNvCxnSpPr>
          <p:nvPr/>
        </p:nvCxnSpPr>
        <p:spPr>
          <a:xfrm flipV="1">
            <a:off x="2091115" y="2698295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6FCFB54-58CE-3D1F-95C6-A3B03EAAA8E7}"/>
              </a:ext>
            </a:extLst>
          </p:cNvPr>
          <p:cNvCxnSpPr>
            <a:cxnSpLocks/>
          </p:cNvCxnSpPr>
          <p:nvPr/>
        </p:nvCxnSpPr>
        <p:spPr>
          <a:xfrm flipV="1">
            <a:off x="2104676" y="3318150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2B13014-1A08-E5C7-2096-FD47CE01DA27}"/>
              </a:ext>
            </a:extLst>
          </p:cNvPr>
          <p:cNvCxnSpPr>
            <a:cxnSpLocks/>
          </p:cNvCxnSpPr>
          <p:nvPr/>
        </p:nvCxnSpPr>
        <p:spPr>
          <a:xfrm flipV="1">
            <a:off x="2104676" y="3973965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3AA52-2EDB-E6EA-8867-69B1B16D0627}"/>
              </a:ext>
            </a:extLst>
          </p:cNvPr>
          <p:cNvCxnSpPr>
            <a:cxnSpLocks/>
          </p:cNvCxnSpPr>
          <p:nvPr/>
        </p:nvCxnSpPr>
        <p:spPr>
          <a:xfrm flipV="1">
            <a:off x="2104513" y="4613394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8A9AA0B-3636-AD64-A550-8BE561953273}"/>
              </a:ext>
            </a:extLst>
          </p:cNvPr>
          <p:cNvCxnSpPr>
            <a:cxnSpLocks/>
          </p:cNvCxnSpPr>
          <p:nvPr/>
        </p:nvCxnSpPr>
        <p:spPr>
          <a:xfrm flipV="1">
            <a:off x="2123735" y="5224577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5BAF107-6CC4-A21C-3D12-1D084E5379F6}"/>
              </a:ext>
            </a:extLst>
          </p:cNvPr>
          <p:cNvCxnSpPr>
            <a:cxnSpLocks/>
          </p:cNvCxnSpPr>
          <p:nvPr/>
        </p:nvCxnSpPr>
        <p:spPr>
          <a:xfrm flipV="1">
            <a:off x="2104512" y="5871785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F412BA2-2A82-6280-EABE-C760EEBD4FDB}"/>
              </a:ext>
            </a:extLst>
          </p:cNvPr>
          <p:cNvSpPr/>
          <p:nvPr/>
        </p:nvSpPr>
        <p:spPr>
          <a:xfrm>
            <a:off x="6530572" y="1243080"/>
            <a:ext cx="900000" cy="319942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CARRIERES (2)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17D4EB-6DBF-23C4-D043-A585A2F9B11F}"/>
              </a:ext>
            </a:extLst>
          </p:cNvPr>
          <p:cNvSpPr/>
          <p:nvPr/>
        </p:nvSpPr>
        <p:spPr>
          <a:xfrm>
            <a:off x="6533136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6E5D24-B151-6449-579E-528F2025F45F}"/>
              </a:ext>
            </a:extLst>
          </p:cNvPr>
          <p:cNvSpPr/>
          <p:nvPr/>
        </p:nvSpPr>
        <p:spPr>
          <a:xfrm>
            <a:off x="6537787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EMCY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086C2C-731D-5337-3644-381559D4643E}"/>
              </a:ext>
            </a:extLst>
          </p:cNvPr>
          <p:cNvSpPr/>
          <p:nvPr/>
        </p:nvSpPr>
        <p:spPr>
          <a:xfrm>
            <a:off x="6540350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CARRIERES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750552-7D51-AE6B-0A2C-94385407FF68}"/>
              </a:ext>
            </a:extLst>
          </p:cNvPr>
          <p:cNvSpPr/>
          <p:nvPr/>
        </p:nvSpPr>
        <p:spPr>
          <a:xfrm>
            <a:off x="6543665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USC MAISONS LAFFITTE HB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A35CBB-AEEF-25CA-8B26-63C7932A0311}"/>
              </a:ext>
            </a:extLst>
          </p:cNvPr>
          <p:cNvSpPr/>
          <p:nvPr/>
        </p:nvSpPr>
        <p:spPr>
          <a:xfrm>
            <a:off x="6546228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B857E2A-F244-CF5E-C417-171ED1A31D93}"/>
              </a:ext>
            </a:extLst>
          </p:cNvPr>
          <p:cNvSpPr/>
          <p:nvPr/>
        </p:nvSpPr>
        <p:spPr>
          <a:xfrm>
            <a:off x="6546864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VERNEUIL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2ADC1C5-475F-4D12-FA6C-B8B3A4E9DB17}"/>
              </a:ext>
            </a:extLst>
          </p:cNvPr>
          <p:cNvSpPr/>
          <p:nvPr/>
        </p:nvSpPr>
        <p:spPr>
          <a:xfrm>
            <a:off x="6549427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800E0CB1-7FBE-F970-721E-7732A82AE25B}"/>
              </a:ext>
            </a:extLst>
          </p:cNvPr>
          <p:cNvCxnSpPr>
            <a:cxnSpLocks/>
          </p:cNvCxnSpPr>
          <p:nvPr/>
        </p:nvCxnSpPr>
        <p:spPr>
          <a:xfrm flipV="1">
            <a:off x="7430572" y="1403051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83B9165D-AE88-F761-3115-B4986F52DC1D}"/>
              </a:ext>
            </a:extLst>
          </p:cNvPr>
          <p:cNvCxnSpPr>
            <a:cxnSpLocks/>
          </p:cNvCxnSpPr>
          <p:nvPr/>
        </p:nvCxnSpPr>
        <p:spPr>
          <a:xfrm flipV="1">
            <a:off x="7604679" y="1034856"/>
            <a:ext cx="514" cy="4846490"/>
          </a:xfrm>
          <a:prstGeom prst="line">
            <a:avLst/>
          </a:prstGeom>
          <a:ln>
            <a:solidFill>
              <a:srgbClr val="8E2F2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6AA8EE23-0E1A-FC03-2711-52A332239D27}"/>
              </a:ext>
            </a:extLst>
          </p:cNvPr>
          <p:cNvCxnSpPr>
            <a:cxnSpLocks/>
          </p:cNvCxnSpPr>
          <p:nvPr/>
        </p:nvCxnSpPr>
        <p:spPr>
          <a:xfrm flipV="1">
            <a:off x="7430572" y="2058866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CADB427-9206-BD5B-6943-F7A0822E28B8}"/>
              </a:ext>
            </a:extLst>
          </p:cNvPr>
          <p:cNvCxnSpPr>
            <a:cxnSpLocks/>
          </p:cNvCxnSpPr>
          <p:nvPr/>
        </p:nvCxnSpPr>
        <p:spPr>
          <a:xfrm flipV="1">
            <a:off x="7430409" y="2698295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DFCADEA6-8205-1854-119B-F19454DE9D48}"/>
              </a:ext>
            </a:extLst>
          </p:cNvPr>
          <p:cNvCxnSpPr>
            <a:cxnSpLocks/>
          </p:cNvCxnSpPr>
          <p:nvPr/>
        </p:nvCxnSpPr>
        <p:spPr>
          <a:xfrm flipV="1">
            <a:off x="7443970" y="3318150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72E8DAE9-D5D2-969C-D303-660E3BDE66D1}"/>
              </a:ext>
            </a:extLst>
          </p:cNvPr>
          <p:cNvCxnSpPr>
            <a:cxnSpLocks/>
          </p:cNvCxnSpPr>
          <p:nvPr/>
        </p:nvCxnSpPr>
        <p:spPr>
          <a:xfrm flipV="1">
            <a:off x="7443970" y="3973965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30492E0F-775C-D151-8F73-B2B767DEF05A}"/>
              </a:ext>
            </a:extLst>
          </p:cNvPr>
          <p:cNvCxnSpPr>
            <a:cxnSpLocks/>
          </p:cNvCxnSpPr>
          <p:nvPr/>
        </p:nvCxnSpPr>
        <p:spPr>
          <a:xfrm flipV="1">
            <a:off x="7443807" y="4613394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03849ECB-BB4B-3F51-4CAC-B69B68636270}"/>
              </a:ext>
            </a:extLst>
          </p:cNvPr>
          <p:cNvCxnSpPr>
            <a:cxnSpLocks/>
          </p:cNvCxnSpPr>
          <p:nvPr/>
        </p:nvCxnSpPr>
        <p:spPr>
          <a:xfrm flipV="1">
            <a:off x="7463029" y="5224577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F48B85D0-8F51-3E03-9DEE-2FDD29EF8F6C}"/>
              </a:ext>
            </a:extLst>
          </p:cNvPr>
          <p:cNvCxnSpPr>
            <a:cxnSpLocks/>
          </p:cNvCxnSpPr>
          <p:nvPr/>
        </p:nvCxnSpPr>
        <p:spPr>
          <a:xfrm flipV="1">
            <a:off x="7443806" y="5871785"/>
            <a:ext cx="327951" cy="17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0714EEDF-4A68-63F5-86A7-D225A4961C7C}"/>
              </a:ext>
            </a:extLst>
          </p:cNvPr>
          <p:cNvSpPr txBox="1"/>
          <p:nvPr/>
        </p:nvSpPr>
        <p:spPr>
          <a:xfrm>
            <a:off x="1871218" y="514371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/>
                <a:cs typeface="Calibri"/>
              </a:rPr>
              <a:t>18-19/02</a:t>
            </a:r>
            <a:endParaRPr lang="fr-FR" sz="800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22F6E272-F782-3C2B-EA8E-742F5F3BB96B}"/>
              </a:ext>
            </a:extLst>
          </p:cNvPr>
          <p:cNvSpPr txBox="1"/>
          <p:nvPr/>
        </p:nvSpPr>
        <p:spPr>
          <a:xfrm>
            <a:off x="7235157" y="517224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/>
                <a:cs typeface="Calibri"/>
              </a:rPr>
              <a:t>18-19/02</a:t>
            </a:r>
            <a:endParaRPr lang="fr-FR" sz="800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25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9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080544"/>
            <a:ext cx="2290859" cy="2208536"/>
          </a:xfrm>
          <a:prstGeom prst="rect">
            <a:avLst/>
          </a:prstGeom>
        </p:spPr>
      </p:pic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AEC1A0E9-C385-44B5-A5B6-161D70FEAFA1}"/>
              </a:ext>
            </a:extLst>
          </p:cNvPr>
          <p:cNvCxnSpPr>
            <a:cxnSpLocks/>
          </p:cNvCxnSpPr>
          <p:nvPr/>
        </p:nvCxnSpPr>
        <p:spPr>
          <a:xfrm>
            <a:off x="2217714" y="1740006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2" name="Organigramme : Connecteur page suivante 101">
            <a:extLst>
              <a:ext uri="{FF2B5EF4-FFF2-40B4-BE49-F238E27FC236}">
                <a16:creationId xmlns:a16="http://schemas.microsoft.com/office/drawing/2014/main" id="{EF0B44DC-36DE-4244-ACD7-DBBAE54BF9CF}"/>
              </a:ext>
            </a:extLst>
          </p:cNvPr>
          <p:cNvSpPr/>
          <p:nvPr/>
        </p:nvSpPr>
        <p:spPr>
          <a:xfrm>
            <a:off x="1193842" y="69784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103" name="Organigramme : Connecteur page suivante 102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2334532" y="69251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6" name="Organigramme : Connecteur page suivante 105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480376" y="694945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  <a:endParaRPr lang="fr-FR" sz="10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AD8CEE4-257E-4063-938E-B0E2C16837C8}"/>
              </a:ext>
            </a:extLst>
          </p:cNvPr>
          <p:cNvSpPr txBox="1"/>
          <p:nvPr/>
        </p:nvSpPr>
        <p:spPr>
          <a:xfrm>
            <a:off x="2941131" y="70894"/>
            <a:ext cx="41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BA8C45"/>
                </a:solidFill>
                <a:latin typeface="Titillium Web" panose="00000500000000000000" pitchFamily="2" charset="0"/>
              </a:rPr>
              <a:t>COUPE DES YVELINES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696679" y="5468501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BA8C45"/>
                </a:solidFill>
                <a:latin typeface="Titillium Web" panose="00000500000000000000" pitchFamily="2" charset="0"/>
              </a:rPr>
              <a:t>+16M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2334773" y="1573179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ASC TRAPPES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</p:cNvCxnSpPr>
          <p:nvPr/>
        </p:nvCxnSpPr>
        <p:spPr>
          <a:xfrm flipV="1">
            <a:off x="3774212" y="2512555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478932" y="2214635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ASC TRAPPES </a:t>
            </a:r>
          </a:p>
        </p:txBody>
      </p: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779739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932932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>
              <a:latin typeface="Titillium Web" panose="00000500000000000000" pitchFamily="2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391875" y="3061447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rgbClr val="FFF8AD"/>
                </a:solidFill>
                <a:latin typeface="Titillium Web" panose="00000500000000000000" pitchFamily="2" charset="0"/>
              </a:rPr>
              <a:t>Vainqueur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7549462" y="129557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>
                <a:solidFill>
                  <a:schemeClr val="bg1"/>
                </a:solidFill>
                <a:latin typeface="Titillium Web"/>
              </a:rPr>
              <a:t>* L’équipe du plus bas niveau reçoit</a:t>
            </a:r>
          </a:p>
          <a:p>
            <a:endParaRPr lang="fr-FR" sz="11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19" y="1585513"/>
            <a:ext cx="1021579" cy="1021579"/>
          </a:xfrm>
          <a:prstGeom prst="rect">
            <a:avLst/>
          </a:prstGeom>
        </p:spPr>
      </p:pic>
      <p:sp>
        <p:nvSpPr>
          <p:cNvPr id="197" name="Organigramme : Connecteur page suivante 196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7FAA831-5C13-4FA7-BBA9-632750AE3F3B}"/>
              </a:ext>
            </a:extLst>
          </p:cNvPr>
          <p:cNvCxnSpPr>
            <a:cxnSpLocks/>
          </p:cNvCxnSpPr>
          <p:nvPr/>
        </p:nvCxnSpPr>
        <p:spPr>
          <a:xfrm>
            <a:off x="948088" y="15695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C8F7A9A4-7500-4BFB-895F-F7B912F6E6C3}"/>
              </a:ext>
            </a:extLst>
          </p:cNvPr>
          <p:cNvCxnSpPr>
            <a:cxnSpLocks/>
          </p:cNvCxnSpPr>
          <p:nvPr/>
        </p:nvCxnSpPr>
        <p:spPr>
          <a:xfrm flipH="1" flipV="1">
            <a:off x="1069215" y="12504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2C77117-9E9D-404C-9E3B-12DF437F225F}"/>
              </a:ext>
            </a:extLst>
          </p:cNvPr>
          <p:cNvCxnSpPr>
            <a:cxnSpLocks/>
          </p:cNvCxnSpPr>
          <p:nvPr/>
        </p:nvCxnSpPr>
        <p:spPr>
          <a:xfrm>
            <a:off x="1070148" y="14114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5" name="Organigramme : Connecteur page suivante 134">
            <a:extLst>
              <a:ext uri="{FF2B5EF4-FFF2-40B4-BE49-F238E27FC236}">
                <a16:creationId xmlns:a16="http://schemas.microsoft.com/office/drawing/2014/main" id="{4E202E5E-ED64-4CAC-B07B-4E34C82CAEF0}"/>
              </a:ext>
            </a:extLst>
          </p:cNvPr>
          <p:cNvSpPr/>
          <p:nvPr/>
        </p:nvSpPr>
        <p:spPr>
          <a:xfrm>
            <a:off x="51921" y="69836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1/16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B9DCFB3-DC0E-4CDD-A6BC-0708DD040757}"/>
              </a:ext>
            </a:extLst>
          </p:cNvPr>
          <p:cNvSpPr/>
          <p:nvPr/>
        </p:nvSpPr>
        <p:spPr>
          <a:xfrm>
            <a:off x="4200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54494EE-0B80-47D8-ADF2-15FFFC71F95C}"/>
              </a:ext>
            </a:extLst>
          </p:cNvPr>
          <p:cNvSpPr/>
          <p:nvPr/>
        </p:nvSpPr>
        <p:spPr>
          <a:xfrm>
            <a:off x="42001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HB78 </a:t>
            </a:r>
            <a:r>
              <a:rPr lang="fr-FR" sz="6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(+8)</a:t>
            </a:r>
            <a:endParaRPr lang="fr-FR" sz="6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A36BDE5-99C0-4BFE-A2BC-4A710596EDD2}"/>
              </a:ext>
            </a:extLst>
          </p:cNvPr>
          <p:cNvSpPr/>
          <p:nvPr/>
        </p:nvSpPr>
        <p:spPr>
          <a:xfrm>
            <a:off x="42001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B98788F-B470-47CB-B471-AF3B593BA3D7}"/>
              </a:ext>
            </a:extLst>
          </p:cNvPr>
          <p:cNvSpPr/>
          <p:nvPr/>
        </p:nvSpPr>
        <p:spPr>
          <a:xfrm>
            <a:off x="43198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 (2) </a:t>
            </a:r>
            <a:r>
              <a:rPr lang="fr-FR" sz="5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(+10)</a:t>
            </a:r>
            <a:endParaRPr lang="fr-FR" sz="6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C820E44-F46F-4B02-89E6-D3D055E89480}"/>
              </a:ext>
            </a:extLst>
          </p:cNvPr>
          <p:cNvSpPr/>
          <p:nvPr/>
        </p:nvSpPr>
        <p:spPr>
          <a:xfrm>
            <a:off x="43260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1BD510C-36E5-4453-8108-7759A09CF428}"/>
              </a:ext>
            </a:extLst>
          </p:cNvPr>
          <p:cNvSpPr/>
          <p:nvPr/>
        </p:nvSpPr>
        <p:spPr>
          <a:xfrm>
            <a:off x="45599" y="305553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BEYNES (2) </a:t>
            </a:r>
            <a:r>
              <a:rPr lang="fr-FR" sz="700" b="1" u="sng">
                <a:solidFill>
                  <a:srgbClr val="BA8C45"/>
                </a:solidFill>
                <a:latin typeface="Titillium Web" panose="00000500000000000000" pitchFamily="2" charset="0"/>
              </a:rPr>
              <a:t>(+10)</a:t>
            </a:r>
            <a:endParaRPr lang="fr-FR" sz="700" b="1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759A1B3-7824-4FE0-92BC-2988559576DA}"/>
              </a:ext>
            </a:extLst>
          </p:cNvPr>
          <p:cNvSpPr/>
          <p:nvPr/>
        </p:nvSpPr>
        <p:spPr>
          <a:xfrm>
            <a:off x="45599" y="3370620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VERSAILLES HBC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8C3D103-EED6-4818-A167-A189BF3650A0}"/>
              </a:ext>
            </a:extLst>
          </p:cNvPr>
          <p:cNvSpPr/>
          <p:nvPr/>
        </p:nvSpPr>
        <p:spPr>
          <a:xfrm>
            <a:off x="46891" y="368107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MANTAISE (2)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D2FB037-E58A-4F05-A5E9-826F7ECF5532}"/>
              </a:ext>
            </a:extLst>
          </p:cNvPr>
          <p:cNvSpPr/>
          <p:nvPr/>
        </p:nvSpPr>
        <p:spPr>
          <a:xfrm>
            <a:off x="50867" y="400558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 (2)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16773E8-7C1A-42F1-887B-91761D8E7B0E}"/>
              </a:ext>
            </a:extLst>
          </p:cNvPr>
          <p:cNvSpPr/>
          <p:nvPr/>
        </p:nvSpPr>
        <p:spPr>
          <a:xfrm>
            <a:off x="54217" y="432178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BEYNES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A754FF3E-3390-4804-A2DC-713B1971BF0B}"/>
              </a:ext>
            </a:extLst>
          </p:cNvPr>
          <p:cNvSpPr/>
          <p:nvPr/>
        </p:nvSpPr>
        <p:spPr>
          <a:xfrm>
            <a:off x="52293" y="4643948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VELIZY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5A1A27E-9413-455A-A314-35CE0832D52A}"/>
              </a:ext>
            </a:extLst>
          </p:cNvPr>
          <p:cNvSpPr/>
          <p:nvPr/>
        </p:nvSpPr>
        <p:spPr>
          <a:xfrm>
            <a:off x="5229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PESG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637421F-6244-4CA7-9CE1-F6A7E58255E6}"/>
              </a:ext>
            </a:extLst>
          </p:cNvPr>
          <p:cNvSpPr/>
          <p:nvPr/>
        </p:nvSpPr>
        <p:spPr>
          <a:xfrm>
            <a:off x="5349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CELLOIS / LOUVECIENNES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8F49BB1-EBCA-4ED4-8D4B-DAA4310AA373}"/>
              </a:ext>
            </a:extLst>
          </p:cNvPr>
          <p:cNvSpPr/>
          <p:nvPr/>
        </p:nvSpPr>
        <p:spPr>
          <a:xfrm>
            <a:off x="52293" y="560662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VELIZY (2) </a:t>
            </a:r>
            <a:r>
              <a:rPr lang="fr-FR" sz="700" b="1">
                <a:solidFill>
                  <a:srgbClr val="BA8C45"/>
                </a:solidFill>
                <a:latin typeface="Titillium Web" panose="00000500000000000000" pitchFamily="2" charset="0"/>
              </a:rPr>
              <a:t>(+10)</a:t>
            </a:r>
            <a:endParaRPr lang="fr-FR" sz="700" b="1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5FBC387-88B0-4831-AAC8-235BE1F98EE1}"/>
              </a:ext>
            </a:extLst>
          </p:cNvPr>
          <p:cNvSpPr/>
          <p:nvPr/>
        </p:nvSpPr>
        <p:spPr>
          <a:xfrm>
            <a:off x="52293" y="592199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60F7B7A8-636B-4A41-95FD-4DB128B039F0}"/>
              </a:ext>
            </a:extLst>
          </p:cNvPr>
          <p:cNvCxnSpPr>
            <a:cxnSpLocks/>
          </p:cNvCxnSpPr>
          <p:nvPr/>
        </p:nvCxnSpPr>
        <p:spPr>
          <a:xfrm>
            <a:off x="946548" y="12507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DF9AE0-8E06-46F0-BCE6-B1CCB2ED03D1}"/>
              </a:ext>
            </a:extLst>
          </p:cNvPr>
          <p:cNvSpPr/>
          <p:nvPr/>
        </p:nvSpPr>
        <p:spPr>
          <a:xfrm>
            <a:off x="1191279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ASC TRAPPES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914D7FF-2DB1-4F90-9220-61113A7F050E}"/>
              </a:ext>
            </a:extLst>
          </p:cNvPr>
          <p:cNvSpPr/>
          <p:nvPr/>
        </p:nvSpPr>
        <p:spPr>
          <a:xfrm>
            <a:off x="45465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RAMBOUILLET HB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(+8)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AF1C848A-A395-4A05-9CFB-F43993F2D0C7}"/>
              </a:ext>
            </a:extLst>
          </p:cNvPr>
          <p:cNvCxnSpPr>
            <a:cxnSpLocks/>
          </p:cNvCxnSpPr>
          <p:nvPr/>
        </p:nvCxnSpPr>
        <p:spPr>
          <a:xfrm>
            <a:off x="950651" y="22096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29B0758C-54E1-4654-BA89-C1CFEB74614B}"/>
              </a:ext>
            </a:extLst>
          </p:cNvPr>
          <p:cNvCxnSpPr>
            <a:cxnSpLocks/>
          </p:cNvCxnSpPr>
          <p:nvPr/>
        </p:nvCxnSpPr>
        <p:spPr>
          <a:xfrm flipH="1" flipV="1">
            <a:off x="1071778" y="189053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5E14A741-73F5-416D-ACDE-9F167F5713C8}"/>
              </a:ext>
            </a:extLst>
          </p:cNvPr>
          <p:cNvCxnSpPr>
            <a:cxnSpLocks/>
          </p:cNvCxnSpPr>
          <p:nvPr/>
        </p:nvCxnSpPr>
        <p:spPr>
          <a:xfrm>
            <a:off x="1072711" y="205153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A2557EF-05F4-4AFC-B873-9E797AD45D81}"/>
              </a:ext>
            </a:extLst>
          </p:cNvPr>
          <p:cNvCxnSpPr>
            <a:cxnSpLocks/>
          </p:cNvCxnSpPr>
          <p:nvPr/>
        </p:nvCxnSpPr>
        <p:spPr>
          <a:xfrm>
            <a:off x="949111" y="18908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D4950C8-2E54-4B51-87B1-1E02ED5EF515}"/>
              </a:ext>
            </a:extLst>
          </p:cNvPr>
          <p:cNvSpPr/>
          <p:nvPr/>
        </p:nvSpPr>
        <p:spPr>
          <a:xfrm>
            <a:off x="1193842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D1BDEA6-5189-47A0-A8ED-D07C3EEB6ED0}"/>
              </a:ext>
            </a:extLst>
          </p:cNvPr>
          <p:cNvCxnSpPr>
            <a:cxnSpLocks/>
          </p:cNvCxnSpPr>
          <p:nvPr/>
        </p:nvCxnSpPr>
        <p:spPr>
          <a:xfrm>
            <a:off x="955302" y="28495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57971CE3-8B6D-4895-A045-D50AC24B4817}"/>
              </a:ext>
            </a:extLst>
          </p:cNvPr>
          <p:cNvCxnSpPr>
            <a:cxnSpLocks/>
          </p:cNvCxnSpPr>
          <p:nvPr/>
        </p:nvCxnSpPr>
        <p:spPr>
          <a:xfrm flipH="1" flipV="1">
            <a:off x="1076429" y="25304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1972DFE-6F38-4E6E-A502-3BEE3665AF3B}"/>
              </a:ext>
            </a:extLst>
          </p:cNvPr>
          <p:cNvCxnSpPr>
            <a:cxnSpLocks/>
          </p:cNvCxnSpPr>
          <p:nvPr/>
        </p:nvCxnSpPr>
        <p:spPr>
          <a:xfrm>
            <a:off x="1077362" y="26914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807B5701-C8DC-4F2F-A762-52E3DEEE4F45}"/>
              </a:ext>
            </a:extLst>
          </p:cNvPr>
          <p:cNvCxnSpPr>
            <a:cxnSpLocks/>
          </p:cNvCxnSpPr>
          <p:nvPr/>
        </p:nvCxnSpPr>
        <p:spPr>
          <a:xfrm>
            <a:off x="953762" y="25307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1FE0AD2-E5BD-4282-B96C-58DAB7373690}"/>
              </a:ext>
            </a:extLst>
          </p:cNvPr>
          <p:cNvSpPr/>
          <p:nvPr/>
        </p:nvSpPr>
        <p:spPr>
          <a:xfrm>
            <a:off x="1198493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 </a:t>
            </a:r>
            <a:r>
              <a:rPr lang="fr-FR" sz="8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BB2B642B-AFEA-41AF-BDEE-3EF48E70E20B}"/>
              </a:ext>
            </a:extLst>
          </p:cNvPr>
          <p:cNvCxnSpPr>
            <a:cxnSpLocks/>
          </p:cNvCxnSpPr>
          <p:nvPr/>
        </p:nvCxnSpPr>
        <p:spPr>
          <a:xfrm>
            <a:off x="957865" y="34896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530083E8-0A55-4F0D-8C7C-2B03DCB69E85}"/>
              </a:ext>
            </a:extLst>
          </p:cNvPr>
          <p:cNvCxnSpPr>
            <a:cxnSpLocks/>
          </p:cNvCxnSpPr>
          <p:nvPr/>
        </p:nvCxnSpPr>
        <p:spPr>
          <a:xfrm flipH="1" flipV="1">
            <a:off x="1078992" y="317053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AA4483-735C-4353-91A6-A9AF1629C0D3}"/>
              </a:ext>
            </a:extLst>
          </p:cNvPr>
          <p:cNvCxnSpPr>
            <a:cxnSpLocks/>
          </p:cNvCxnSpPr>
          <p:nvPr/>
        </p:nvCxnSpPr>
        <p:spPr>
          <a:xfrm>
            <a:off x="1079925" y="333152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A8F049B0-60B6-4E0D-9C29-069E0F7A18F9}"/>
              </a:ext>
            </a:extLst>
          </p:cNvPr>
          <p:cNvCxnSpPr>
            <a:cxnSpLocks/>
          </p:cNvCxnSpPr>
          <p:nvPr/>
        </p:nvCxnSpPr>
        <p:spPr>
          <a:xfrm>
            <a:off x="956325" y="31708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3E3CC32-BB77-41D7-8941-D07A15402B49}"/>
              </a:ext>
            </a:extLst>
          </p:cNvPr>
          <p:cNvSpPr/>
          <p:nvPr/>
        </p:nvSpPr>
        <p:spPr>
          <a:xfrm>
            <a:off x="1201056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VERSAILLES HBC</a:t>
            </a:r>
          </a:p>
        </p:txBody>
      </p: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1B6961DB-8BD7-40F1-B264-32BF080C4D6F}"/>
              </a:ext>
            </a:extLst>
          </p:cNvPr>
          <p:cNvCxnSpPr>
            <a:cxnSpLocks/>
          </p:cNvCxnSpPr>
          <p:nvPr/>
        </p:nvCxnSpPr>
        <p:spPr>
          <a:xfrm>
            <a:off x="961180" y="41113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B711D358-5793-4AD0-9C4D-694318B74C2D}"/>
              </a:ext>
            </a:extLst>
          </p:cNvPr>
          <p:cNvCxnSpPr>
            <a:cxnSpLocks/>
          </p:cNvCxnSpPr>
          <p:nvPr/>
        </p:nvCxnSpPr>
        <p:spPr>
          <a:xfrm flipH="1" flipV="1">
            <a:off x="1082307" y="379221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42AFB163-892A-4508-998D-DC7F7F84A30E}"/>
              </a:ext>
            </a:extLst>
          </p:cNvPr>
          <p:cNvCxnSpPr>
            <a:cxnSpLocks/>
          </p:cNvCxnSpPr>
          <p:nvPr/>
        </p:nvCxnSpPr>
        <p:spPr>
          <a:xfrm>
            <a:off x="1083240" y="395321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815426F7-1748-447F-84DE-BB169F74D744}"/>
              </a:ext>
            </a:extLst>
          </p:cNvPr>
          <p:cNvCxnSpPr>
            <a:cxnSpLocks/>
          </p:cNvCxnSpPr>
          <p:nvPr/>
        </p:nvCxnSpPr>
        <p:spPr>
          <a:xfrm>
            <a:off x="959640" y="37925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E0D84A9-E0C9-4CCE-8497-8C0FB0DD1528}"/>
              </a:ext>
            </a:extLst>
          </p:cNvPr>
          <p:cNvSpPr/>
          <p:nvPr/>
        </p:nvSpPr>
        <p:spPr>
          <a:xfrm>
            <a:off x="1204371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MANTAISE (2)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B5AE7289-5E66-484A-9791-77149879DDF3}"/>
              </a:ext>
            </a:extLst>
          </p:cNvPr>
          <p:cNvCxnSpPr>
            <a:cxnSpLocks/>
          </p:cNvCxnSpPr>
          <p:nvPr/>
        </p:nvCxnSpPr>
        <p:spPr>
          <a:xfrm>
            <a:off x="963743" y="47514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43EF9C13-05AD-48E2-ABDB-BF0AC5B9CE4A}"/>
              </a:ext>
            </a:extLst>
          </p:cNvPr>
          <p:cNvCxnSpPr>
            <a:cxnSpLocks/>
          </p:cNvCxnSpPr>
          <p:nvPr/>
        </p:nvCxnSpPr>
        <p:spPr>
          <a:xfrm flipH="1" flipV="1">
            <a:off x="1084870" y="4432331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A6183982-1C12-45F6-8C8A-C289B368DC33}"/>
              </a:ext>
            </a:extLst>
          </p:cNvPr>
          <p:cNvCxnSpPr>
            <a:cxnSpLocks/>
          </p:cNvCxnSpPr>
          <p:nvPr/>
        </p:nvCxnSpPr>
        <p:spPr>
          <a:xfrm>
            <a:off x="1085803" y="459332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8C34C9E6-BBB8-48D3-B654-180E82DF8B42}"/>
              </a:ext>
            </a:extLst>
          </p:cNvPr>
          <p:cNvCxnSpPr>
            <a:cxnSpLocks/>
          </p:cNvCxnSpPr>
          <p:nvPr/>
        </p:nvCxnSpPr>
        <p:spPr>
          <a:xfrm>
            <a:off x="962203" y="44326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6474875-D987-41EF-A981-1718A8A7DC2C}"/>
              </a:ext>
            </a:extLst>
          </p:cNvPr>
          <p:cNvSpPr/>
          <p:nvPr/>
        </p:nvSpPr>
        <p:spPr>
          <a:xfrm>
            <a:off x="1206934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VELIZY</a:t>
            </a:r>
            <a:endParaRPr lang="fr-FR" sz="900" b="1" u="sng" dirty="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24AA2CA8-51E0-48F7-B140-83FBA63EBF22}"/>
              </a:ext>
            </a:extLst>
          </p:cNvPr>
          <p:cNvCxnSpPr>
            <a:cxnSpLocks/>
          </p:cNvCxnSpPr>
          <p:nvPr/>
        </p:nvCxnSpPr>
        <p:spPr>
          <a:xfrm>
            <a:off x="964379" y="53913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BE08C0A3-E951-459C-95D9-EF975BE003F7}"/>
              </a:ext>
            </a:extLst>
          </p:cNvPr>
          <p:cNvCxnSpPr>
            <a:cxnSpLocks/>
          </p:cNvCxnSpPr>
          <p:nvPr/>
        </p:nvCxnSpPr>
        <p:spPr>
          <a:xfrm flipH="1" flipV="1">
            <a:off x="1085506" y="507221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5B6559A6-AE86-434D-9EFA-9E562E599C29}"/>
              </a:ext>
            </a:extLst>
          </p:cNvPr>
          <p:cNvCxnSpPr>
            <a:cxnSpLocks/>
          </p:cNvCxnSpPr>
          <p:nvPr/>
        </p:nvCxnSpPr>
        <p:spPr>
          <a:xfrm>
            <a:off x="1086439" y="523320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4C1C0ADD-BED0-41A1-AFD1-003E9D17CF34}"/>
              </a:ext>
            </a:extLst>
          </p:cNvPr>
          <p:cNvCxnSpPr>
            <a:cxnSpLocks/>
          </p:cNvCxnSpPr>
          <p:nvPr/>
        </p:nvCxnSpPr>
        <p:spPr>
          <a:xfrm>
            <a:off x="962839" y="50725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2C577E6-7698-4A8C-B74D-B4172450E235}"/>
              </a:ext>
            </a:extLst>
          </p:cNvPr>
          <p:cNvSpPr/>
          <p:nvPr/>
        </p:nvSpPr>
        <p:spPr>
          <a:xfrm>
            <a:off x="1207570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CELLOIS / LOUVECIENNES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(+10)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308574BE-B9EA-4652-B49E-FFC2ADB3D395}"/>
              </a:ext>
            </a:extLst>
          </p:cNvPr>
          <p:cNvCxnSpPr>
            <a:cxnSpLocks/>
          </p:cNvCxnSpPr>
          <p:nvPr/>
        </p:nvCxnSpPr>
        <p:spPr>
          <a:xfrm>
            <a:off x="966942" y="60314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9EBFA944-13B6-4C37-AE0A-115A64C7A6E9}"/>
              </a:ext>
            </a:extLst>
          </p:cNvPr>
          <p:cNvCxnSpPr>
            <a:cxnSpLocks/>
          </p:cNvCxnSpPr>
          <p:nvPr/>
        </p:nvCxnSpPr>
        <p:spPr>
          <a:xfrm flipH="1" flipV="1">
            <a:off x="1088069" y="5712330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46E6868C-A0EB-4B54-A088-E7FBE4915F67}"/>
              </a:ext>
            </a:extLst>
          </p:cNvPr>
          <p:cNvCxnSpPr>
            <a:cxnSpLocks/>
          </p:cNvCxnSpPr>
          <p:nvPr/>
        </p:nvCxnSpPr>
        <p:spPr>
          <a:xfrm>
            <a:off x="1089002" y="5873325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03CBC481-7AB8-4F41-B82F-52F79B88621D}"/>
              </a:ext>
            </a:extLst>
          </p:cNvPr>
          <p:cNvCxnSpPr>
            <a:cxnSpLocks/>
          </p:cNvCxnSpPr>
          <p:nvPr/>
        </p:nvCxnSpPr>
        <p:spPr>
          <a:xfrm>
            <a:off x="965402" y="5712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FB01B5D4-0DBE-44C2-A91D-3A0970C0EF0E}"/>
              </a:ext>
            </a:extLst>
          </p:cNvPr>
          <p:cNvSpPr/>
          <p:nvPr/>
        </p:nvSpPr>
        <p:spPr>
          <a:xfrm>
            <a:off x="1210133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  <a:ea typeface="+mn-lt"/>
                <a:cs typeface="+mn-lt"/>
              </a:rPr>
              <a:t>LE CHESNAY 78 HB</a:t>
            </a:r>
            <a:endParaRPr lang="fr-FR" sz="2400" dirty="0">
              <a:latin typeface="Titillium Web" panose="00000500000000000000" pitchFamily="2" charset="0"/>
            </a:endParaRPr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1683027A-4051-4B7F-ADC5-95240DFB552D}"/>
              </a:ext>
            </a:extLst>
          </p:cNvPr>
          <p:cNvCxnSpPr>
            <a:cxnSpLocks/>
          </p:cNvCxnSpPr>
          <p:nvPr/>
        </p:nvCxnSpPr>
        <p:spPr>
          <a:xfrm>
            <a:off x="2096587" y="140531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D3257B82-9B2A-479C-B78D-82F9C26206B3}"/>
              </a:ext>
            </a:extLst>
          </p:cNvPr>
          <p:cNvCxnSpPr>
            <a:cxnSpLocks/>
          </p:cNvCxnSpPr>
          <p:nvPr/>
        </p:nvCxnSpPr>
        <p:spPr>
          <a:xfrm>
            <a:off x="2098562" y="20495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DA69A89B-2F55-405E-885D-FDCCF1D00207}"/>
              </a:ext>
            </a:extLst>
          </p:cNvPr>
          <p:cNvCxnSpPr>
            <a:cxnSpLocks/>
          </p:cNvCxnSpPr>
          <p:nvPr/>
        </p:nvCxnSpPr>
        <p:spPr>
          <a:xfrm flipV="1">
            <a:off x="2217714" y="1405318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8CFB5792-6AB0-4417-95C6-26CC7FB24A2C}"/>
              </a:ext>
            </a:extLst>
          </p:cNvPr>
          <p:cNvCxnSpPr>
            <a:cxnSpLocks/>
          </p:cNvCxnSpPr>
          <p:nvPr/>
        </p:nvCxnSpPr>
        <p:spPr>
          <a:xfrm>
            <a:off x="2229916" y="3018300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404168CA-8214-4067-A97F-3FACB87439EA}"/>
              </a:ext>
            </a:extLst>
          </p:cNvPr>
          <p:cNvCxnSpPr>
            <a:cxnSpLocks/>
          </p:cNvCxnSpPr>
          <p:nvPr/>
        </p:nvCxnSpPr>
        <p:spPr>
          <a:xfrm>
            <a:off x="2108789" y="268361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1" name="Connecteur droit 300">
            <a:extLst>
              <a:ext uri="{FF2B5EF4-FFF2-40B4-BE49-F238E27FC236}">
                <a16:creationId xmlns:a16="http://schemas.microsoft.com/office/drawing/2014/main" id="{CEFDCF66-C878-4BCD-80A1-325CD1015C18}"/>
              </a:ext>
            </a:extLst>
          </p:cNvPr>
          <p:cNvCxnSpPr>
            <a:cxnSpLocks/>
          </p:cNvCxnSpPr>
          <p:nvPr/>
        </p:nvCxnSpPr>
        <p:spPr>
          <a:xfrm>
            <a:off x="2110764" y="332787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2" name="Connecteur droit 301">
            <a:extLst>
              <a:ext uri="{FF2B5EF4-FFF2-40B4-BE49-F238E27FC236}">
                <a16:creationId xmlns:a16="http://schemas.microsoft.com/office/drawing/2014/main" id="{A7050762-418E-40F9-B601-53A15A330141}"/>
              </a:ext>
            </a:extLst>
          </p:cNvPr>
          <p:cNvCxnSpPr>
            <a:cxnSpLocks/>
          </p:cNvCxnSpPr>
          <p:nvPr/>
        </p:nvCxnSpPr>
        <p:spPr>
          <a:xfrm flipV="1">
            <a:off x="2229916" y="2683612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3" name="Connecteur droit 302">
            <a:extLst>
              <a:ext uri="{FF2B5EF4-FFF2-40B4-BE49-F238E27FC236}">
                <a16:creationId xmlns:a16="http://schemas.microsoft.com/office/drawing/2014/main" id="{1BBA35BD-9638-4BF3-99F0-CDFB9045FFC4}"/>
              </a:ext>
            </a:extLst>
          </p:cNvPr>
          <p:cNvCxnSpPr>
            <a:cxnSpLocks/>
          </p:cNvCxnSpPr>
          <p:nvPr/>
        </p:nvCxnSpPr>
        <p:spPr>
          <a:xfrm>
            <a:off x="2223987" y="429188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4" name="Rectangle 303">
            <a:extLst>
              <a:ext uri="{FF2B5EF4-FFF2-40B4-BE49-F238E27FC236}">
                <a16:creationId xmlns:a16="http://schemas.microsoft.com/office/drawing/2014/main" id="{70358E88-A337-4799-82D3-B882588BBC36}"/>
              </a:ext>
            </a:extLst>
          </p:cNvPr>
          <p:cNvSpPr/>
          <p:nvPr/>
        </p:nvSpPr>
        <p:spPr>
          <a:xfrm>
            <a:off x="2345022" y="4125058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MANTAISE (2)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(+10)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05" name="Connecteur droit 304">
            <a:extLst>
              <a:ext uri="{FF2B5EF4-FFF2-40B4-BE49-F238E27FC236}">
                <a16:creationId xmlns:a16="http://schemas.microsoft.com/office/drawing/2014/main" id="{B990B290-3D1C-4276-A3AC-79951AB5E3B3}"/>
              </a:ext>
            </a:extLst>
          </p:cNvPr>
          <p:cNvCxnSpPr>
            <a:cxnSpLocks/>
          </p:cNvCxnSpPr>
          <p:nvPr/>
        </p:nvCxnSpPr>
        <p:spPr>
          <a:xfrm>
            <a:off x="2102860" y="395719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6" name="Connecteur droit 305">
            <a:extLst>
              <a:ext uri="{FF2B5EF4-FFF2-40B4-BE49-F238E27FC236}">
                <a16:creationId xmlns:a16="http://schemas.microsoft.com/office/drawing/2014/main" id="{AC82AEA5-AC85-4520-AF63-AC8D2C85F09F}"/>
              </a:ext>
            </a:extLst>
          </p:cNvPr>
          <p:cNvCxnSpPr>
            <a:cxnSpLocks/>
          </p:cNvCxnSpPr>
          <p:nvPr/>
        </p:nvCxnSpPr>
        <p:spPr>
          <a:xfrm>
            <a:off x="2104835" y="460146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6BFEC795-E41C-40DA-BC94-D3B11A8B5138}"/>
              </a:ext>
            </a:extLst>
          </p:cNvPr>
          <p:cNvCxnSpPr>
            <a:cxnSpLocks/>
          </p:cNvCxnSpPr>
          <p:nvPr/>
        </p:nvCxnSpPr>
        <p:spPr>
          <a:xfrm flipV="1">
            <a:off x="2223987" y="3957197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C057569A-C1A2-4225-9958-F104FA0ECF14}"/>
              </a:ext>
            </a:extLst>
          </p:cNvPr>
          <p:cNvCxnSpPr>
            <a:cxnSpLocks/>
          </p:cNvCxnSpPr>
          <p:nvPr/>
        </p:nvCxnSpPr>
        <p:spPr>
          <a:xfrm>
            <a:off x="2236189" y="557017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9" name="Rectangle 308">
            <a:extLst>
              <a:ext uri="{FF2B5EF4-FFF2-40B4-BE49-F238E27FC236}">
                <a16:creationId xmlns:a16="http://schemas.microsoft.com/office/drawing/2014/main" id="{5F8E8E5C-477A-4FD1-B059-7A2554E9048A}"/>
              </a:ext>
            </a:extLst>
          </p:cNvPr>
          <p:cNvSpPr/>
          <p:nvPr/>
        </p:nvSpPr>
        <p:spPr>
          <a:xfrm>
            <a:off x="2353248" y="54033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  <a:ea typeface="+mn-lt"/>
                <a:cs typeface="+mn-lt"/>
              </a:rPr>
              <a:t>LE CHESNAY 78 HB</a:t>
            </a:r>
            <a:endParaRPr lang="fr-FR" sz="2400" dirty="0">
              <a:latin typeface="Titillium Web" panose="00000500000000000000" pitchFamily="2" charset="0"/>
            </a:endParaRPr>
          </a:p>
        </p:txBody>
      </p: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AB6A5DC8-C072-4AC7-A991-B44F639CEDB3}"/>
              </a:ext>
            </a:extLst>
          </p:cNvPr>
          <p:cNvCxnSpPr>
            <a:cxnSpLocks/>
          </p:cNvCxnSpPr>
          <p:nvPr/>
        </p:nvCxnSpPr>
        <p:spPr>
          <a:xfrm>
            <a:off x="2115062" y="523549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051F4C8A-12AF-4553-ACAF-972A2E7F8C11}"/>
              </a:ext>
            </a:extLst>
          </p:cNvPr>
          <p:cNvCxnSpPr>
            <a:cxnSpLocks/>
          </p:cNvCxnSpPr>
          <p:nvPr/>
        </p:nvCxnSpPr>
        <p:spPr>
          <a:xfrm>
            <a:off x="2117037" y="587975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7E26553-DE10-4D7A-B3EE-074B889E2899}"/>
              </a:ext>
            </a:extLst>
          </p:cNvPr>
          <p:cNvCxnSpPr>
            <a:cxnSpLocks/>
          </p:cNvCxnSpPr>
          <p:nvPr/>
        </p:nvCxnSpPr>
        <p:spPr>
          <a:xfrm flipV="1">
            <a:off x="2236189" y="5235491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FA381412-A3D6-4277-9FBC-E2F825500DF3}"/>
              </a:ext>
            </a:extLst>
          </p:cNvPr>
          <p:cNvCxnSpPr>
            <a:cxnSpLocks/>
          </p:cNvCxnSpPr>
          <p:nvPr/>
        </p:nvCxnSpPr>
        <p:spPr>
          <a:xfrm>
            <a:off x="3357864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A13F302F-8F57-4386-9EE1-1C99F1B29C8A}"/>
              </a:ext>
            </a:extLst>
          </p:cNvPr>
          <p:cNvCxnSpPr>
            <a:cxnSpLocks/>
          </p:cNvCxnSpPr>
          <p:nvPr/>
        </p:nvCxnSpPr>
        <p:spPr>
          <a:xfrm>
            <a:off x="3231219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0D9675C9-18AB-4FEC-8E60-2F3B99B5A698}"/>
              </a:ext>
            </a:extLst>
          </p:cNvPr>
          <p:cNvCxnSpPr>
            <a:cxnSpLocks/>
          </p:cNvCxnSpPr>
          <p:nvPr/>
        </p:nvCxnSpPr>
        <p:spPr>
          <a:xfrm>
            <a:off x="3230855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042A4FD1-3B37-412C-9560-81A34060D923}"/>
              </a:ext>
            </a:extLst>
          </p:cNvPr>
          <p:cNvCxnSpPr>
            <a:cxnSpLocks/>
          </p:cNvCxnSpPr>
          <p:nvPr/>
        </p:nvCxnSpPr>
        <p:spPr>
          <a:xfrm flipV="1">
            <a:off x="3351982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9" name="Rectangle 298">
            <a:extLst>
              <a:ext uri="{FF2B5EF4-FFF2-40B4-BE49-F238E27FC236}">
                <a16:creationId xmlns:a16="http://schemas.microsoft.com/office/drawing/2014/main" id="{1F2FB2CB-B176-4270-9D65-AD7440C35468}"/>
              </a:ext>
            </a:extLst>
          </p:cNvPr>
          <p:cNvSpPr/>
          <p:nvPr/>
        </p:nvSpPr>
        <p:spPr>
          <a:xfrm>
            <a:off x="2346975" y="2851473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VERSAILLES HBC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D87D7551-2331-492A-A5A4-FC1AE4660644}"/>
              </a:ext>
            </a:extLst>
          </p:cNvPr>
          <p:cNvCxnSpPr>
            <a:cxnSpLocks/>
          </p:cNvCxnSpPr>
          <p:nvPr/>
        </p:nvCxnSpPr>
        <p:spPr>
          <a:xfrm>
            <a:off x="3374804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448A7AEC-F036-488C-9C0D-23F652939093}"/>
              </a:ext>
            </a:extLst>
          </p:cNvPr>
          <p:cNvCxnSpPr>
            <a:cxnSpLocks/>
          </p:cNvCxnSpPr>
          <p:nvPr/>
        </p:nvCxnSpPr>
        <p:spPr>
          <a:xfrm>
            <a:off x="3248159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495F694-7E56-4B28-A3D2-E16F34A3C02D}"/>
              </a:ext>
            </a:extLst>
          </p:cNvPr>
          <p:cNvCxnSpPr>
            <a:cxnSpLocks/>
          </p:cNvCxnSpPr>
          <p:nvPr/>
        </p:nvCxnSpPr>
        <p:spPr>
          <a:xfrm>
            <a:off x="3247795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5D7C36FA-E97A-45A7-AE25-E0F93B421D04}"/>
              </a:ext>
            </a:extLst>
          </p:cNvPr>
          <p:cNvCxnSpPr>
            <a:cxnSpLocks/>
          </p:cNvCxnSpPr>
          <p:nvPr/>
        </p:nvCxnSpPr>
        <p:spPr>
          <a:xfrm flipV="1">
            <a:off x="3368922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3" name="Rectangle 312">
            <a:extLst>
              <a:ext uri="{FF2B5EF4-FFF2-40B4-BE49-F238E27FC236}">
                <a16:creationId xmlns:a16="http://schemas.microsoft.com/office/drawing/2014/main" id="{21040031-E380-4CAE-93CE-D7F3B6A2A1A0}"/>
              </a:ext>
            </a:extLst>
          </p:cNvPr>
          <p:cNvSpPr/>
          <p:nvPr/>
        </p:nvSpPr>
        <p:spPr>
          <a:xfrm>
            <a:off x="3447037" y="4769261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MANTAISE (2)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3BF1D76-AA4B-48A6-8E5A-352DC93A6169}"/>
              </a:ext>
            </a:extLst>
          </p:cNvPr>
          <p:cNvSpPr/>
          <p:nvPr/>
        </p:nvSpPr>
        <p:spPr>
          <a:xfrm>
            <a:off x="892848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 (2)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0A6B862D-1FD8-497F-8153-E4ECE92591F4}"/>
              </a:ext>
            </a:extLst>
          </p:cNvPr>
          <p:cNvSpPr/>
          <p:nvPr/>
        </p:nvSpPr>
        <p:spPr>
          <a:xfrm>
            <a:off x="8925017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HB LES MUREAUX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(+10)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5F0D7091-4F57-4352-B401-43CB495A4ADA}"/>
              </a:ext>
            </a:extLst>
          </p:cNvPr>
          <p:cNvSpPr/>
          <p:nvPr/>
        </p:nvSpPr>
        <p:spPr>
          <a:xfrm>
            <a:off x="8925017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9CD24F21-D1C0-4F95-88CB-F38A282F56D3}"/>
              </a:ext>
            </a:extLst>
          </p:cNvPr>
          <p:cNvSpPr/>
          <p:nvPr/>
        </p:nvSpPr>
        <p:spPr>
          <a:xfrm>
            <a:off x="8926214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CONFLANS (2)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6AB0D55-2DFD-4AD8-AB22-087CA5A5AFB3}"/>
              </a:ext>
            </a:extLst>
          </p:cNvPr>
          <p:cNvSpPr/>
          <p:nvPr/>
        </p:nvSpPr>
        <p:spPr>
          <a:xfrm>
            <a:off x="8926276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EMCY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56985F8-68D5-440A-87F3-8EEF2DEBC0B8}"/>
              </a:ext>
            </a:extLst>
          </p:cNvPr>
          <p:cNvSpPr/>
          <p:nvPr/>
        </p:nvSpPr>
        <p:spPr>
          <a:xfrm>
            <a:off x="8946210" y="429525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AUBERGENVILLE HB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(+10)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DBA5600-1D7E-449D-88CA-FF2D6131EC20}"/>
              </a:ext>
            </a:extLst>
          </p:cNvPr>
          <p:cNvSpPr/>
          <p:nvPr/>
        </p:nvSpPr>
        <p:spPr>
          <a:xfrm>
            <a:off x="8946210" y="308047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HB BOUGIVAL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(+10)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539E987D-2860-4D1F-9C90-AECCA432138F}"/>
              </a:ext>
            </a:extLst>
          </p:cNvPr>
          <p:cNvSpPr/>
          <p:nvPr/>
        </p:nvSpPr>
        <p:spPr>
          <a:xfrm>
            <a:off x="8947502" y="396242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USC MAISONS LAFFITTE HB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E04D6268-11A7-4F5C-881C-44720606E948}"/>
              </a:ext>
            </a:extLst>
          </p:cNvPr>
          <p:cNvSpPr/>
          <p:nvPr/>
        </p:nvSpPr>
        <p:spPr>
          <a:xfrm>
            <a:off x="8947502" y="33725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65CF3204-26A5-46C2-8A03-B27DA664284D}"/>
              </a:ext>
            </a:extLst>
          </p:cNvPr>
          <p:cNvSpPr/>
          <p:nvPr/>
        </p:nvSpPr>
        <p:spPr>
          <a:xfrm>
            <a:off x="8954828" y="4611929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637FEA0E-1028-4C84-8BB5-1B63807CA6E6}"/>
              </a:ext>
            </a:extLst>
          </p:cNvPr>
          <p:cNvSpPr/>
          <p:nvPr/>
        </p:nvSpPr>
        <p:spPr>
          <a:xfrm>
            <a:off x="8948928" y="36767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 BOIS D’ARCY </a:t>
            </a:r>
            <a:r>
              <a:rPr lang="fr-FR" sz="700" b="1" u="sng">
                <a:solidFill>
                  <a:srgbClr val="BA8C45"/>
                </a:solidFill>
                <a:latin typeface="Titillium Web" panose="00000500000000000000" pitchFamily="2" charset="0"/>
              </a:rPr>
              <a:t>(+8)</a:t>
            </a:r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5276F999-9D1C-4E80-8E8A-C541149C868E}"/>
              </a:ext>
            </a:extLst>
          </p:cNvPr>
          <p:cNvSpPr/>
          <p:nvPr/>
        </p:nvSpPr>
        <p:spPr>
          <a:xfrm>
            <a:off x="8931333" y="55867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SARTROUVILLE HB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(+8)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CEF2CF4-3F1E-4DA5-A89B-A1A82622B0F3}"/>
              </a:ext>
            </a:extLst>
          </p:cNvPr>
          <p:cNvSpPr/>
          <p:nvPr/>
        </p:nvSpPr>
        <p:spPr>
          <a:xfrm>
            <a:off x="8931333" y="590211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7B7DDF78-F38F-4F80-B553-47125BA596BF}"/>
              </a:ext>
            </a:extLst>
          </p:cNvPr>
          <p:cNvSpPr/>
          <p:nvPr/>
        </p:nvSpPr>
        <p:spPr>
          <a:xfrm>
            <a:off x="8928481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 (2) </a:t>
            </a:r>
            <a:r>
              <a:rPr lang="fr-FR" sz="6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6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71" name="Connecteur droit 370">
            <a:extLst>
              <a:ext uri="{FF2B5EF4-FFF2-40B4-BE49-F238E27FC236}">
                <a16:creationId xmlns:a16="http://schemas.microsoft.com/office/drawing/2014/main" id="{7F63D6F1-E849-46F7-984B-6CAA5E8B287C}"/>
              </a:ext>
            </a:extLst>
          </p:cNvPr>
          <p:cNvCxnSpPr>
            <a:cxnSpLocks/>
          </p:cNvCxnSpPr>
          <p:nvPr/>
        </p:nvCxnSpPr>
        <p:spPr>
          <a:xfrm>
            <a:off x="8808605" y="15673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2" name="Connecteur droit 371">
            <a:extLst>
              <a:ext uri="{FF2B5EF4-FFF2-40B4-BE49-F238E27FC236}">
                <a16:creationId xmlns:a16="http://schemas.microsoft.com/office/drawing/2014/main" id="{56824D37-5801-42FF-B54D-DA47ADFA418C}"/>
              </a:ext>
            </a:extLst>
          </p:cNvPr>
          <p:cNvCxnSpPr>
            <a:cxnSpLocks/>
          </p:cNvCxnSpPr>
          <p:nvPr/>
        </p:nvCxnSpPr>
        <p:spPr>
          <a:xfrm flipH="1" flipV="1">
            <a:off x="8810260" y="1248207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3" name="Connecteur droit 372">
            <a:extLst>
              <a:ext uri="{FF2B5EF4-FFF2-40B4-BE49-F238E27FC236}">
                <a16:creationId xmlns:a16="http://schemas.microsoft.com/office/drawing/2014/main" id="{29945309-8258-40D0-8C1C-23BD336C13DC}"/>
              </a:ext>
            </a:extLst>
          </p:cNvPr>
          <p:cNvCxnSpPr>
            <a:cxnSpLocks/>
          </p:cNvCxnSpPr>
          <p:nvPr/>
        </p:nvCxnSpPr>
        <p:spPr>
          <a:xfrm>
            <a:off x="8670167" y="1409202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4" name="Connecteur droit 373">
            <a:extLst>
              <a:ext uri="{FF2B5EF4-FFF2-40B4-BE49-F238E27FC236}">
                <a16:creationId xmlns:a16="http://schemas.microsoft.com/office/drawing/2014/main" id="{6FE153A1-9DCF-4FBA-BDDE-2420E11173A4}"/>
              </a:ext>
            </a:extLst>
          </p:cNvPr>
          <p:cNvCxnSpPr>
            <a:cxnSpLocks/>
          </p:cNvCxnSpPr>
          <p:nvPr/>
        </p:nvCxnSpPr>
        <p:spPr>
          <a:xfrm>
            <a:off x="8807065" y="12485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5" name="Connecteur droit 374">
            <a:extLst>
              <a:ext uri="{FF2B5EF4-FFF2-40B4-BE49-F238E27FC236}">
                <a16:creationId xmlns:a16="http://schemas.microsoft.com/office/drawing/2014/main" id="{28BF644E-1397-4FEC-B38D-E6AE5E4F6589}"/>
              </a:ext>
            </a:extLst>
          </p:cNvPr>
          <p:cNvCxnSpPr>
            <a:cxnSpLocks/>
          </p:cNvCxnSpPr>
          <p:nvPr/>
        </p:nvCxnSpPr>
        <p:spPr>
          <a:xfrm>
            <a:off x="8811168" y="220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6" name="Connecteur droit 375">
            <a:extLst>
              <a:ext uri="{FF2B5EF4-FFF2-40B4-BE49-F238E27FC236}">
                <a16:creationId xmlns:a16="http://schemas.microsoft.com/office/drawing/2014/main" id="{92351A18-BC71-4E97-9F59-F762227C6800}"/>
              </a:ext>
            </a:extLst>
          </p:cNvPr>
          <p:cNvCxnSpPr>
            <a:cxnSpLocks/>
          </p:cNvCxnSpPr>
          <p:nvPr/>
        </p:nvCxnSpPr>
        <p:spPr>
          <a:xfrm flipH="1" flipV="1">
            <a:off x="8812823" y="188832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7" name="Connecteur droit 376">
            <a:extLst>
              <a:ext uri="{FF2B5EF4-FFF2-40B4-BE49-F238E27FC236}">
                <a16:creationId xmlns:a16="http://schemas.microsoft.com/office/drawing/2014/main" id="{97CC06A8-741E-444D-9426-8298EBEAE8A7}"/>
              </a:ext>
            </a:extLst>
          </p:cNvPr>
          <p:cNvCxnSpPr>
            <a:cxnSpLocks/>
          </p:cNvCxnSpPr>
          <p:nvPr/>
        </p:nvCxnSpPr>
        <p:spPr>
          <a:xfrm>
            <a:off x="8672730" y="204931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8" name="Connecteur droit 377">
            <a:extLst>
              <a:ext uri="{FF2B5EF4-FFF2-40B4-BE49-F238E27FC236}">
                <a16:creationId xmlns:a16="http://schemas.microsoft.com/office/drawing/2014/main" id="{1A05D0AC-6D4E-4378-8729-F678AE7B80CB}"/>
              </a:ext>
            </a:extLst>
          </p:cNvPr>
          <p:cNvCxnSpPr>
            <a:cxnSpLocks/>
          </p:cNvCxnSpPr>
          <p:nvPr/>
        </p:nvCxnSpPr>
        <p:spPr>
          <a:xfrm>
            <a:off x="8809628" y="18886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9" name="Connecteur droit 378">
            <a:extLst>
              <a:ext uri="{FF2B5EF4-FFF2-40B4-BE49-F238E27FC236}">
                <a16:creationId xmlns:a16="http://schemas.microsoft.com/office/drawing/2014/main" id="{42FF0EED-2752-49DC-B051-22FF682F75C7}"/>
              </a:ext>
            </a:extLst>
          </p:cNvPr>
          <p:cNvCxnSpPr>
            <a:cxnSpLocks/>
          </p:cNvCxnSpPr>
          <p:nvPr/>
        </p:nvCxnSpPr>
        <p:spPr>
          <a:xfrm>
            <a:off x="8815819" y="28473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Connecteur droit 379">
            <a:extLst>
              <a:ext uri="{FF2B5EF4-FFF2-40B4-BE49-F238E27FC236}">
                <a16:creationId xmlns:a16="http://schemas.microsoft.com/office/drawing/2014/main" id="{B65695C0-87E1-4CED-AD45-FF26C8C28E8F}"/>
              </a:ext>
            </a:extLst>
          </p:cNvPr>
          <p:cNvCxnSpPr>
            <a:cxnSpLocks/>
          </p:cNvCxnSpPr>
          <p:nvPr/>
        </p:nvCxnSpPr>
        <p:spPr>
          <a:xfrm flipH="1" flipV="1">
            <a:off x="8817474" y="2528206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Connecteur droit 380">
            <a:extLst>
              <a:ext uri="{FF2B5EF4-FFF2-40B4-BE49-F238E27FC236}">
                <a16:creationId xmlns:a16="http://schemas.microsoft.com/office/drawing/2014/main" id="{0D6484E1-2883-4FDE-9EC1-6EAFA82B9B01}"/>
              </a:ext>
            </a:extLst>
          </p:cNvPr>
          <p:cNvCxnSpPr>
            <a:cxnSpLocks/>
          </p:cNvCxnSpPr>
          <p:nvPr/>
        </p:nvCxnSpPr>
        <p:spPr>
          <a:xfrm>
            <a:off x="8677381" y="2689201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2" name="Connecteur droit 381">
            <a:extLst>
              <a:ext uri="{FF2B5EF4-FFF2-40B4-BE49-F238E27FC236}">
                <a16:creationId xmlns:a16="http://schemas.microsoft.com/office/drawing/2014/main" id="{773BFAEB-129A-4A5A-8DBF-DAED1AEB3719}"/>
              </a:ext>
            </a:extLst>
          </p:cNvPr>
          <p:cNvCxnSpPr>
            <a:cxnSpLocks/>
          </p:cNvCxnSpPr>
          <p:nvPr/>
        </p:nvCxnSpPr>
        <p:spPr>
          <a:xfrm>
            <a:off x="8814279" y="25285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3" name="Connecteur droit 382">
            <a:extLst>
              <a:ext uri="{FF2B5EF4-FFF2-40B4-BE49-F238E27FC236}">
                <a16:creationId xmlns:a16="http://schemas.microsoft.com/office/drawing/2014/main" id="{28BEDCFD-9677-4A0D-8614-1543F7EBD869}"/>
              </a:ext>
            </a:extLst>
          </p:cNvPr>
          <p:cNvCxnSpPr>
            <a:cxnSpLocks/>
          </p:cNvCxnSpPr>
          <p:nvPr/>
        </p:nvCxnSpPr>
        <p:spPr>
          <a:xfrm>
            <a:off x="8818382" y="34874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4" name="Connecteur droit 383">
            <a:extLst>
              <a:ext uri="{FF2B5EF4-FFF2-40B4-BE49-F238E27FC236}">
                <a16:creationId xmlns:a16="http://schemas.microsoft.com/office/drawing/2014/main" id="{0427CBB1-5A96-4650-ABC1-B3E2967B44BD}"/>
              </a:ext>
            </a:extLst>
          </p:cNvPr>
          <p:cNvCxnSpPr>
            <a:cxnSpLocks/>
          </p:cNvCxnSpPr>
          <p:nvPr/>
        </p:nvCxnSpPr>
        <p:spPr>
          <a:xfrm flipH="1" flipV="1">
            <a:off x="8820037" y="316832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5" name="Connecteur droit 384">
            <a:extLst>
              <a:ext uri="{FF2B5EF4-FFF2-40B4-BE49-F238E27FC236}">
                <a16:creationId xmlns:a16="http://schemas.microsoft.com/office/drawing/2014/main" id="{8A38C0F3-9136-4257-A889-68F2510ACF51}"/>
              </a:ext>
            </a:extLst>
          </p:cNvPr>
          <p:cNvCxnSpPr>
            <a:cxnSpLocks/>
          </p:cNvCxnSpPr>
          <p:nvPr/>
        </p:nvCxnSpPr>
        <p:spPr>
          <a:xfrm>
            <a:off x="8679944" y="332931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6" name="Connecteur droit 385">
            <a:extLst>
              <a:ext uri="{FF2B5EF4-FFF2-40B4-BE49-F238E27FC236}">
                <a16:creationId xmlns:a16="http://schemas.microsoft.com/office/drawing/2014/main" id="{88674BFB-B05B-4EBD-8B0E-77268917F0E4}"/>
              </a:ext>
            </a:extLst>
          </p:cNvPr>
          <p:cNvCxnSpPr>
            <a:cxnSpLocks/>
          </p:cNvCxnSpPr>
          <p:nvPr/>
        </p:nvCxnSpPr>
        <p:spPr>
          <a:xfrm>
            <a:off x="8816842" y="31686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7" name="Connecteur droit 386">
            <a:extLst>
              <a:ext uri="{FF2B5EF4-FFF2-40B4-BE49-F238E27FC236}">
                <a16:creationId xmlns:a16="http://schemas.microsoft.com/office/drawing/2014/main" id="{52F40B71-0E04-4569-89DF-FD701A9FB088}"/>
              </a:ext>
            </a:extLst>
          </p:cNvPr>
          <p:cNvCxnSpPr>
            <a:cxnSpLocks/>
          </p:cNvCxnSpPr>
          <p:nvPr/>
        </p:nvCxnSpPr>
        <p:spPr>
          <a:xfrm>
            <a:off x="8821697" y="41091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8" name="Connecteur droit 387">
            <a:extLst>
              <a:ext uri="{FF2B5EF4-FFF2-40B4-BE49-F238E27FC236}">
                <a16:creationId xmlns:a16="http://schemas.microsoft.com/office/drawing/2014/main" id="{9A32FBD9-7F74-4D49-9D3F-A3C66DAB2DC9}"/>
              </a:ext>
            </a:extLst>
          </p:cNvPr>
          <p:cNvCxnSpPr>
            <a:cxnSpLocks/>
          </p:cNvCxnSpPr>
          <p:nvPr/>
        </p:nvCxnSpPr>
        <p:spPr>
          <a:xfrm flipH="1" flipV="1">
            <a:off x="8823352" y="379000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9" name="Connecteur droit 388">
            <a:extLst>
              <a:ext uri="{FF2B5EF4-FFF2-40B4-BE49-F238E27FC236}">
                <a16:creationId xmlns:a16="http://schemas.microsoft.com/office/drawing/2014/main" id="{91EBD12B-F137-4188-A509-FF62BE679395}"/>
              </a:ext>
            </a:extLst>
          </p:cNvPr>
          <p:cNvCxnSpPr>
            <a:cxnSpLocks/>
          </p:cNvCxnSpPr>
          <p:nvPr/>
        </p:nvCxnSpPr>
        <p:spPr>
          <a:xfrm>
            <a:off x="8683259" y="395099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0" name="Connecteur droit 389">
            <a:extLst>
              <a:ext uri="{FF2B5EF4-FFF2-40B4-BE49-F238E27FC236}">
                <a16:creationId xmlns:a16="http://schemas.microsoft.com/office/drawing/2014/main" id="{18725D0F-DD4C-46C2-9694-0800E16DBEF4}"/>
              </a:ext>
            </a:extLst>
          </p:cNvPr>
          <p:cNvCxnSpPr>
            <a:cxnSpLocks/>
          </p:cNvCxnSpPr>
          <p:nvPr/>
        </p:nvCxnSpPr>
        <p:spPr>
          <a:xfrm>
            <a:off x="8820157" y="37903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1" name="Connecteur droit 390">
            <a:extLst>
              <a:ext uri="{FF2B5EF4-FFF2-40B4-BE49-F238E27FC236}">
                <a16:creationId xmlns:a16="http://schemas.microsoft.com/office/drawing/2014/main" id="{01B5C28A-28CD-4E97-8B12-1C261416E9C6}"/>
              </a:ext>
            </a:extLst>
          </p:cNvPr>
          <p:cNvCxnSpPr>
            <a:cxnSpLocks/>
          </p:cNvCxnSpPr>
          <p:nvPr/>
        </p:nvCxnSpPr>
        <p:spPr>
          <a:xfrm>
            <a:off x="8824260" y="47492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2" name="Connecteur droit 391">
            <a:extLst>
              <a:ext uri="{FF2B5EF4-FFF2-40B4-BE49-F238E27FC236}">
                <a16:creationId xmlns:a16="http://schemas.microsoft.com/office/drawing/2014/main" id="{E0EC1F58-16E8-497D-AED4-AA264260B32F}"/>
              </a:ext>
            </a:extLst>
          </p:cNvPr>
          <p:cNvCxnSpPr>
            <a:cxnSpLocks/>
          </p:cNvCxnSpPr>
          <p:nvPr/>
        </p:nvCxnSpPr>
        <p:spPr>
          <a:xfrm flipH="1" flipV="1">
            <a:off x="8825915" y="44301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3" name="Connecteur droit 392">
            <a:extLst>
              <a:ext uri="{FF2B5EF4-FFF2-40B4-BE49-F238E27FC236}">
                <a16:creationId xmlns:a16="http://schemas.microsoft.com/office/drawing/2014/main" id="{6AEA7541-0E84-4123-82C4-066E55BDD398}"/>
              </a:ext>
            </a:extLst>
          </p:cNvPr>
          <p:cNvCxnSpPr>
            <a:cxnSpLocks/>
          </p:cNvCxnSpPr>
          <p:nvPr/>
        </p:nvCxnSpPr>
        <p:spPr>
          <a:xfrm>
            <a:off x="8685822" y="45911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4" name="Connecteur droit 393">
            <a:extLst>
              <a:ext uri="{FF2B5EF4-FFF2-40B4-BE49-F238E27FC236}">
                <a16:creationId xmlns:a16="http://schemas.microsoft.com/office/drawing/2014/main" id="{CE757554-9B77-4F38-89A0-43215A2F2E4B}"/>
              </a:ext>
            </a:extLst>
          </p:cNvPr>
          <p:cNvCxnSpPr>
            <a:cxnSpLocks/>
          </p:cNvCxnSpPr>
          <p:nvPr/>
        </p:nvCxnSpPr>
        <p:spPr>
          <a:xfrm>
            <a:off x="8822720" y="44304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5" name="Connecteur droit 394">
            <a:extLst>
              <a:ext uri="{FF2B5EF4-FFF2-40B4-BE49-F238E27FC236}">
                <a16:creationId xmlns:a16="http://schemas.microsoft.com/office/drawing/2014/main" id="{7B9EFE25-C70C-4023-A21E-1B726A6EC163}"/>
              </a:ext>
            </a:extLst>
          </p:cNvPr>
          <p:cNvCxnSpPr>
            <a:cxnSpLocks/>
          </p:cNvCxnSpPr>
          <p:nvPr/>
        </p:nvCxnSpPr>
        <p:spPr>
          <a:xfrm>
            <a:off x="8824896" y="53891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6" name="Connecteur droit 395">
            <a:extLst>
              <a:ext uri="{FF2B5EF4-FFF2-40B4-BE49-F238E27FC236}">
                <a16:creationId xmlns:a16="http://schemas.microsoft.com/office/drawing/2014/main" id="{E697E79E-9C7E-4E99-9B11-8BADED888051}"/>
              </a:ext>
            </a:extLst>
          </p:cNvPr>
          <p:cNvCxnSpPr>
            <a:cxnSpLocks/>
          </p:cNvCxnSpPr>
          <p:nvPr/>
        </p:nvCxnSpPr>
        <p:spPr>
          <a:xfrm flipH="1" flipV="1">
            <a:off x="8826551" y="507000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7" name="Connecteur droit 396">
            <a:extLst>
              <a:ext uri="{FF2B5EF4-FFF2-40B4-BE49-F238E27FC236}">
                <a16:creationId xmlns:a16="http://schemas.microsoft.com/office/drawing/2014/main" id="{C33A591D-0119-4543-B9A5-7BFB1EBD099E}"/>
              </a:ext>
            </a:extLst>
          </p:cNvPr>
          <p:cNvCxnSpPr>
            <a:cxnSpLocks/>
          </p:cNvCxnSpPr>
          <p:nvPr/>
        </p:nvCxnSpPr>
        <p:spPr>
          <a:xfrm>
            <a:off x="8686458" y="523099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8" name="Connecteur droit 397">
            <a:extLst>
              <a:ext uri="{FF2B5EF4-FFF2-40B4-BE49-F238E27FC236}">
                <a16:creationId xmlns:a16="http://schemas.microsoft.com/office/drawing/2014/main" id="{A237C627-A32D-4AF0-821F-680F6CBC9426}"/>
              </a:ext>
            </a:extLst>
          </p:cNvPr>
          <p:cNvCxnSpPr>
            <a:cxnSpLocks/>
          </p:cNvCxnSpPr>
          <p:nvPr/>
        </p:nvCxnSpPr>
        <p:spPr>
          <a:xfrm>
            <a:off x="8823356" y="50703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9" name="Connecteur droit 398">
            <a:extLst>
              <a:ext uri="{FF2B5EF4-FFF2-40B4-BE49-F238E27FC236}">
                <a16:creationId xmlns:a16="http://schemas.microsoft.com/office/drawing/2014/main" id="{A80B5215-DCDE-46CB-98E7-CD04D73F4CF7}"/>
              </a:ext>
            </a:extLst>
          </p:cNvPr>
          <p:cNvCxnSpPr>
            <a:cxnSpLocks/>
          </p:cNvCxnSpPr>
          <p:nvPr/>
        </p:nvCxnSpPr>
        <p:spPr>
          <a:xfrm>
            <a:off x="8827459" y="60292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0" name="Connecteur droit 399">
            <a:extLst>
              <a:ext uri="{FF2B5EF4-FFF2-40B4-BE49-F238E27FC236}">
                <a16:creationId xmlns:a16="http://schemas.microsoft.com/office/drawing/2014/main" id="{364BD3A2-4C90-4CD1-A7D1-F397F6F1DEB9}"/>
              </a:ext>
            </a:extLst>
          </p:cNvPr>
          <p:cNvCxnSpPr>
            <a:cxnSpLocks/>
          </p:cNvCxnSpPr>
          <p:nvPr/>
        </p:nvCxnSpPr>
        <p:spPr>
          <a:xfrm flipH="1" flipV="1">
            <a:off x="8829114" y="57101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1" name="Connecteur droit 400">
            <a:extLst>
              <a:ext uri="{FF2B5EF4-FFF2-40B4-BE49-F238E27FC236}">
                <a16:creationId xmlns:a16="http://schemas.microsoft.com/office/drawing/2014/main" id="{B813F9A2-BBA5-4638-856B-AE3AD48B7CF4}"/>
              </a:ext>
            </a:extLst>
          </p:cNvPr>
          <p:cNvCxnSpPr>
            <a:cxnSpLocks/>
          </p:cNvCxnSpPr>
          <p:nvPr/>
        </p:nvCxnSpPr>
        <p:spPr>
          <a:xfrm>
            <a:off x="8689021" y="58711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2" name="Connecteur droit 401">
            <a:extLst>
              <a:ext uri="{FF2B5EF4-FFF2-40B4-BE49-F238E27FC236}">
                <a16:creationId xmlns:a16="http://schemas.microsoft.com/office/drawing/2014/main" id="{B620BA15-B0AF-4078-B50A-A6D96903644A}"/>
              </a:ext>
            </a:extLst>
          </p:cNvPr>
          <p:cNvCxnSpPr>
            <a:cxnSpLocks/>
          </p:cNvCxnSpPr>
          <p:nvPr/>
        </p:nvCxnSpPr>
        <p:spPr>
          <a:xfrm>
            <a:off x="8825919" y="57104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3" name="Rectangle 402">
            <a:extLst>
              <a:ext uri="{FF2B5EF4-FFF2-40B4-BE49-F238E27FC236}">
                <a16:creationId xmlns:a16="http://schemas.microsoft.com/office/drawing/2014/main" id="{99F1443D-E041-4D10-BD1A-0B07DF24A0DD}"/>
              </a:ext>
            </a:extLst>
          </p:cNvPr>
          <p:cNvSpPr/>
          <p:nvPr/>
        </p:nvSpPr>
        <p:spPr>
          <a:xfrm>
            <a:off x="7764300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 (2)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DBD87FBB-3AD6-4B73-9A67-B23C121F1B1E}"/>
              </a:ext>
            </a:extLst>
          </p:cNvPr>
          <p:cNvSpPr/>
          <p:nvPr/>
        </p:nvSpPr>
        <p:spPr>
          <a:xfrm>
            <a:off x="7766863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HB LES MUREAUX </a:t>
            </a:r>
            <a:r>
              <a:rPr lang="fr-FR" sz="8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EE1C8955-2E3B-4DB2-AD56-0AB72A6267B6}"/>
              </a:ext>
            </a:extLst>
          </p:cNvPr>
          <p:cNvSpPr/>
          <p:nvPr/>
        </p:nvSpPr>
        <p:spPr>
          <a:xfrm>
            <a:off x="7771514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EMCY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(+8)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7C4D7434-C14F-478F-9706-217A1443DAF6}"/>
              </a:ext>
            </a:extLst>
          </p:cNvPr>
          <p:cNvSpPr/>
          <p:nvPr/>
        </p:nvSpPr>
        <p:spPr>
          <a:xfrm>
            <a:off x="7774077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2D136C76-5B32-4565-A430-2375D8131F97}"/>
              </a:ext>
            </a:extLst>
          </p:cNvPr>
          <p:cNvSpPr/>
          <p:nvPr/>
        </p:nvSpPr>
        <p:spPr>
          <a:xfrm>
            <a:off x="7777392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USC MAISONS LAFFITTE HB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6EAB6DF4-DE46-4C6F-BBA7-8AE46703BB1F}"/>
              </a:ext>
            </a:extLst>
          </p:cNvPr>
          <p:cNvSpPr/>
          <p:nvPr/>
        </p:nvSpPr>
        <p:spPr>
          <a:xfrm>
            <a:off x="7779955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POISSY HB  </a:t>
            </a:r>
            <a:r>
              <a:rPr lang="fr-FR" sz="10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A0720BA3-C1E8-4AB7-8187-244C2B079567}"/>
              </a:ext>
            </a:extLst>
          </p:cNvPr>
          <p:cNvSpPr/>
          <p:nvPr/>
        </p:nvSpPr>
        <p:spPr>
          <a:xfrm>
            <a:off x="7780591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TEAM 2 RIVES DE SEINE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(+8)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2C3DB3C8-677D-4E93-BC2B-902E89DA23C7}"/>
              </a:ext>
            </a:extLst>
          </p:cNvPr>
          <p:cNvSpPr/>
          <p:nvPr/>
        </p:nvSpPr>
        <p:spPr>
          <a:xfrm>
            <a:off x="7783154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30" name="Connecteur droit 429">
            <a:extLst>
              <a:ext uri="{FF2B5EF4-FFF2-40B4-BE49-F238E27FC236}">
                <a16:creationId xmlns:a16="http://schemas.microsoft.com/office/drawing/2014/main" id="{F9AD7573-12C9-49F7-8948-8279ECBB74FA}"/>
              </a:ext>
            </a:extLst>
          </p:cNvPr>
          <p:cNvCxnSpPr>
            <a:cxnSpLocks/>
          </p:cNvCxnSpPr>
          <p:nvPr/>
        </p:nvCxnSpPr>
        <p:spPr>
          <a:xfrm>
            <a:off x="7528686" y="173779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1" name="Connecteur droit 430">
            <a:extLst>
              <a:ext uri="{FF2B5EF4-FFF2-40B4-BE49-F238E27FC236}">
                <a16:creationId xmlns:a16="http://schemas.microsoft.com/office/drawing/2014/main" id="{5F8F0279-7FE9-47CC-9ABB-85AA73C04076}"/>
              </a:ext>
            </a:extLst>
          </p:cNvPr>
          <p:cNvCxnSpPr>
            <a:cxnSpLocks/>
          </p:cNvCxnSpPr>
          <p:nvPr/>
        </p:nvCxnSpPr>
        <p:spPr>
          <a:xfrm>
            <a:off x="7640391" y="14031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2" name="Connecteur droit 431">
            <a:extLst>
              <a:ext uri="{FF2B5EF4-FFF2-40B4-BE49-F238E27FC236}">
                <a16:creationId xmlns:a16="http://schemas.microsoft.com/office/drawing/2014/main" id="{E7905227-BE69-4254-A7B6-77DA6AA56116}"/>
              </a:ext>
            </a:extLst>
          </p:cNvPr>
          <p:cNvCxnSpPr>
            <a:cxnSpLocks/>
          </p:cNvCxnSpPr>
          <p:nvPr/>
        </p:nvCxnSpPr>
        <p:spPr>
          <a:xfrm>
            <a:off x="7642366" y="204736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3" name="Connecteur droit 432">
            <a:extLst>
              <a:ext uri="{FF2B5EF4-FFF2-40B4-BE49-F238E27FC236}">
                <a16:creationId xmlns:a16="http://schemas.microsoft.com/office/drawing/2014/main" id="{D09DACF2-59E6-4F2A-8BC7-0B8C5FD907BA}"/>
              </a:ext>
            </a:extLst>
          </p:cNvPr>
          <p:cNvCxnSpPr>
            <a:cxnSpLocks/>
          </p:cNvCxnSpPr>
          <p:nvPr/>
        </p:nvCxnSpPr>
        <p:spPr>
          <a:xfrm flipV="1">
            <a:off x="7640326" y="1403106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4" name="Connecteur droit 433">
            <a:extLst>
              <a:ext uri="{FF2B5EF4-FFF2-40B4-BE49-F238E27FC236}">
                <a16:creationId xmlns:a16="http://schemas.microsoft.com/office/drawing/2014/main" id="{137BD153-631F-459D-9F8D-50414BFE8998}"/>
              </a:ext>
            </a:extLst>
          </p:cNvPr>
          <p:cNvCxnSpPr>
            <a:cxnSpLocks/>
          </p:cNvCxnSpPr>
          <p:nvPr/>
        </p:nvCxnSpPr>
        <p:spPr>
          <a:xfrm>
            <a:off x="7540888" y="301608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5" name="Connecteur droit 434">
            <a:extLst>
              <a:ext uri="{FF2B5EF4-FFF2-40B4-BE49-F238E27FC236}">
                <a16:creationId xmlns:a16="http://schemas.microsoft.com/office/drawing/2014/main" id="{778F807F-2258-4E6E-B7AE-7CAB276C0A93}"/>
              </a:ext>
            </a:extLst>
          </p:cNvPr>
          <p:cNvCxnSpPr>
            <a:cxnSpLocks/>
          </p:cNvCxnSpPr>
          <p:nvPr/>
        </p:nvCxnSpPr>
        <p:spPr>
          <a:xfrm>
            <a:off x="7652593" y="26814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6" name="Connecteur droit 435">
            <a:extLst>
              <a:ext uri="{FF2B5EF4-FFF2-40B4-BE49-F238E27FC236}">
                <a16:creationId xmlns:a16="http://schemas.microsoft.com/office/drawing/2014/main" id="{26E0209B-0859-419E-8452-5622E2A3934E}"/>
              </a:ext>
            </a:extLst>
          </p:cNvPr>
          <p:cNvCxnSpPr>
            <a:cxnSpLocks/>
          </p:cNvCxnSpPr>
          <p:nvPr/>
        </p:nvCxnSpPr>
        <p:spPr>
          <a:xfrm>
            <a:off x="7654568" y="3325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7" name="Connecteur droit 436">
            <a:extLst>
              <a:ext uri="{FF2B5EF4-FFF2-40B4-BE49-F238E27FC236}">
                <a16:creationId xmlns:a16="http://schemas.microsoft.com/office/drawing/2014/main" id="{981AF4C4-E769-4FB5-A3D0-89FBBD39EBE0}"/>
              </a:ext>
            </a:extLst>
          </p:cNvPr>
          <p:cNvCxnSpPr>
            <a:cxnSpLocks/>
          </p:cNvCxnSpPr>
          <p:nvPr/>
        </p:nvCxnSpPr>
        <p:spPr>
          <a:xfrm flipV="1">
            <a:off x="7652528" y="2681400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8" name="Connecteur droit 437">
            <a:extLst>
              <a:ext uri="{FF2B5EF4-FFF2-40B4-BE49-F238E27FC236}">
                <a16:creationId xmlns:a16="http://schemas.microsoft.com/office/drawing/2014/main" id="{FB83671E-CA32-4A6C-986C-24B12EAFC46C}"/>
              </a:ext>
            </a:extLst>
          </p:cNvPr>
          <p:cNvCxnSpPr>
            <a:cxnSpLocks/>
          </p:cNvCxnSpPr>
          <p:nvPr/>
        </p:nvCxnSpPr>
        <p:spPr>
          <a:xfrm>
            <a:off x="7534959" y="428967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9" name="Connecteur droit 438">
            <a:extLst>
              <a:ext uri="{FF2B5EF4-FFF2-40B4-BE49-F238E27FC236}">
                <a16:creationId xmlns:a16="http://schemas.microsoft.com/office/drawing/2014/main" id="{7BDABB2D-6D61-4AC0-8463-9C7F4F95DD45}"/>
              </a:ext>
            </a:extLst>
          </p:cNvPr>
          <p:cNvCxnSpPr>
            <a:cxnSpLocks/>
          </p:cNvCxnSpPr>
          <p:nvPr/>
        </p:nvCxnSpPr>
        <p:spPr>
          <a:xfrm>
            <a:off x="7646664" y="395498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0" name="Connecteur droit 439">
            <a:extLst>
              <a:ext uri="{FF2B5EF4-FFF2-40B4-BE49-F238E27FC236}">
                <a16:creationId xmlns:a16="http://schemas.microsoft.com/office/drawing/2014/main" id="{51348501-5149-47BB-B8E4-1EA22552EEA9}"/>
              </a:ext>
            </a:extLst>
          </p:cNvPr>
          <p:cNvCxnSpPr>
            <a:cxnSpLocks/>
          </p:cNvCxnSpPr>
          <p:nvPr/>
        </p:nvCxnSpPr>
        <p:spPr>
          <a:xfrm>
            <a:off x="7648639" y="45992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1" name="Connecteur droit 440">
            <a:extLst>
              <a:ext uri="{FF2B5EF4-FFF2-40B4-BE49-F238E27FC236}">
                <a16:creationId xmlns:a16="http://schemas.microsoft.com/office/drawing/2014/main" id="{D97CE146-5BEF-4098-B369-116A50C49655}"/>
              </a:ext>
            </a:extLst>
          </p:cNvPr>
          <p:cNvCxnSpPr>
            <a:cxnSpLocks/>
          </p:cNvCxnSpPr>
          <p:nvPr/>
        </p:nvCxnSpPr>
        <p:spPr>
          <a:xfrm flipV="1">
            <a:off x="7646599" y="3954985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2" name="Connecteur droit 441">
            <a:extLst>
              <a:ext uri="{FF2B5EF4-FFF2-40B4-BE49-F238E27FC236}">
                <a16:creationId xmlns:a16="http://schemas.microsoft.com/office/drawing/2014/main" id="{A0BCABAB-4CB1-47BF-BB81-0662C1A9252B}"/>
              </a:ext>
            </a:extLst>
          </p:cNvPr>
          <p:cNvCxnSpPr>
            <a:cxnSpLocks/>
          </p:cNvCxnSpPr>
          <p:nvPr/>
        </p:nvCxnSpPr>
        <p:spPr>
          <a:xfrm>
            <a:off x="7547161" y="556796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3" name="Connecteur droit 442">
            <a:extLst>
              <a:ext uri="{FF2B5EF4-FFF2-40B4-BE49-F238E27FC236}">
                <a16:creationId xmlns:a16="http://schemas.microsoft.com/office/drawing/2014/main" id="{C22C566E-0D93-430C-92A1-840C6EB8DD06}"/>
              </a:ext>
            </a:extLst>
          </p:cNvPr>
          <p:cNvCxnSpPr>
            <a:cxnSpLocks/>
          </p:cNvCxnSpPr>
          <p:nvPr/>
        </p:nvCxnSpPr>
        <p:spPr>
          <a:xfrm>
            <a:off x="7658866" y="523327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4" name="Connecteur droit 443">
            <a:extLst>
              <a:ext uri="{FF2B5EF4-FFF2-40B4-BE49-F238E27FC236}">
                <a16:creationId xmlns:a16="http://schemas.microsoft.com/office/drawing/2014/main" id="{68F30842-D9DA-4850-BFE8-CE5F8BA2448A}"/>
              </a:ext>
            </a:extLst>
          </p:cNvPr>
          <p:cNvCxnSpPr>
            <a:cxnSpLocks/>
          </p:cNvCxnSpPr>
          <p:nvPr/>
        </p:nvCxnSpPr>
        <p:spPr>
          <a:xfrm>
            <a:off x="7660841" y="587754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5" name="Connecteur droit 444">
            <a:extLst>
              <a:ext uri="{FF2B5EF4-FFF2-40B4-BE49-F238E27FC236}">
                <a16:creationId xmlns:a16="http://schemas.microsoft.com/office/drawing/2014/main" id="{79378A24-DAF0-4F59-A440-11EEBBCC0354}"/>
              </a:ext>
            </a:extLst>
          </p:cNvPr>
          <p:cNvCxnSpPr>
            <a:cxnSpLocks/>
          </p:cNvCxnSpPr>
          <p:nvPr/>
        </p:nvCxnSpPr>
        <p:spPr>
          <a:xfrm flipV="1">
            <a:off x="7658801" y="5233279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8" name="Rectangle 447">
            <a:extLst>
              <a:ext uri="{FF2B5EF4-FFF2-40B4-BE49-F238E27FC236}">
                <a16:creationId xmlns:a16="http://schemas.microsoft.com/office/drawing/2014/main" id="{9DB1D459-1FAB-4080-9FEA-D77B7D22658C}"/>
              </a:ext>
            </a:extLst>
          </p:cNvPr>
          <p:cNvSpPr/>
          <p:nvPr/>
        </p:nvSpPr>
        <p:spPr>
          <a:xfrm>
            <a:off x="6644294" y="5399725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TEAM 2 RIVES DE SEINE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B49FB5A5-91D2-41FE-82BE-F6E508538F22}"/>
              </a:ext>
            </a:extLst>
          </p:cNvPr>
          <p:cNvSpPr/>
          <p:nvPr/>
        </p:nvSpPr>
        <p:spPr>
          <a:xfrm>
            <a:off x="6638021" y="2847846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cxnSp>
        <p:nvCxnSpPr>
          <p:cNvPr id="450" name="Connecteur droit 449">
            <a:extLst>
              <a:ext uri="{FF2B5EF4-FFF2-40B4-BE49-F238E27FC236}">
                <a16:creationId xmlns:a16="http://schemas.microsoft.com/office/drawing/2014/main" id="{80DC61FD-8EF2-42FC-9708-DDA2056201C5}"/>
              </a:ext>
            </a:extLst>
          </p:cNvPr>
          <p:cNvCxnSpPr>
            <a:cxnSpLocks/>
          </p:cNvCxnSpPr>
          <p:nvPr/>
        </p:nvCxnSpPr>
        <p:spPr>
          <a:xfrm>
            <a:off x="6403633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1" name="Connecteur droit 450">
            <a:extLst>
              <a:ext uri="{FF2B5EF4-FFF2-40B4-BE49-F238E27FC236}">
                <a16:creationId xmlns:a16="http://schemas.microsoft.com/office/drawing/2014/main" id="{88815267-FB06-4D90-8263-E85A24AD520D}"/>
              </a:ext>
            </a:extLst>
          </p:cNvPr>
          <p:cNvCxnSpPr>
            <a:cxnSpLocks/>
          </p:cNvCxnSpPr>
          <p:nvPr/>
        </p:nvCxnSpPr>
        <p:spPr>
          <a:xfrm>
            <a:off x="6514783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Connecteur droit 451">
            <a:extLst>
              <a:ext uri="{FF2B5EF4-FFF2-40B4-BE49-F238E27FC236}">
                <a16:creationId xmlns:a16="http://schemas.microsoft.com/office/drawing/2014/main" id="{316273BF-EA3E-47F0-A3AD-26762549527B}"/>
              </a:ext>
            </a:extLst>
          </p:cNvPr>
          <p:cNvCxnSpPr>
            <a:cxnSpLocks/>
          </p:cNvCxnSpPr>
          <p:nvPr/>
        </p:nvCxnSpPr>
        <p:spPr>
          <a:xfrm>
            <a:off x="6514419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3" name="Connecteur droit 452">
            <a:extLst>
              <a:ext uri="{FF2B5EF4-FFF2-40B4-BE49-F238E27FC236}">
                <a16:creationId xmlns:a16="http://schemas.microsoft.com/office/drawing/2014/main" id="{B2CA60FA-D089-48FE-B734-4858D8B138E1}"/>
              </a:ext>
            </a:extLst>
          </p:cNvPr>
          <p:cNvCxnSpPr>
            <a:cxnSpLocks/>
          </p:cNvCxnSpPr>
          <p:nvPr/>
        </p:nvCxnSpPr>
        <p:spPr>
          <a:xfrm flipV="1">
            <a:off x="6515135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4" name="Connecteur droit 453">
            <a:extLst>
              <a:ext uri="{FF2B5EF4-FFF2-40B4-BE49-F238E27FC236}">
                <a16:creationId xmlns:a16="http://schemas.microsoft.com/office/drawing/2014/main" id="{FD9D3A6C-F64B-4FB5-9EC2-84B2E01860DA}"/>
              </a:ext>
            </a:extLst>
          </p:cNvPr>
          <p:cNvCxnSpPr>
            <a:cxnSpLocks/>
          </p:cNvCxnSpPr>
          <p:nvPr/>
        </p:nvCxnSpPr>
        <p:spPr>
          <a:xfrm>
            <a:off x="6420573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5" name="Connecteur droit 454">
            <a:extLst>
              <a:ext uri="{FF2B5EF4-FFF2-40B4-BE49-F238E27FC236}">
                <a16:creationId xmlns:a16="http://schemas.microsoft.com/office/drawing/2014/main" id="{568E373A-BCA9-405B-83CE-5338E7C4A969}"/>
              </a:ext>
            </a:extLst>
          </p:cNvPr>
          <p:cNvCxnSpPr>
            <a:cxnSpLocks/>
          </p:cNvCxnSpPr>
          <p:nvPr/>
        </p:nvCxnSpPr>
        <p:spPr>
          <a:xfrm>
            <a:off x="6531723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6" name="Connecteur droit 455">
            <a:extLst>
              <a:ext uri="{FF2B5EF4-FFF2-40B4-BE49-F238E27FC236}">
                <a16:creationId xmlns:a16="http://schemas.microsoft.com/office/drawing/2014/main" id="{1AE4E873-0512-4FA2-A580-8E4A236D9D79}"/>
              </a:ext>
            </a:extLst>
          </p:cNvPr>
          <p:cNvCxnSpPr>
            <a:cxnSpLocks/>
          </p:cNvCxnSpPr>
          <p:nvPr/>
        </p:nvCxnSpPr>
        <p:spPr>
          <a:xfrm>
            <a:off x="6531359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7" name="Connecteur droit 456">
            <a:extLst>
              <a:ext uri="{FF2B5EF4-FFF2-40B4-BE49-F238E27FC236}">
                <a16:creationId xmlns:a16="http://schemas.microsoft.com/office/drawing/2014/main" id="{5B9121FB-DE5C-4A11-8322-0F82695744FE}"/>
              </a:ext>
            </a:extLst>
          </p:cNvPr>
          <p:cNvCxnSpPr>
            <a:cxnSpLocks/>
          </p:cNvCxnSpPr>
          <p:nvPr/>
        </p:nvCxnSpPr>
        <p:spPr>
          <a:xfrm flipV="1">
            <a:off x="6532075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6" name="Rectangle 445">
            <a:extLst>
              <a:ext uri="{FF2B5EF4-FFF2-40B4-BE49-F238E27FC236}">
                <a16:creationId xmlns:a16="http://schemas.microsoft.com/office/drawing/2014/main" id="{B5C1DCC0-8A11-4CE1-8CC8-741AA317A512}"/>
              </a:ext>
            </a:extLst>
          </p:cNvPr>
          <p:cNvSpPr/>
          <p:nvPr/>
        </p:nvSpPr>
        <p:spPr>
          <a:xfrm>
            <a:off x="6625819" y="15695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HB LES MUREAUX </a:t>
            </a:r>
            <a:r>
              <a:rPr lang="fr-FR" sz="8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(+10)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DFC75513-2B3F-4648-ACF5-CF7E1FBD98D1}"/>
              </a:ext>
            </a:extLst>
          </p:cNvPr>
          <p:cNvSpPr/>
          <p:nvPr/>
        </p:nvSpPr>
        <p:spPr>
          <a:xfrm>
            <a:off x="6636068" y="4121431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USC MAISONS LAFFITTE HB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60" name="Connecteur droit 459">
            <a:extLst>
              <a:ext uri="{FF2B5EF4-FFF2-40B4-BE49-F238E27FC236}">
                <a16:creationId xmlns:a16="http://schemas.microsoft.com/office/drawing/2014/main" id="{F65BB385-CE5A-4930-B480-753CEDE29385}"/>
              </a:ext>
            </a:extLst>
          </p:cNvPr>
          <p:cNvCxnSpPr>
            <a:cxnSpLocks/>
          </p:cNvCxnSpPr>
          <p:nvPr/>
        </p:nvCxnSpPr>
        <p:spPr>
          <a:xfrm flipV="1">
            <a:off x="6120964" y="2480096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1" name="Connecteur droit 460">
            <a:extLst>
              <a:ext uri="{FF2B5EF4-FFF2-40B4-BE49-F238E27FC236}">
                <a16:creationId xmlns:a16="http://schemas.microsoft.com/office/drawing/2014/main" id="{A24F95E6-E4EE-4E0C-930D-52CE20FFA989}"/>
              </a:ext>
            </a:extLst>
          </p:cNvPr>
          <p:cNvCxnSpPr>
            <a:cxnSpLocks/>
          </p:cNvCxnSpPr>
          <p:nvPr/>
        </p:nvCxnSpPr>
        <p:spPr>
          <a:xfrm>
            <a:off x="5989501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8" name="Rectangle 457">
            <a:extLst>
              <a:ext uri="{FF2B5EF4-FFF2-40B4-BE49-F238E27FC236}">
                <a16:creationId xmlns:a16="http://schemas.microsoft.com/office/drawing/2014/main" id="{3780CDE3-D8A3-42F5-B70D-8FF79E070576}"/>
              </a:ext>
            </a:extLst>
          </p:cNvPr>
          <p:cNvSpPr/>
          <p:nvPr/>
        </p:nvSpPr>
        <p:spPr>
          <a:xfrm>
            <a:off x="5524556" y="2233007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205F5A8D-9A84-4557-9B28-5127206F11E5}"/>
              </a:ext>
            </a:extLst>
          </p:cNvPr>
          <p:cNvSpPr/>
          <p:nvPr/>
        </p:nvSpPr>
        <p:spPr>
          <a:xfrm>
            <a:off x="5525575" y="4768762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USC MAISONS LAFFITTE HB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62" name="Organigramme : Connecteur page suivante 461">
            <a:extLst>
              <a:ext uri="{FF2B5EF4-FFF2-40B4-BE49-F238E27FC236}">
                <a16:creationId xmlns:a16="http://schemas.microsoft.com/office/drawing/2014/main" id="{6E9028B4-256A-4973-B85A-D11C27FE2BCA}"/>
              </a:ext>
            </a:extLst>
          </p:cNvPr>
          <p:cNvSpPr/>
          <p:nvPr/>
        </p:nvSpPr>
        <p:spPr>
          <a:xfrm>
            <a:off x="5536820" y="698360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</a:p>
        </p:txBody>
      </p:sp>
      <p:sp>
        <p:nvSpPr>
          <p:cNvPr id="463" name="Organigramme : Connecteur page suivante 462">
            <a:extLst>
              <a:ext uri="{FF2B5EF4-FFF2-40B4-BE49-F238E27FC236}">
                <a16:creationId xmlns:a16="http://schemas.microsoft.com/office/drawing/2014/main" id="{03F449AD-3FA3-4DF3-8543-816B4858E005}"/>
              </a:ext>
            </a:extLst>
          </p:cNvPr>
          <p:cNvSpPr/>
          <p:nvPr/>
        </p:nvSpPr>
        <p:spPr>
          <a:xfrm>
            <a:off x="7789217" y="70123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464" name="Organigramme : Connecteur page suivante 463">
            <a:extLst>
              <a:ext uri="{FF2B5EF4-FFF2-40B4-BE49-F238E27FC236}">
                <a16:creationId xmlns:a16="http://schemas.microsoft.com/office/drawing/2014/main" id="{D507000E-F062-4E6F-9280-53BD0C54BC63}"/>
              </a:ext>
            </a:extLst>
          </p:cNvPr>
          <p:cNvSpPr/>
          <p:nvPr/>
        </p:nvSpPr>
        <p:spPr>
          <a:xfrm>
            <a:off x="8929907" y="69590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1/16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465" name="Organigramme : Connecteur page suivante 464">
            <a:extLst>
              <a:ext uri="{FF2B5EF4-FFF2-40B4-BE49-F238E27FC236}">
                <a16:creationId xmlns:a16="http://schemas.microsoft.com/office/drawing/2014/main" id="{93673F49-C09B-402B-B134-577FF3E8917F}"/>
              </a:ext>
            </a:extLst>
          </p:cNvPr>
          <p:cNvSpPr/>
          <p:nvPr/>
        </p:nvSpPr>
        <p:spPr>
          <a:xfrm>
            <a:off x="6647296" y="70175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EE1CC0FE-8694-4978-8C2D-842FEF81894E}"/>
              </a:ext>
            </a:extLst>
          </p:cNvPr>
          <p:cNvSpPr txBox="1"/>
          <p:nvPr/>
        </p:nvSpPr>
        <p:spPr>
          <a:xfrm>
            <a:off x="139427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18-19/02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780D9554-2CF4-46CB-BE93-A352DE5AB508}"/>
              </a:ext>
            </a:extLst>
          </p:cNvPr>
          <p:cNvSpPr txBox="1"/>
          <p:nvPr/>
        </p:nvSpPr>
        <p:spPr>
          <a:xfrm>
            <a:off x="1293696" y="514371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18-19/03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1F6C72F2-8A01-48CF-8062-A3E2D55C2EC8}"/>
              </a:ext>
            </a:extLst>
          </p:cNvPr>
          <p:cNvSpPr txBox="1"/>
          <p:nvPr/>
        </p:nvSpPr>
        <p:spPr>
          <a:xfrm>
            <a:off x="2433726" y="521197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15-16/04</a:t>
            </a: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FB6C824D-F05C-4C1A-8B63-5EAB93343C60}"/>
              </a:ext>
            </a:extLst>
          </p:cNvPr>
          <p:cNvSpPr txBox="1"/>
          <p:nvPr/>
        </p:nvSpPr>
        <p:spPr>
          <a:xfrm>
            <a:off x="3523946" y="51208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55C62CDD-34CA-4416-9E34-20C6AD357C3B}"/>
              </a:ext>
            </a:extLst>
          </p:cNvPr>
          <p:cNvSpPr txBox="1"/>
          <p:nvPr/>
        </p:nvSpPr>
        <p:spPr>
          <a:xfrm>
            <a:off x="5616831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F147D0B6-D39B-43A3-BB50-335A6A7BF967}"/>
              </a:ext>
            </a:extLst>
          </p:cNvPr>
          <p:cNvSpPr txBox="1"/>
          <p:nvPr/>
        </p:nvSpPr>
        <p:spPr>
          <a:xfrm>
            <a:off x="6707353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15-16/04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D2A96E40-1E61-43A7-869C-36026FCB6DBE}"/>
              </a:ext>
            </a:extLst>
          </p:cNvPr>
          <p:cNvSpPr txBox="1"/>
          <p:nvPr/>
        </p:nvSpPr>
        <p:spPr>
          <a:xfrm>
            <a:off x="7860433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18-19/03</a:t>
            </a: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0B9B8356-B973-4209-BC2E-AB90EFAB4E05}"/>
              </a:ext>
            </a:extLst>
          </p:cNvPr>
          <p:cNvSpPr txBox="1"/>
          <p:nvPr/>
        </p:nvSpPr>
        <p:spPr>
          <a:xfrm>
            <a:off x="9013513" y="50541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18-19/02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593C798F-6147-46CE-BDD5-28D4E8FE2C3C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pic>
        <p:nvPicPr>
          <p:cNvPr id="207" name="Image 3">
            <a:extLst>
              <a:ext uri="{FF2B5EF4-FFF2-40B4-BE49-F238E27FC236}">
                <a16:creationId xmlns:a16="http://schemas.microsoft.com/office/drawing/2014/main" id="{02847409-F582-46C4-92B0-B9493D627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86820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Titillium Web" panose="00000500000000000000" pitchFamily="2" charset="0"/>
            </a:endParaRP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7D9AA25-B65E-4729-ADB8-CB9A70E216E7}"/>
              </a:ext>
            </a:extLst>
          </p:cNvPr>
          <p:cNvSpPr/>
          <p:nvPr/>
        </p:nvSpPr>
        <p:spPr>
          <a:xfrm>
            <a:off x="893133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TEAM 2 RIVES DE SEINE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38F4705-7860-47F6-94AB-C09D03864F16}"/>
              </a:ext>
            </a:extLst>
          </p:cNvPr>
          <p:cNvSpPr/>
          <p:nvPr/>
        </p:nvSpPr>
        <p:spPr>
          <a:xfrm>
            <a:off x="893253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 </a:t>
            </a:r>
          </a:p>
        </p:txBody>
      </p:sp>
    </p:spTree>
    <p:extLst>
      <p:ext uri="{BB962C8B-B14F-4D97-AF65-F5344CB8AC3E}">
        <p14:creationId xmlns:p14="http://schemas.microsoft.com/office/powerpoint/2010/main" val="606013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C81DD84-8571-421A-9A67-9BD2E483BD8F}"/>
              </a:ext>
            </a:extLst>
          </p:cNvPr>
          <p:cNvSpPr/>
          <p:nvPr/>
        </p:nvSpPr>
        <p:spPr>
          <a:xfrm>
            <a:off x="2525070" y="295189"/>
            <a:ext cx="4855860" cy="534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rgbClr val="8E2F2D"/>
                </a:solidFill>
                <a:latin typeface="Titillium Web" panose="00000500000000000000" pitchFamily="2" charset="0"/>
              </a:rPr>
              <a:t>CHALLENGE DES YVELINES</a:t>
            </a:r>
          </a:p>
        </p:txBody>
      </p:sp>
      <p:pic>
        <p:nvPicPr>
          <p:cNvPr id="196" name="Image 19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383744"/>
            <a:ext cx="2290859" cy="2208536"/>
          </a:xfrm>
          <a:prstGeom prst="rect">
            <a:avLst/>
          </a:prstGeom>
        </p:spPr>
      </p:pic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9538E348-E244-4AD9-AEBC-300C7D29D63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518105" y="200683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2AECF7BE-4552-4F80-AD30-F1B291C294A6}"/>
              </a:ext>
            </a:extLst>
          </p:cNvPr>
          <p:cNvCxnSpPr>
            <a:cxnSpLocks/>
          </p:cNvCxnSpPr>
          <p:nvPr/>
        </p:nvCxnSpPr>
        <p:spPr>
          <a:xfrm>
            <a:off x="1518105" y="247862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69B24840-CD95-47E6-B8EA-804CD6C57618}"/>
              </a:ext>
            </a:extLst>
          </p:cNvPr>
          <p:cNvCxnSpPr>
            <a:cxnSpLocks/>
          </p:cNvCxnSpPr>
          <p:nvPr/>
        </p:nvCxnSpPr>
        <p:spPr>
          <a:xfrm flipV="1">
            <a:off x="1639232" y="2006837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AEC1A0E9-C385-44B5-A5B6-161D70FEAFA1}"/>
              </a:ext>
            </a:extLst>
          </p:cNvPr>
          <p:cNvCxnSpPr>
            <a:cxnSpLocks/>
          </p:cNvCxnSpPr>
          <p:nvPr/>
        </p:nvCxnSpPr>
        <p:spPr>
          <a:xfrm>
            <a:off x="1639232" y="223935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E3375AB-0493-44F3-A022-4CCA7125511E}"/>
              </a:ext>
            </a:extLst>
          </p:cNvPr>
          <p:cNvCxnSpPr>
            <a:cxnSpLocks/>
          </p:cNvCxnSpPr>
          <p:nvPr/>
        </p:nvCxnSpPr>
        <p:spPr>
          <a:xfrm>
            <a:off x="1518105" y="295112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38C0CAC5-22CE-4095-965B-F1889C27C917}"/>
              </a:ext>
            </a:extLst>
          </p:cNvPr>
          <p:cNvCxnSpPr>
            <a:cxnSpLocks/>
          </p:cNvCxnSpPr>
          <p:nvPr/>
        </p:nvCxnSpPr>
        <p:spPr>
          <a:xfrm>
            <a:off x="1518105" y="342290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DF030572-00FB-43D3-85E7-5A85F0BCE4E4}"/>
              </a:ext>
            </a:extLst>
          </p:cNvPr>
          <p:cNvCxnSpPr>
            <a:cxnSpLocks/>
          </p:cNvCxnSpPr>
          <p:nvPr/>
        </p:nvCxnSpPr>
        <p:spPr>
          <a:xfrm flipV="1">
            <a:off x="1639232" y="2951121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4E75976F-2CE4-4868-A078-9AA26B196A37}"/>
              </a:ext>
            </a:extLst>
          </p:cNvPr>
          <p:cNvCxnSpPr>
            <a:cxnSpLocks/>
          </p:cNvCxnSpPr>
          <p:nvPr/>
        </p:nvCxnSpPr>
        <p:spPr>
          <a:xfrm>
            <a:off x="1639232" y="318363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A860FB4F-DF84-4A91-9592-F2822C6B5D86}"/>
              </a:ext>
            </a:extLst>
          </p:cNvPr>
          <p:cNvCxnSpPr>
            <a:cxnSpLocks/>
          </p:cNvCxnSpPr>
          <p:nvPr/>
        </p:nvCxnSpPr>
        <p:spPr>
          <a:xfrm>
            <a:off x="2862062" y="223689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CDE35A49-D601-4F56-9ABF-9C39C468E30B}"/>
              </a:ext>
            </a:extLst>
          </p:cNvPr>
          <p:cNvCxnSpPr>
            <a:cxnSpLocks/>
          </p:cNvCxnSpPr>
          <p:nvPr/>
        </p:nvCxnSpPr>
        <p:spPr>
          <a:xfrm>
            <a:off x="2864037" y="31926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B6409F92-261A-41F3-A340-1DF3120CE7DE}"/>
              </a:ext>
            </a:extLst>
          </p:cNvPr>
          <p:cNvCxnSpPr>
            <a:cxnSpLocks/>
          </p:cNvCxnSpPr>
          <p:nvPr/>
        </p:nvCxnSpPr>
        <p:spPr>
          <a:xfrm flipV="1">
            <a:off x="2983189" y="2236891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E0F67C2A-2CDA-4A7B-881A-538A0438C6F5}"/>
              </a:ext>
            </a:extLst>
          </p:cNvPr>
          <p:cNvCxnSpPr>
            <a:cxnSpLocks/>
          </p:cNvCxnSpPr>
          <p:nvPr/>
        </p:nvCxnSpPr>
        <p:spPr>
          <a:xfrm>
            <a:off x="2983189" y="271476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1" name="Organigramme : Connecteur page suivante 100">
            <a:extLst>
              <a:ext uri="{FF2B5EF4-FFF2-40B4-BE49-F238E27FC236}">
                <a16:creationId xmlns:a16="http://schemas.microsoft.com/office/drawing/2014/main" id="{2CDE2E11-CCBD-4C1E-8958-21B93003E539}"/>
              </a:ext>
            </a:extLst>
          </p:cNvPr>
          <p:cNvSpPr/>
          <p:nvPr/>
        </p:nvSpPr>
        <p:spPr>
          <a:xfrm>
            <a:off x="8480899" y="111445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10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10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102" name="Organigramme : Connecteur page suivante 101">
            <a:extLst>
              <a:ext uri="{FF2B5EF4-FFF2-40B4-BE49-F238E27FC236}">
                <a16:creationId xmlns:a16="http://schemas.microsoft.com/office/drawing/2014/main" id="{EF0B44DC-36DE-4244-ACD7-DBBAE54BF9CF}"/>
              </a:ext>
            </a:extLst>
          </p:cNvPr>
          <p:cNvSpPr/>
          <p:nvPr/>
        </p:nvSpPr>
        <p:spPr>
          <a:xfrm>
            <a:off x="410118" y="111445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10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10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103" name="Organigramme : Connecteur page suivante 102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1756050" y="1109129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5" name="Organigramme : Connecteur page suivante 104">
            <a:extLst>
              <a:ext uri="{FF2B5EF4-FFF2-40B4-BE49-F238E27FC236}">
                <a16:creationId xmlns:a16="http://schemas.microsoft.com/office/drawing/2014/main" id="{1A8B8D05-36F6-42B5-AFA1-71FED8DB99DF}"/>
              </a:ext>
            </a:extLst>
          </p:cNvPr>
          <p:cNvSpPr/>
          <p:nvPr/>
        </p:nvSpPr>
        <p:spPr>
          <a:xfrm>
            <a:off x="7134968" y="111497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6" name="Organigramme : Connecteur page suivante 105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101982" y="1115001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/>
              </a:rPr>
              <a:t>1/2 Finale*</a:t>
            </a:r>
          </a:p>
        </p:txBody>
      </p:sp>
      <p:sp>
        <p:nvSpPr>
          <p:cNvPr id="107" name="Organigramme : Connecteur page suivante 106">
            <a:extLst>
              <a:ext uri="{FF2B5EF4-FFF2-40B4-BE49-F238E27FC236}">
                <a16:creationId xmlns:a16="http://schemas.microsoft.com/office/drawing/2014/main" id="{FAAB70EE-38FF-4FF0-AB68-D1D145547183}"/>
              </a:ext>
            </a:extLst>
          </p:cNvPr>
          <p:cNvSpPr/>
          <p:nvPr/>
        </p:nvSpPr>
        <p:spPr>
          <a:xfrm>
            <a:off x="5789036" y="1118698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/>
              </a:rPr>
              <a:t>1/2 Finale *</a:t>
            </a:r>
            <a:endParaRPr lang="fr-FR" sz="11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723072" y="5170387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BA8C45"/>
                </a:solidFill>
                <a:latin typeface="Titillium Web"/>
              </a:rPr>
              <a:t>+16M</a:t>
            </a:r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B1E91F94-96F9-4417-BAE3-2AA90EBB1FFD}"/>
              </a:ext>
            </a:extLst>
          </p:cNvPr>
          <p:cNvCxnSpPr>
            <a:cxnSpLocks/>
          </p:cNvCxnSpPr>
          <p:nvPr/>
        </p:nvCxnSpPr>
        <p:spPr>
          <a:xfrm>
            <a:off x="1518105" y="388428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AFF05D7C-2810-484B-84C1-EF6D024C15A8}"/>
              </a:ext>
            </a:extLst>
          </p:cNvPr>
          <p:cNvCxnSpPr>
            <a:cxnSpLocks/>
          </p:cNvCxnSpPr>
          <p:nvPr/>
        </p:nvCxnSpPr>
        <p:spPr>
          <a:xfrm>
            <a:off x="1518105" y="435607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90438094-EF61-4B54-9276-CF47F98CE155}"/>
              </a:ext>
            </a:extLst>
          </p:cNvPr>
          <p:cNvCxnSpPr>
            <a:cxnSpLocks/>
          </p:cNvCxnSpPr>
          <p:nvPr/>
        </p:nvCxnSpPr>
        <p:spPr>
          <a:xfrm flipV="1">
            <a:off x="1639232" y="3884288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E1BEA304-98AE-4927-A8EC-95EEEF02B20A}"/>
              </a:ext>
            </a:extLst>
          </p:cNvPr>
          <p:cNvCxnSpPr>
            <a:cxnSpLocks/>
          </p:cNvCxnSpPr>
          <p:nvPr/>
        </p:nvCxnSpPr>
        <p:spPr>
          <a:xfrm>
            <a:off x="1639232" y="411680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5637FB2D-D99F-43FD-86C2-F20C7F4DEE40}"/>
              </a:ext>
            </a:extLst>
          </p:cNvPr>
          <p:cNvCxnSpPr>
            <a:cxnSpLocks/>
          </p:cNvCxnSpPr>
          <p:nvPr/>
        </p:nvCxnSpPr>
        <p:spPr>
          <a:xfrm>
            <a:off x="1523132" y="483594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7D3403AD-BE93-4134-A713-E1ABC3D917FE}"/>
              </a:ext>
            </a:extLst>
          </p:cNvPr>
          <p:cNvCxnSpPr>
            <a:cxnSpLocks/>
          </p:cNvCxnSpPr>
          <p:nvPr/>
        </p:nvCxnSpPr>
        <p:spPr>
          <a:xfrm>
            <a:off x="1523132" y="530772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8DA08F91-6E12-457D-BEF3-61AE950F2640}"/>
              </a:ext>
            </a:extLst>
          </p:cNvPr>
          <p:cNvCxnSpPr>
            <a:cxnSpLocks/>
          </p:cNvCxnSpPr>
          <p:nvPr/>
        </p:nvCxnSpPr>
        <p:spPr>
          <a:xfrm flipV="1">
            <a:off x="1644259" y="4835944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30F8CE32-DE67-472D-97A2-AA32F7D2AD09}"/>
              </a:ext>
            </a:extLst>
          </p:cNvPr>
          <p:cNvCxnSpPr>
            <a:cxnSpLocks/>
          </p:cNvCxnSpPr>
          <p:nvPr/>
        </p:nvCxnSpPr>
        <p:spPr>
          <a:xfrm>
            <a:off x="1644259" y="5068460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DF9AE0-8E06-46F0-BCE6-B1CCB2ED03D1}"/>
              </a:ext>
            </a:extLst>
          </p:cNvPr>
          <p:cNvSpPr/>
          <p:nvPr/>
        </p:nvSpPr>
        <p:spPr>
          <a:xfrm>
            <a:off x="410118" y="1838504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RAMBOUILLET HB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5F706D-7995-4897-B2C2-C6C71DC2C268}"/>
              </a:ext>
            </a:extLst>
          </p:cNvPr>
          <p:cNvSpPr/>
          <p:nvPr/>
        </p:nvSpPr>
        <p:spPr>
          <a:xfrm>
            <a:off x="410118" y="2305117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</a:t>
            </a:r>
            <a:endParaRPr lang="fr-FR" sz="900" b="1" u="sng" dirty="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65C7C0-F752-43D7-BC80-678429743E24}"/>
              </a:ext>
            </a:extLst>
          </p:cNvPr>
          <p:cNvSpPr/>
          <p:nvPr/>
        </p:nvSpPr>
        <p:spPr>
          <a:xfrm>
            <a:off x="410118" y="2779752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 (2)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008189-87CD-4A4D-9C25-1EB1BA2A204A}"/>
              </a:ext>
            </a:extLst>
          </p:cNvPr>
          <p:cNvSpPr/>
          <p:nvPr/>
        </p:nvSpPr>
        <p:spPr>
          <a:xfrm>
            <a:off x="410118" y="3246365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BEYNES (2)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889E48-8E5D-49C0-9A94-8C63B14279CA}"/>
              </a:ext>
            </a:extLst>
          </p:cNvPr>
          <p:cNvSpPr/>
          <p:nvPr/>
        </p:nvSpPr>
        <p:spPr>
          <a:xfrm>
            <a:off x="410118" y="3731349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LE CHESNAY 78 HB (2)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52D4CB-BBEB-47C6-BFC4-A59607118924}"/>
              </a:ext>
            </a:extLst>
          </p:cNvPr>
          <p:cNvSpPr/>
          <p:nvPr/>
        </p:nvSpPr>
        <p:spPr>
          <a:xfrm>
            <a:off x="410118" y="4197962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BEYNES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54AFCA-BBD4-41B4-8E65-E2980B2A1BA6}"/>
              </a:ext>
            </a:extLst>
          </p:cNvPr>
          <p:cNvSpPr/>
          <p:nvPr/>
        </p:nvSpPr>
        <p:spPr>
          <a:xfrm>
            <a:off x="410118" y="4672597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PESG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07B182-092C-48D9-A915-63FD0456B967}"/>
              </a:ext>
            </a:extLst>
          </p:cNvPr>
          <p:cNvSpPr/>
          <p:nvPr/>
        </p:nvSpPr>
        <p:spPr>
          <a:xfrm>
            <a:off x="410118" y="5139210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HBC VELIZY (2)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r>
              <a:rPr lang="fr-FR" sz="900" b="1" dirty="0">
                <a:latin typeface="Titillium Web" panose="00000500000000000000" pitchFamily="2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1754075" y="2068557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</a:t>
            </a:r>
            <a:endParaRPr lang="fr-FR" sz="1000" b="1" u="sng" dirty="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A93A83-6066-4953-9B87-83C864DBDC3F}"/>
              </a:ext>
            </a:extLst>
          </p:cNvPr>
          <p:cNvSpPr/>
          <p:nvPr/>
        </p:nvSpPr>
        <p:spPr>
          <a:xfrm>
            <a:off x="1756050" y="301863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 (2)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8161200E-FA20-49C6-93B6-3E087BF68105}"/>
              </a:ext>
            </a:extLst>
          </p:cNvPr>
          <p:cNvCxnSpPr>
            <a:cxnSpLocks/>
          </p:cNvCxnSpPr>
          <p:nvPr/>
        </p:nvCxnSpPr>
        <p:spPr>
          <a:xfrm>
            <a:off x="2862062" y="411680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F2C48914-6D46-40DA-9FBC-CC46E4844921}"/>
              </a:ext>
            </a:extLst>
          </p:cNvPr>
          <p:cNvCxnSpPr>
            <a:cxnSpLocks/>
          </p:cNvCxnSpPr>
          <p:nvPr/>
        </p:nvCxnSpPr>
        <p:spPr>
          <a:xfrm>
            <a:off x="2864037" y="507256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3AD2B14A-3B5C-4B8F-B6A7-0B7066A2158A}"/>
              </a:ext>
            </a:extLst>
          </p:cNvPr>
          <p:cNvCxnSpPr>
            <a:cxnSpLocks/>
          </p:cNvCxnSpPr>
          <p:nvPr/>
        </p:nvCxnSpPr>
        <p:spPr>
          <a:xfrm flipV="1">
            <a:off x="2983189" y="411680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6DA4EE9A-CA12-43FE-8465-58C49DABF38D}"/>
              </a:ext>
            </a:extLst>
          </p:cNvPr>
          <p:cNvCxnSpPr>
            <a:cxnSpLocks/>
          </p:cNvCxnSpPr>
          <p:nvPr/>
        </p:nvCxnSpPr>
        <p:spPr>
          <a:xfrm>
            <a:off x="2983189" y="4594682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447C2-FF47-400C-9579-B96FDAD64B3D}"/>
              </a:ext>
            </a:extLst>
          </p:cNvPr>
          <p:cNvSpPr/>
          <p:nvPr/>
        </p:nvSpPr>
        <p:spPr>
          <a:xfrm>
            <a:off x="1756050" y="395175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BEYNES</a:t>
            </a:r>
            <a:endParaRPr lang="fr-FR" sz="900" dirty="0">
              <a:latin typeface="Titillium Web" panose="000005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6F0CBA-DA8D-4669-A101-4ACEC499E912}"/>
              </a:ext>
            </a:extLst>
          </p:cNvPr>
          <p:cNvSpPr/>
          <p:nvPr/>
        </p:nvSpPr>
        <p:spPr>
          <a:xfrm>
            <a:off x="1756050" y="4896006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PESG</a:t>
            </a:r>
          </a:p>
        </p:txBody>
      </p: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68984B70-16B0-4C06-99EC-0FFA80FDDF2D}"/>
              </a:ext>
            </a:extLst>
          </p:cNvPr>
          <p:cNvCxnSpPr>
            <a:cxnSpLocks/>
          </p:cNvCxnSpPr>
          <p:nvPr/>
        </p:nvCxnSpPr>
        <p:spPr>
          <a:xfrm>
            <a:off x="7005437" y="22511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D2441CEC-3C78-4681-945B-A6A58F14673D}"/>
              </a:ext>
            </a:extLst>
          </p:cNvPr>
          <p:cNvCxnSpPr>
            <a:cxnSpLocks/>
          </p:cNvCxnSpPr>
          <p:nvPr/>
        </p:nvCxnSpPr>
        <p:spPr>
          <a:xfrm>
            <a:off x="7007412" y="320691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C65C06AE-CC37-420F-A4B8-B48EDF908B12}"/>
              </a:ext>
            </a:extLst>
          </p:cNvPr>
          <p:cNvCxnSpPr>
            <a:cxnSpLocks/>
          </p:cNvCxnSpPr>
          <p:nvPr/>
        </p:nvCxnSpPr>
        <p:spPr>
          <a:xfrm flipV="1">
            <a:off x="7005914" y="2251162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BA8B773B-D633-4F87-AB2D-EAB4FE1A61CB}"/>
              </a:ext>
            </a:extLst>
          </p:cNvPr>
          <p:cNvCxnSpPr>
            <a:cxnSpLocks/>
          </p:cNvCxnSpPr>
          <p:nvPr/>
        </p:nvCxnSpPr>
        <p:spPr>
          <a:xfrm>
            <a:off x="6888439" y="271316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74B3436E-8A19-466C-86FC-076B18EE4C7D}"/>
              </a:ext>
            </a:extLst>
          </p:cNvPr>
          <p:cNvCxnSpPr>
            <a:cxnSpLocks/>
          </p:cNvCxnSpPr>
          <p:nvPr/>
        </p:nvCxnSpPr>
        <p:spPr>
          <a:xfrm>
            <a:off x="7008358" y="413672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5F67E82B-A9BC-4550-B2E3-EB079963D988}"/>
              </a:ext>
            </a:extLst>
          </p:cNvPr>
          <p:cNvCxnSpPr>
            <a:cxnSpLocks/>
          </p:cNvCxnSpPr>
          <p:nvPr/>
        </p:nvCxnSpPr>
        <p:spPr>
          <a:xfrm>
            <a:off x="7010333" y="50924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C0EE071E-8BC7-4394-BD2B-0C207C796182}"/>
              </a:ext>
            </a:extLst>
          </p:cNvPr>
          <p:cNvCxnSpPr>
            <a:cxnSpLocks/>
          </p:cNvCxnSpPr>
          <p:nvPr/>
        </p:nvCxnSpPr>
        <p:spPr>
          <a:xfrm flipV="1">
            <a:off x="7008835" y="413672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71A9733C-29F1-47FE-A85E-5B69658AC5A8}"/>
              </a:ext>
            </a:extLst>
          </p:cNvPr>
          <p:cNvCxnSpPr>
            <a:cxnSpLocks/>
          </p:cNvCxnSpPr>
          <p:nvPr/>
        </p:nvCxnSpPr>
        <p:spPr>
          <a:xfrm>
            <a:off x="6891360" y="459872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90E5D80-E63F-4F82-AFFE-E5FD8B609BE4}"/>
              </a:ext>
            </a:extLst>
          </p:cNvPr>
          <p:cNvSpPr/>
          <p:nvPr/>
        </p:nvSpPr>
        <p:spPr>
          <a:xfrm>
            <a:off x="5785762" y="4386216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  <a:ea typeface="+mn-lt"/>
                <a:cs typeface="+mn-lt"/>
              </a:rPr>
              <a:t>HB BOIS D’ARCY</a:t>
            </a:r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AF107594-B6B3-44C4-BB44-A2252BE4C8E5}"/>
              </a:ext>
            </a:extLst>
          </p:cNvPr>
          <p:cNvCxnSpPr>
            <a:cxnSpLocks/>
          </p:cNvCxnSpPr>
          <p:nvPr/>
        </p:nvCxnSpPr>
        <p:spPr>
          <a:xfrm>
            <a:off x="8358005" y="200683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461F1AC9-13C0-4BC7-BB1C-F380256BDEE1}"/>
              </a:ext>
            </a:extLst>
          </p:cNvPr>
          <p:cNvCxnSpPr>
            <a:cxnSpLocks/>
          </p:cNvCxnSpPr>
          <p:nvPr/>
        </p:nvCxnSpPr>
        <p:spPr>
          <a:xfrm>
            <a:off x="8358005" y="247862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8ED76F27-13EC-4D5A-9618-80F674121868}"/>
              </a:ext>
            </a:extLst>
          </p:cNvPr>
          <p:cNvCxnSpPr>
            <a:cxnSpLocks/>
          </p:cNvCxnSpPr>
          <p:nvPr/>
        </p:nvCxnSpPr>
        <p:spPr>
          <a:xfrm flipV="1">
            <a:off x="8356883" y="2006837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0179D790-D345-4039-9BE4-96ACA3734ADB}"/>
              </a:ext>
            </a:extLst>
          </p:cNvPr>
          <p:cNvCxnSpPr>
            <a:cxnSpLocks/>
          </p:cNvCxnSpPr>
          <p:nvPr/>
        </p:nvCxnSpPr>
        <p:spPr>
          <a:xfrm>
            <a:off x="8237805" y="223935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94F77C0-C16F-4925-882C-4FCE482BE507}"/>
              </a:ext>
            </a:extLst>
          </p:cNvPr>
          <p:cNvSpPr/>
          <p:nvPr/>
        </p:nvSpPr>
        <p:spPr>
          <a:xfrm>
            <a:off x="7128616" y="2082828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 (2)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EEA663-2378-40DD-A43D-7AC026DFDE73}"/>
              </a:ext>
            </a:extLst>
          </p:cNvPr>
          <p:cNvSpPr/>
          <p:nvPr/>
        </p:nvSpPr>
        <p:spPr>
          <a:xfrm>
            <a:off x="8480898" y="1845300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 (2)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445146-ABE5-40C5-B58B-80195C313BA6}"/>
              </a:ext>
            </a:extLst>
          </p:cNvPr>
          <p:cNvSpPr/>
          <p:nvPr/>
        </p:nvSpPr>
        <p:spPr>
          <a:xfrm>
            <a:off x="8480900" y="2313139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4D174E20-64CF-4369-8C06-DFCAE89B1207}"/>
              </a:ext>
            </a:extLst>
          </p:cNvPr>
          <p:cNvCxnSpPr>
            <a:cxnSpLocks/>
          </p:cNvCxnSpPr>
          <p:nvPr/>
        </p:nvCxnSpPr>
        <p:spPr>
          <a:xfrm>
            <a:off x="8359127" y="297112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68113BD5-7CB0-40F5-BB4D-58BF93A1C98A}"/>
              </a:ext>
            </a:extLst>
          </p:cNvPr>
          <p:cNvCxnSpPr>
            <a:cxnSpLocks/>
          </p:cNvCxnSpPr>
          <p:nvPr/>
        </p:nvCxnSpPr>
        <p:spPr>
          <a:xfrm>
            <a:off x="8359127" y="344290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FDB3B4F6-D45A-4760-9C94-72BDC80A4560}"/>
              </a:ext>
            </a:extLst>
          </p:cNvPr>
          <p:cNvCxnSpPr>
            <a:cxnSpLocks/>
          </p:cNvCxnSpPr>
          <p:nvPr/>
        </p:nvCxnSpPr>
        <p:spPr>
          <a:xfrm flipV="1">
            <a:off x="8358005" y="2971119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170A5382-C9E0-44B9-81DC-4E524FDD9D8B}"/>
              </a:ext>
            </a:extLst>
          </p:cNvPr>
          <p:cNvCxnSpPr>
            <a:cxnSpLocks/>
          </p:cNvCxnSpPr>
          <p:nvPr/>
        </p:nvCxnSpPr>
        <p:spPr>
          <a:xfrm>
            <a:off x="8238927" y="320363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77DC393-5316-4705-AD21-8079EF6F9E64}"/>
              </a:ext>
            </a:extLst>
          </p:cNvPr>
          <p:cNvSpPr/>
          <p:nvPr/>
        </p:nvSpPr>
        <p:spPr>
          <a:xfrm>
            <a:off x="8480900" y="2787774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CONFLANS (2)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DF9115D-55B2-44D3-B1D9-7876E5A00A97}"/>
              </a:ext>
            </a:extLst>
          </p:cNvPr>
          <p:cNvSpPr/>
          <p:nvPr/>
        </p:nvSpPr>
        <p:spPr>
          <a:xfrm>
            <a:off x="8480900" y="3254387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 BOUGIVAL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(+6)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422684E-B5D8-4832-A1D9-C47DE66D216E}"/>
              </a:ext>
            </a:extLst>
          </p:cNvPr>
          <p:cNvSpPr/>
          <p:nvPr/>
        </p:nvSpPr>
        <p:spPr>
          <a:xfrm>
            <a:off x="7134968" y="3028669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 BOUGIVAL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(+8)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63E1523A-D08C-46ED-965B-C96B0DB33A73}"/>
              </a:ext>
            </a:extLst>
          </p:cNvPr>
          <p:cNvCxnSpPr>
            <a:cxnSpLocks/>
          </p:cNvCxnSpPr>
          <p:nvPr/>
        </p:nvCxnSpPr>
        <p:spPr>
          <a:xfrm>
            <a:off x="8363898" y="390788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6CAF0020-81D3-48F1-A103-C0D3701B915C}"/>
              </a:ext>
            </a:extLst>
          </p:cNvPr>
          <p:cNvCxnSpPr>
            <a:cxnSpLocks/>
          </p:cNvCxnSpPr>
          <p:nvPr/>
        </p:nvCxnSpPr>
        <p:spPr>
          <a:xfrm>
            <a:off x="8363898" y="437967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3FA2D0AC-E14F-4494-B7C2-6C2A0A1D4A8A}"/>
              </a:ext>
            </a:extLst>
          </p:cNvPr>
          <p:cNvCxnSpPr>
            <a:cxnSpLocks/>
          </p:cNvCxnSpPr>
          <p:nvPr/>
        </p:nvCxnSpPr>
        <p:spPr>
          <a:xfrm flipV="1">
            <a:off x="8362776" y="3907888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D41F6FA0-07F0-4D76-9FCA-5F2ABC54C175}"/>
              </a:ext>
            </a:extLst>
          </p:cNvPr>
          <p:cNvCxnSpPr>
            <a:cxnSpLocks/>
          </p:cNvCxnSpPr>
          <p:nvPr/>
        </p:nvCxnSpPr>
        <p:spPr>
          <a:xfrm>
            <a:off x="8243698" y="414040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00003E31-2538-43B5-B3E9-A6EF35C52A78}"/>
              </a:ext>
            </a:extLst>
          </p:cNvPr>
          <p:cNvSpPr/>
          <p:nvPr/>
        </p:nvSpPr>
        <p:spPr>
          <a:xfrm>
            <a:off x="8480900" y="3739371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HB BOIS D’ARCY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DA36A1-6704-4F08-B452-F06DDFFCB4FF}"/>
              </a:ext>
            </a:extLst>
          </p:cNvPr>
          <p:cNvSpPr/>
          <p:nvPr/>
        </p:nvSpPr>
        <p:spPr>
          <a:xfrm>
            <a:off x="8480900" y="4205984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AUBERGENVILLE HB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8254CF2-2AA2-4463-8AA3-8F74BF1A3B80}"/>
              </a:ext>
            </a:extLst>
          </p:cNvPr>
          <p:cNvSpPr/>
          <p:nvPr/>
        </p:nvSpPr>
        <p:spPr>
          <a:xfrm>
            <a:off x="7134968" y="3962852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 BOIS D’ARCY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(+6)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54404C70-8EB5-4526-8BAA-FBC71EB55583}"/>
              </a:ext>
            </a:extLst>
          </p:cNvPr>
          <p:cNvCxnSpPr>
            <a:cxnSpLocks/>
          </p:cNvCxnSpPr>
          <p:nvPr/>
        </p:nvCxnSpPr>
        <p:spPr>
          <a:xfrm>
            <a:off x="8360249" y="485668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21ED75FC-CB21-4576-89DE-EA35685FF64C}"/>
              </a:ext>
            </a:extLst>
          </p:cNvPr>
          <p:cNvCxnSpPr>
            <a:cxnSpLocks/>
          </p:cNvCxnSpPr>
          <p:nvPr/>
        </p:nvCxnSpPr>
        <p:spPr>
          <a:xfrm>
            <a:off x="8360249" y="53284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55C2A24B-2A7F-4E73-A968-3D3C12F07711}"/>
              </a:ext>
            </a:extLst>
          </p:cNvPr>
          <p:cNvCxnSpPr>
            <a:cxnSpLocks/>
          </p:cNvCxnSpPr>
          <p:nvPr/>
        </p:nvCxnSpPr>
        <p:spPr>
          <a:xfrm flipV="1">
            <a:off x="8359127" y="4856681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4487A0B7-AAC6-42B0-AF2A-7ED6C799DBFE}"/>
              </a:ext>
            </a:extLst>
          </p:cNvPr>
          <p:cNvCxnSpPr>
            <a:cxnSpLocks/>
          </p:cNvCxnSpPr>
          <p:nvPr/>
        </p:nvCxnSpPr>
        <p:spPr>
          <a:xfrm>
            <a:off x="8240049" y="508919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78B3225-019F-425A-8905-F7B4C8017D6B}"/>
              </a:ext>
            </a:extLst>
          </p:cNvPr>
          <p:cNvSpPr/>
          <p:nvPr/>
        </p:nvSpPr>
        <p:spPr>
          <a:xfrm>
            <a:off x="8480900" y="4680619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40707E1-7211-45EB-8587-468C1BAAF250}"/>
              </a:ext>
            </a:extLst>
          </p:cNvPr>
          <p:cNvSpPr/>
          <p:nvPr/>
        </p:nvSpPr>
        <p:spPr>
          <a:xfrm>
            <a:off x="8480900" y="5147232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SARTROUVILLE HB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900" dirty="0">
              <a:latin typeface="Titillium Web" panose="000005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F236002-06BE-453B-948B-1E114B9EBB73}"/>
              </a:ext>
            </a:extLst>
          </p:cNvPr>
          <p:cNvSpPr/>
          <p:nvPr/>
        </p:nvSpPr>
        <p:spPr>
          <a:xfrm>
            <a:off x="7134968" y="4908695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 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3655976" y="2887460"/>
            <a:ext cx="1296" cy="15374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10198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HB 78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9A5C5B2-2463-45FA-A29D-B0E516B9216C}"/>
              </a:ext>
            </a:extLst>
          </p:cNvPr>
          <p:cNvSpPr/>
          <p:nvPr/>
        </p:nvSpPr>
        <p:spPr>
          <a:xfrm>
            <a:off x="3101982" y="4424888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HBC BEYNES</a:t>
            </a:r>
            <a:endParaRPr lang="fr-FR" sz="900" dirty="0">
              <a:latin typeface="Titillium Web" panose="00000500000000000000" pitchFamily="2" charset="0"/>
            </a:endParaRPr>
          </a:p>
        </p:txBody>
      </p: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657272" y="3667781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797765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dirty="0">
              <a:latin typeface="Titillium Web" panose="00000500000000000000" pitchFamily="2" charset="0"/>
            </a:endParaRPr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73F48BE9-C354-457B-891D-A496D0F871B4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329032" y="2852242"/>
            <a:ext cx="10724" cy="15339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182AA202-0799-4C3D-9DD2-B873057F2611}"/>
              </a:ext>
            </a:extLst>
          </p:cNvPr>
          <p:cNvCxnSpPr>
            <a:cxnSpLocks/>
          </p:cNvCxnSpPr>
          <p:nvPr/>
        </p:nvCxnSpPr>
        <p:spPr>
          <a:xfrm>
            <a:off x="6032604" y="3668303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74121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>
              <a:latin typeface="Titillium Web" panose="00000500000000000000" pitchFamily="2" charset="0"/>
              <a:ea typeface="+mn-lt"/>
              <a:cs typeface="+mn-lt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430700" y="2888731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dirty="0">
              <a:solidFill>
                <a:srgbClr val="FFF8AD"/>
              </a:solidFill>
              <a:latin typeface="Titillium Web" panose="00000500000000000000" pitchFamily="2" charset="0"/>
            </a:endParaRP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287289" y="5699432"/>
            <a:ext cx="2249334" cy="6001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* L’équipe du plus bas niveau reçoit</a:t>
            </a:r>
          </a:p>
          <a:p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** Voir l’article n°78.3.2</a:t>
            </a:r>
          </a:p>
          <a:p>
            <a:endParaRPr lang="fr-FR" sz="11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4" y="1802349"/>
            <a:ext cx="1021579" cy="1021579"/>
          </a:xfrm>
          <a:prstGeom prst="rect">
            <a:avLst/>
          </a:prstGeom>
        </p:spPr>
      </p:pic>
      <p:sp>
        <p:nvSpPr>
          <p:cNvPr id="197" name="Organigramme : Connecteur page suivante 196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AA876F2A-9123-4FBA-AB13-02F364528209}"/>
              </a:ext>
            </a:extLst>
          </p:cNvPr>
          <p:cNvSpPr txBox="1"/>
          <p:nvPr/>
        </p:nvSpPr>
        <p:spPr>
          <a:xfrm>
            <a:off x="590796" y="907726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18-19/03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A17A1F6E-1DAA-4A9E-BB0A-C970D86FE8A6}"/>
              </a:ext>
            </a:extLst>
          </p:cNvPr>
          <p:cNvSpPr txBox="1"/>
          <p:nvPr/>
        </p:nvSpPr>
        <p:spPr>
          <a:xfrm>
            <a:off x="1944186" y="914552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15-16/04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53DFD581-7C21-48BF-83B6-736DE26F4BB5}"/>
              </a:ext>
            </a:extLst>
          </p:cNvPr>
          <p:cNvSpPr txBox="1"/>
          <p:nvPr/>
        </p:nvSpPr>
        <p:spPr>
          <a:xfrm>
            <a:off x="3268086" y="90544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00ADDE91-6848-48FD-8E7E-D983D59983CB}"/>
              </a:ext>
            </a:extLst>
          </p:cNvPr>
          <p:cNvSpPr txBox="1"/>
          <p:nvPr/>
        </p:nvSpPr>
        <p:spPr>
          <a:xfrm>
            <a:off x="5929931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5430CE19-93EE-4792-A13F-E71EF44D36D2}"/>
              </a:ext>
            </a:extLst>
          </p:cNvPr>
          <p:cNvSpPr txBox="1"/>
          <p:nvPr/>
        </p:nvSpPr>
        <p:spPr>
          <a:xfrm>
            <a:off x="7335413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15-16/04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15A9DBCC-BA2B-496B-926B-167D05CDDDA9}"/>
              </a:ext>
            </a:extLst>
          </p:cNvPr>
          <p:cNvSpPr txBox="1"/>
          <p:nvPr/>
        </p:nvSpPr>
        <p:spPr>
          <a:xfrm>
            <a:off x="8671373" y="90893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18-19/03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450EB6-95C7-444A-A1AC-4B9650D10218}"/>
              </a:ext>
            </a:extLst>
          </p:cNvPr>
          <p:cNvSpPr txBox="1"/>
          <p:nvPr/>
        </p:nvSpPr>
        <p:spPr>
          <a:xfrm>
            <a:off x="2044959" y="6460981"/>
            <a:ext cx="688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BA8C45"/>
                </a:solidFill>
                <a:latin typeface="Titillium Web"/>
              </a:rPr>
              <a:t>Les rencontres doivent se jouer avant les dates indiquées</a:t>
            </a:r>
            <a:r>
              <a:rPr lang="fr-FR">
                <a:latin typeface="Titillium Web"/>
              </a:rPr>
              <a:t>​</a:t>
            </a:r>
            <a:endParaRPr lang="fr-FR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3F67E6C-14F1-4F0D-95F0-A11A4CF5D029}"/>
              </a:ext>
            </a:extLst>
          </p:cNvPr>
          <p:cNvSpPr/>
          <p:nvPr/>
        </p:nvSpPr>
        <p:spPr>
          <a:xfrm>
            <a:off x="5783029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800" dirty="0">
              <a:latin typeface="Titillium Web" panose="00000500000000000000" pitchFamily="2" charset="0"/>
            </a:endParaRPr>
          </a:p>
        </p:txBody>
      </p:sp>
      <p:pic>
        <p:nvPicPr>
          <p:cNvPr id="112" name="Image 3">
            <a:extLst>
              <a:ext uri="{FF2B5EF4-FFF2-40B4-BE49-F238E27FC236}">
                <a16:creationId xmlns:a16="http://schemas.microsoft.com/office/drawing/2014/main" id="{A6769DE0-D8D8-4E74-9A10-34234F098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90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9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080544"/>
            <a:ext cx="2290859" cy="2208536"/>
          </a:xfrm>
          <a:prstGeom prst="rect">
            <a:avLst/>
          </a:prstGeom>
        </p:spPr>
      </p:pic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AEC1A0E9-C385-44B5-A5B6-161D70FEAFA1}"/>
              </a:ext>
            </a:extLst>
          </p:cNvPr>
          <p:cNvCxnSpPr>
            <a:cxnSpLocks/>
          </p:cNvCxnSpPr>
          <p:nvPr/>
        </p:nvCxnSpPr>
        <p:spPr>
          <a:xfrm>
            <a:off x="2217714" y="1740006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2" name="Organigramme : Connecteur page suivante 101">
            <a:extLst>
              <a:ext uri="{FF2B5EF4-FFF2-40B4-BE49-F238E27FC236}">
                <a16:creationId xmlns:a16="http://schemas.microsoft.com/office/drawing/2014/main" id="{EF0B44DC-36DE-4244-ACD7-DBBAE54BF9CF}"/>
              </a:ext>
            </a:extLst>
          </p:cNvPr>
          <p:cNvSpPr/>
          <p:nvPr/>
        </p:nvSpPr>
        <p:spPr>
          <a:xfrm>
            <a:off x="1193842" y="69784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103" name="Organigramme : Connecteur page suivante 102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2334532" y="69251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6" name="Organigramme : Connecteur page suivante 105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480376" y="694945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  <a:endParaRPr lang="fr-FR" sz="10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AD8CEE4-257E-4063-938E-B0E2C16837C8}"/>
              </a:ext>
            </a:extLst>
          </p:cNvPr>
          <p:cNvSpPr txBox="1"/>
          <p:nvPr/>
        </p:nvSpPr>
        <p:spPr>
          <a:xfrm>
            <a:off x="2941131" y="70894"/>
            <a:ext cx="41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BA8C45"/>
                </a:solidFill>
                <a:latin typeface="Titillium Web" panose="00000500000000000000" pitchFamily="2" charset="0"/>
              </a:rPr>
              <a:t>COUPE DES YVELINES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696679" y="5468501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BA8C45"/>
                </a:solidFill>
                <a:latin typeface="Titillium Web" panose="00000500000000000000" pitchFamily="2" charset="0"/>
              </a:rPr>
              <a:t>+16F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2334773" y="1573179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EFCY (2)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</a:p>
        </p:txBody>
      </p: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</p:cNvCxnSpPr>
          <p:nvPr/>
        </p:nvCxnSpPr>
        <p:spPr>
          <a:xfrm flipV="1">
            <a:off x="3774212" y="2512555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478932" y="2214635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>
              <a:latin typeface="Titillium Web" panose="00000500000000000000" pitchFamily="2" charset="0"/>
            </a:endParaRPr>
          </a:p>
        </p:txBody>
      </p: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779739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932932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>
              <a:latin typeface="Titillium Web" panose="00000500000000000000" pitchFamily="2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391875" y="3061447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rgbClr val="FFF8AD"/>
                </a:solidFill>
                <a:latin typeface="Titillium Web" panose="00000500000000000000" pitchFamily="2" charset="0"/>
              </a:rPr>
              <a:t>Vainqueur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7549462" y="62182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>
                <a:solidFill>
                  <a:schemeClr val="bg1"/>
                </a:solidFill>
                <a:latin typeface="Titillium Web"/>
              </a:rPr>
              <a:t>* L’équipe du plus bas niveau reçoit</a:t>
            </a:r>
          </a:p>
          <a:p>
            <a:endParaRPr lang="fr-FR" sz="11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19" y="1585513"/>
            <a:ext cx="1021579" cy="1021579"/>
          </a:xfrm>
          <a:prstGeom prst="rect">
            <a:avLst/>
          </a:prstGeom>
        </p:spPr>
      </p:pic>
      <p:sp>
        <p:nvSpPr>
          <p:cNvPr id="197" name="Organigramme : Connecteur page suivante 196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7FAA831-5C13-4FA7-BBA9-632750AE3F3B}"/>
              </a:ext>
            </a:extLst>
          </p:cNvPr>
          <p:cNvCxnSpPr>
            <a:cxnSpLocks/>
          </p:cNvCxnSpPr>
          <p:nvPr/>
        </p:nvCxnSpPr>
        <p:spPr>
          <a:xfrm>
            <a:off x="948088" y="15695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C8F7A9A4-7500-4BFB-895F-F7B912F6E6C3}"/>
              </a:ext>
            </a:extLst>
          </p:cNvPr>
          <p:cNvCxnSpPr>
            <a:cxnSpLocks/>
          </p:cNvCxnSpPr>
          <p:nvPr/>
        </p:nvCxnSpPr>
        <p:spPr>
          <a:xfrm flipH="1" flipV="1">
            <a:off x="1069215" y="12504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2C77117-9E9D-404C-9E3B-12DF437F225F}"/>
              </a:ext>
            </a:extLst>
          </p:cNvPr>
          <p:cNvCxnSpPr>
            <a:cxnSpLocks/>
          </p:cNvCxnSpPr>
          <p:nvPr/>
        </p:nvCxnSpPr>
        <p:spPr>
          <a:xfrm>
            <a:off x="1070148" y="14114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5" name="Organigramme : Connecteur page suivante 134">
            <a:extLst>
              <a:ext uri="{FF2B5EF4-FFF2-40B4-BE49-F238E27FC236}">
                <a16:creationId xmlns:a16="http://schemas.microsoft.com/office/drawing/2014/main" id="{4E202E5E-ED64-4CAC-B07B-4E34C82CAEF0}"/>
              </a:ext>
            </a:extLst>
          </p:cNvPr>
          <p:cNvSpPr/>
          <p:nvPr/>
        </p:nvSpPr>
        <p:spPr>
          <a:xfrm>
            <a:off x="51921" y="69836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B9DCFB3-DC0E-4CDD-A6BC-0708DD040757}"/>
              </a:ext>
            </a:extLst>
          </p:cNvPr>
          <p:cNvSpPr/>
          <p:nvPr/>
        </p:nvSpPr>
        <p:spPr>
          <a:xfrm>
            <a:off x="4200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EFCY (2)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54494EE-0B80-47D8-ADF2-15FFFC71F95C}"/>
              </a:ext>
            </a:extLst>
          </p:cNvPr>
          <p:cNvSpPr/>
          <p:nvPr/>
        </p:nvSpPr>
        <p:spPr>
          <a:xfrm>
            <a:off x="42001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A36BDE5-99C0-4BFE-A2BC-4A710596EDD2}"/>
              </a:ext>
            </a:extLst>
          </p:cNvPr>
          <p:cNvSpPr/>
          <p:nvPr/>
        </p:nvSpPr>
        <p:spPr>
          <a:xfrm>
            <a:off x="42001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B98788F-B470-47CB-B471-AF3B593BA3D7}"/>
              </a:ext>
            </a:extLst>
          </p:cNvPr>
          <p:cNvSpPr/>
          <p:nvPr/>
        </p:nvSpPr>
        <p:spPr>
          <a:xfrm>
            <a:off x="43198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/V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C820E44-F46F-4B02-89E6-D3D055E89480}"/>
              </a:ext>
            </a:extLst>
          </p:cNvPr>
          <p:cNvSpPr/>
          <p:nvPr/>
        </p:nvSpPr>
        <p:spPr>
          <a:xfrm>
            <a:off x="43260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1BD510C-36E5-4453-8108-7759A09CF428}"/>
              </a:ext>
            </a:extLst>
          </p:cNvPr>
          <p:cNvSpPr/>
          <p:nvPr/>
        </p:nvSpPr>
        <p:spPr>
          <a:xfrm>
            <a:off x="45599" y="305553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759A1B3-7824-4FE0-92BC-2988559576DA}"/>
              </a:ext>
            </a:extLst>
          </p:cNvPr>
          <p:cNvSpPr/>
          <p:nvPr/>
        </p:nvSpPr>
        <p:spPr>
          <a:xfrm>
            <a:off x="45599" y="3370620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8C3D103-EED6-4818-A167-A189BF3650A0}"/>
              </a:ext>
            </a:extLst>
          </p:cNvPr>
          <p:cNvSpPr/>
          <p:nvPr/>
        </p:nvSpPr>
        <p:spPr>
          <a:xfrm>
            <a:off x="46891" y="368107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 HB 78 </a:t>
            </a:r>
            <a:r>
              <a:rPr lang="fr-FR" sz="5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5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D2FB037-E58A-4F05-A5E9-826F7ECF5532}"/>
              </a:ext>
            </a:extLst>
          </p:cNvPr>
          <p:cNvSpPr/>
          <p:nvPr/>
        </p:nvSpPr>
        <p:spPr>
          <a:xfrm>
            <a:off x="50867" y="400558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MANTAISE (2)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16773E8-7C1A-42F1-887B-91761D8E7B0E}"/>
              </a:ext>
            </a:extLst>
          </p:cNvPr>
          <p:cNvSpPr/>
          <p:nvPr/>
        </p:nvSpPr>
        <p:spPr>
          <a:xfrm>
            <a:off x="54217" y="432178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A754FF3E-3390-4804-A2DC-713B1971BF0B}"/>
              </a:ext>
            </a:extLst>
          </p:cNvPr>
          <p:cNvSpPr/>
          <p:nvPr/>
        </p:nvSpPr>
        <p:spPr>
          <a:xfrm>
            <a:off x="52293" y="4643948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HB LES MUREAUX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5A1A27E-9413-455A-A314-35CE0832D52A}"/>
              </a:ext>
            </a:extLst>
          </p:cNvPr>
          <p:cNvSpPr/>
          <p:nvPr/>
        </p:nvSpPr>
        <p:spPr>
          <a:xfrm>
            <a:off x="5229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VELIZY / VERSAILLES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637421F-6244-4CA7-9CE1-F6A7E58255E6}"/>
              </a:ext>
            </a:extLst>
          </p:cNvPr>
          <p:cNvSpPr/>
          <p:nvPr/>
        </p:nvSpPr>
        <p:spPr>
          <a:xfrm>
            <a:off x="5349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PESG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8F49BB1-EBCA-4ED4-8D4B-DAA4310AA373}"/>
              </a:ext>
            </a:extLst>
          </p:cNvPr>
          <p:cNvSpPr/>
          <p:nvPr/>
        </p:nvSpPr>
        <p:spPr>
          <a:xfrm>
            <a:off x="52293" y="560662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5FBC387-88B0-4831-AAC8-235BE1F98EE1}"/>
              </a:ext>
            </a:extLst>
          </p:cNvPr>
          <p:cNvSpPr/>
          <p:nvPr/>
        </p:nvSpPr>
        <p:spPr>
          <a:xfrm>
            <a:off x="52293" y="592199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60F7B7A8-636B-4A41-95FD-4DB128B039F0}"/>
              </a:ext>
            </a:extLst>
          </p:cNvPr>
          <p:cNvCxnSpPr>
            <a:cxnSpLocks/>
          </p:cNvCxnSpPr>
          <p:nvPr/>
        </p:nvCxnSpPr>
        <p:spPr>
          <a:xfrm>
            <a:off x="946548" y="12507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DF9AE0-8E06-46F0-BCE6-B1CCB2ED03D1}"/>
              </a:ext>
            </a:extLst>
          </p:cNvPr>
          <p:cNvSpPr/>
          <p:nvPr/>
        </p:nvSpPr>
        <p:spPr>
          <a:xfrm>
            <a:off x="1191279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EFCY (2)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914D7FF-2DB1-4F90-9220-61113A7F050E}"/>
              </a:ext>
            </a:extLst>
          </p:cNvPr>
          <p:cNvSpPr/>
          <p:nvPr/>
        </p:nvSpPr>
        <p:spPr>
          <a:xfrm>
            <a:off x="45465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GUYANCOURT HB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</a:p>
        </p:txBody>
      </p: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AF1C848A-A395-4A05-9CFB-F43993F2D0C7}"/>
              </a:ext>
            </a:extLst>
          </p:cNvPr>
          <p:cNvCxnSpPr>
            <a:cxnSpLocks/>
          </p:cNvCxnSpPr>
          <p:nvPr/>
        </p:nvCxnSpPr>
        <p:spPr>
          <a:xfrm>
            <a:off x="950651" y="22096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29B0758C-54E1-4654-BA89-C1CFEB74614B}"/>
              </a:ext>
            </a:extLst>
          </p:cNvPr>
          <p:cNvCxnSpPr>
            <a:cxnSpLocks/>
          </p:cNvCxnSpPr>
          <p:nvPr/>
        </p:nvCxnSpPr>
        <p:spPr>
          <a:xfrm flipH="1" flipV="1">
            <a:off x="1071778" y="189053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5E14A741-73F5-416D-ACDE-9F167F5713C8}"/>
              </a:ext>
            </a:extLst>
          </p:cNvPr>
          <p:cNvCxnSpPr>
            <a:cxnSpLocks/>
          </p:cNvCxnSpPr>
          <p:nvPr/>
        </p:nvCxnSpPr>
        <p:spPr>
          <a:xfrm>
            <a:off x="1072711" y="205153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A2557EF-05F4-4AFC-B873-9E797AD45D81}"/>
              </a:ext>
            </a:extLst>
          </p:cNvPr>
          <p:cNvCxnSpPr>
            <a:cxnSpLocks/>
          </p:cNvCxnSpPr>
          <p:nvPr/>
        </p:nvCxnSpPr>
        <p:spPr>
          <a:xfrm>
            <a:off x="949111" y="18908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D4950C8-2E54-4B51-87B1-1E02ED5EF515}"/>
              </a:ext>
            </a:extLst>
          </p:cNvPr>
          <p:cNvSpPr/>
          <p:nvPr/>
        </p:nvSpPr>
        <p:spPr>
          <a:xfrm>
            <a:off x="1193842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PERRAY / RAMBOUILLET</a:t>
            </a:r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D1BDEA6-5189-47A0-A8ED-D07C3EEB6ED0}"/>
              </a:ext>
            </a:extLst>
          </p:cNvPr>
          <p:cNvCxnSpPr>
            <a:cxnSpLocks/>
          </p:cNvCxnSpPr>
          <p:nvPr/>
        </p:nvCxnSpPr>
        <p:spPr>
          <a:xfrm>
            <a:off x="955302" y="28495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57971CE3-8B6D-4895-A045-D50AC24B4817}"/>
              </a:ext>
            </a:extLst>
          </p:cNvPr>
          <p:cNvCxnSpPr>
            <a:cxnSpLocks/>
          </p:cNvCxnSpPr>
          <p:nvPr/>
        </p:nvCxnSpPr>
        <p:spPr>
          <a:xfrm flipH="1" flipV="1">
            <a:off x="1076429" y="25304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1972DFE-6F38-4E6E-A502-3BEE3665AF3B}"/>
              </a:ext>
            </a:extLst>
          </p:cNvPr>
          <p:cNvCxnSpPr>
            <a:cxnSpLocks/>
          </p:cNvCxnSpPr>
          <p:nvPr/>
        </p:nvCxnSpPr>
        <p:spPr>
          <a:xfrm>
            <a:off x="1077362" y="26914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807B5701-C8DC-4F2F-A762-52E3DEEE4F45}"/>
              </a:ext>
            </a:extLst>
          </p:cNvPr>
          <p:cNvCxnSpPr>
            <a:cxnSpLocks/>
          </p:cNvCxnSpPr>
          <p:nvPr/>
        </p:nvCxnSpPr>
        <p:spPr>
          <a:xfrm>
            <a:off x="953762" y="25307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1FE0AD2-E5BD-4282-B96C-58DAB7373690}"/>
              </a:ext>
            </a:extLst>
          </p:cNvPr>
          <p:cNvSpPr/>
          <p:nvPr/>
        </p:nvSpPr>
        <p:spPr>
          <a:xfrm>
            <a:off x="1198493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latin typeface="Titillium Web" panose="00000500000000000000" pitchFamily="2" charset="0"/>
              </a:rPr>
              <a:t>US HB VERNOUILLET / V </a:t>
            </a:r>
            <a:r>
              <a:rPr lang="fr-FR" sz="8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(+6)</a:t>
            </a:r>
            <a:endParaRPr lang="fr-FR" sz="700" b="1" dirty="0">
              <a:latin typeface="Titillium Web" panose="00000500000000000000" pitchFamily="2" charset="0"/>
            </a:endParaRPr>
          </a:p>
        </p:txBody>
      </p: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BB2B642B-AFEA-41AF-BDEE-3EF48E70E20B}"/>
              </a:ext>
            </a:extLst>
          </p:cNvPr>
          <p:cNvCxnSpPr>
            <a:cxnSpLocks/>
          </p:cNvCxnSpPr>
          <p:nvPr/>
        </p:nvCxnSpPr>
        <p:spPr>
          <a:xfrm>
            <a:off x="957865" y="34896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530083E8-0A55-4F0D-8C7C-2B03DCB69E85}"/>
              </a:ext>
            </a:extLst>
          </p:cNvPr>
          <p:cNvCxnSpPr>
            <a:cxnSpLocks/>
          </p:cNvCxnSpPr>
          <p:nvPr/>
        </p:nvCxnSpPr>
        <p:spPr>
          <a:xfrm flipH="1" flipV="1">
            <a:off x="1078992" y="317053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AA4483-735C-4353-91A6-A9AF1629C0D3}"/>
              </a:ext>
            </a:extLst>
          </p:cNvPr>
          <p:cNvCxnSpPr>
            <a:cxnSpLocks/>
          </p:cNvCxnSpPr>
          <p:nvPr/>
        </p:nvCxnSpPr>
        <p:spPr>
          <a:xfrm>
            <a:off x="1079925" y="333152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A8F049B0-60B6-4E0D-9C29-069E0F7A18F9}"/>
              </a:ext>
            </a:extLst>
          </p:cNvPr>
          <p:cNvCxnSpPr>
            <a:cxnSpLocks/>
          </p:cNvCxnSpPr>
          <p:nvPr/>
        </p:nvCxnSpPr>
        <p:spPr>
          <a:xfrm>
            <a:off x="956325" y="31708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3E3CC32-BB77-41D7-8941-D07A15402B49}"/>
              </a:ext>
            </a:extLst>
          </p:cNvPr>
          <p:cNvSpPr/>
          <p:nvPr/>
        </p:nvSpPr>
        <p:spPr>
          <a:xfrm>
            <a:off x="1201056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1B6961DB-8BD7-40F1-B264-32BF080C4D6F}"/>
              </a:ext>
            </a:extLst>
          </p:cNvPr>
          <p:cNvCxnSpPr>
            <a:cxnSpLocks/>
          </p:cNvCxnSpPr>
          <p:nvPr/>
        </p:nvCxnSpPr>
        <p:spPr>
          <a:xfrm>
            <a:off x="961180" y="41113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B711D358-5793-4AD0-9C4D-694318B74C2D}"/>
              </a:ext>
            </a:extLst>
          </p:cNvPr>
          <p:cNvCxnSpPr>
            <a:cxnSpLocks/>
          </p:cNvCxnSpPr>
          <p:nvPr/>
        </p:nvCxnSpPr>
        <p:spPr>
          <a:xfrm flipH="1" flipV="1">
            <a:off x="1082307" y="379221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42AFB163-892A-4508-998D-DC7F7F84A30E}"/>
              </a:ext>
            </a:extLst>
          </p:cNvPr>
          <p:cNvCxnSpPr>
            <a:cxnSpLocks/>
          </p:cNvCxnSpPr>
          <p:nvPr/>
        </p:nvCxnSpPr>
        <p:spPr>
          <a:xfrm>
            <a:off x="1083240" y="395321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815426F7-1748-447F-84DE-BB169F74D744}"/>
              </a:ext>
            </a:extLst>
          </p:cNvPr>
          <p:cNvCxnSpPr>
            <a:cxnSpLocks/>
          </p:cNvCxnSpPr>
          <p:nvPr/>
        </p:nvCxnSpPr>
        <p:spPr>
          <a:xfrm>
            <a:off x="959640" y="37925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E0D84A9-E0C9-4CCE-8497-8C0FB0DD1528}"/>
              </a:ext>
            </a:extLst>
          </p:cNvPr>
          <p:cNvSpPr/>
          <p:nvPr/>
        </p:nvSpPr>
        <p:spPr>
          <a:xfrm>
            <a:off x="1204371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 HB 78</a:t>
            </a:r>
          </a:p>
        </p:txBody>
      </p: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B5AE7289-5E66-484A-9791-77149879DDF3}"/>
              </a:ext>
            </a:extLst>
          </p:cNvPr>
          <p:cNvCxnSpPr>
            <a:cxnSpLocks/>
          </p:cNvCxnSpPr>
          <p:nvPr/>
        </p:nvCxnSpPr>
        <p:spPr>
          <a:xfrm>
            <a:off x="963743" y="47514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43EF9C13-05AD-48E2-ABDB-BF0AC5B9CE4A}"/>
              </a:ext>
            </a:extLst>
          </p:cNvPr>
          <p:cNvCxnSpPr>
            <a:cxnSpLocks/>
          </p:cNvCxnSpPr>
          <p:nvPr/>
        </p:nvCxnSpPr>
        <p:spPr>
          <a:xfrm flipH="1" flipV="1">
            <a:off x="1084870" y="4432331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A6183982-1C12-45F6-8C8A-C289B368DC33}"/>
              </a:ext>
            </a:extLst>
          </p:cNvPr>
          <p:cNvCxnSpPr>
            <a:cxnSpLocks/>
          </p:cNvCxnSpPr>
          <p:nvPr/>
        </p:nvCxnSpPr>
        <p:spPr>
          <a:xfrm>
            <a:off x="1085803" y="459332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8C34C9E6-BBB8-48D3-B654-180E82DF8B42}"/>
              </a:ext>
            </a:extLst>
          </p:cNvPr>
          <p:cNvCxnSpPr>
            <a:cxnSpLocks/>
          </p:cNvCxnSpPr>
          <p:nvPr/>
        </p:nvCxnSpPr>
        <p:spPr>
          <a:xfrm>
            <a:off x="962203" y="44326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6474875-D987-41EF-A981-1718A8A7DC2C}"/>
              </a:ext>
            </a:extLst>
          </p:cNvPr>
          <p:cNvSpPr/>
          <p:nvPr/>
        </p:nvSpPr>
        <p:spPr>
          <a:xfrm>
            <a:off x="1206934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24AA2CA8-51E0-48F7-B140-83FBA63EBF22}"/>
              </a:ext>
            </a:extLst>
          </p:cNvPr>
          <p:cNvCxnSpPr>
            <a:cxnSpLocks/>
          </p:cNvCxnSpPr>
          <p:nvPr/>
        </p:nvCxnSpPr>
        <p:spPr>
          <a:xfrm>
            <a:off x="964379" y="53913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BE08C0A3-E951-459C-95D9-EF975BE003F7}"/>
              </a:ext>
            </a:extLst>
          </p:cNvPr>
          <p:cNvCxnSpPr>
            <a:cxnSpLocks/>
          </p:cNvCxnSpPr>
          <p:nvPr/>
        </p:nvCxnSpPr>
        <p:spPr>
          <a:xfrm flipH="1" flipV="1">
            <a:off x="1085506" y="507221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5B6559A6-AE86-434D-9EFA-9E562E599C29}"/>
              </a:ext>
            </a:extLst>
          </p:cNvPr>
          <p:cNvCxnSpPr>
            <a:cxnSpLocks/>
          </p:cNvCxnSpPr>
          <p:nvPr/>
        </p:nvCxnSpPr>
        <p:spPr>
          <a:xfrm>
            <a:off x="1086439" y="523320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4C1C0ADD-BED0-41A1-AFD1-003E9D17CF34}"/>
              </a:ext>
            </a:extLst>
          </p:cNvPr>
          <p:cNvCxnSpPr>
            <a:cxnSpLocks/>
          </p:cNvCxnSpPr>
          <p:nvPr/>
        </p:nvCxnSpPr>
        <p:spPr>
          <a:xfrm>
            <a:off x="962839" y="50725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2C577E6-7698-4A8C-B74D-B4172450E235}"/>
              </a:ext>
            </a:extLst>
          </p:cNvPr>
          <p:cNvSpPr/>
          <p:nvPr/>
        </p:nvSpPr>
        <p:spPr>
          <a:xfrm>
            <a:off x="1207570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VELIZY / VERSAILLES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(+8)</a:t>
            </a:r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</a:p>
        </p:txBody>
      </p: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308574BE-B9EA-4652-B49E-FFC2ADB3D395}"/>
              </a:ext>
            </a:extLst>
          </p:cNvPr>
          <p:cNvCxnSpPr>
            <a:cxnSpLocks/>
          </p:cNvCxnSpPr>
          <p:nvPr/>
        </p:nvCxnSpPr>
        <p:spPr>
          <a:xfrm>
            <a:off x="966942" y="60314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9EBFA944-13B6-4C37-AE0A-115A64C7A6E9}"/>
              </a:ext>
            </a:extLst>
          </p:cNvPr>
          <p:cNvCxnSpPr>
            <a:cxnSpLocks/>
          </p:cNvCxnSpPr>
          <p:nvPr/>
        </p:nvCxnSpPr>
        <p:spPr>
          <a:xfrm flipH="1" flipV="1">
            <a:off x="1088069" y="5712330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46E6868C-A0EB-4B54-A088-E7FBE4915F67}"/>
              </a:ext>
            </a:extLst>
          </p:cNvPr>
          <p:cNvCxnSpPr>
            <a:cxnSpLocks/>
          </p:cNvCxnSpPr>
          <p:nvPr/>
        </p:nvCxnSpPr>
        <p:spPr>
          <a:xfrm>
            <a:off x="1089002" y="5873325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03CBC481-7AB8-4F41-B82F-52F79B88621D}"/>
              </a:ext>
            </a:extLst>
          </p:cNvPr>
          <p:cNvCxnSpPr>
            <a:cxnSpLocks/>
          </p:cNvCxnSpPr>
          <p:nvPr/>
        </p:nvCxnSpPr>
        <p:spPr>
          <a:xfrm>
            <a:off x="965402" y="5712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FB01B5D4-0DBE-44C2-A91D-3A0970C0EF0E}"/>
              </a:ext>
            </a:extLst>
          </p:cNvPr>
          <p:cNvSpPr/>
          <p:nvPr/>
        </p:nvSpPr>
        <p:spPr>
          <a:xfrm>
            <a:off x="1210133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1683027A-4051-4B7F-ADC5-95240DFB552D}"/>
              </a:ext>
            </a:extLst>
          </p:cNvPr>
          <p:cNvCxnSpPr>
            <a:cxnSpLocks/>
          </p:cNvCxnSpPr>
          <p:nvPr/>
        </p:nvCxnSpPr>
        <p:spPr>
          <a:xfrm>
            <a:off x="2096587" y="140531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D3257B82-9B2A-479C-B78D-82F9C26206B3}"/>
              </a:ext>
            </a:extLst>
          </p:cNvPr>
          <p:cNvCxnSpPr>
            <a:cxnSpLocks/>
          </p:cNvCxnSpPr>
          <p:nvPr/>
        </p:nvCxnSpPr>
        <p:spPr>
          <a:xfrm>
            <a:off x="2098562" y="20495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DA69A89B-2F55-405E-885D-FDCCF1D00207}"/>
              </a:ext>
            </a:extLst>
          </p:cNvPr>
          <p:cNvCxnSpPr>
            <a:cxnSpLocks/>
          </p:cNvCxnSpPr>
          <p:nvPr/>
        </p:nvCxnSpPr>
        <p:spPr>
          <a:xfrm flipV="1">
            <a:off x="2217714" y="1405318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8CFB5792-6AB0-4417-95C6-26CC7FB24A2C}"/>
              </a:ext>
            </a:extLst>
          </p:cNvPr>
          <p:cNvCxnSpPr>
            <a:cxnSpLocks/>
          </p:cNvCxnSpPr>
          <p:nvPr/>
        </p:nvCxnSpPr>
        <p:spPr>
          <a:xfrm>
            <a:off x="2229916" y="3018300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404168CA-8214-4067-A97F-3FACB87439EA}"/>
              </a:ext>
            </a:extLst>
          </p:cNvPr>
          <p:cNvCxnSpPr>
            <a:cxnSpLocks/>
          </p:cNvCxnSpPr>
          <p:nvPr/>
        </p:nvCxnSpPr>
        <p:spPr>
          <a:xfrm>
            <a:off x="2108789" y="268361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1" name="Connecteur droit 300">
            <a:extLst>
              <a:ext uri="{FF2B5EF4-FFF2-40B4-BE49-F238E27FC236}">
                <a16:creationId xmlns:a16="http://schemas.microsoft.com/office/drawing/2014/main" id="{CEFDCF66-C878-4BCD-80A1-325CD1015C18}"/>
              </a:ext>
            </a:extLst>
          </p:cNvPr>
          <p:cNvCxnSpPr>
            <a:cxnSpLocks/>
          </p:cNvCxnSpPr>
          <p:nvPr/>
        </p:nvCxnSpPr>
        <p:spPr>
          <a:xfrm>
            <a:off x="2110764" y="332787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2" name="Connecteur droit 301">
            <a:extLst>
              <a:ext uri="{FF2B5EF4-FFF2-40B4-BE49-F238E27FC236}">
                <a16:creationId xmlns:a16="http://schemas.microsoft.com/office/drawing/2014/main" id="{A7050762-418E-40F9-B601-53A15A330141}"/>
              </a:ext>
            </a:extLst>
          </p:cNvPr>
          <p:cNvCxnSpPr>
            <a:cxnSpLocks/>
          </p:cNvCxnSpPr>
          <p:nvPr/>
        </p:nvCxnSpPr>
        <p:spPr>
          <a:xfrm flipV="1">
            <a:off x="2229916" y="2683612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3" name="Connecteur droit 302">
            <a:extLst>
              <a:ext uri="{FF2B5EF4-FFF2-40B4-BE49-F238E27FC236}">
                <a16:creationId xmlns:a16="http://schemas.microsoft.com/office/drawing/2014/main" id="{1BBA35BD-9638-4BF3-99F0-CDFB9045FFC4}"/>
              </a:ext>
            </a:extLst>
          </p:cNvPr>
          <p:cNvCxnSpPr>
            <a:cxnSpLocks/>
          </p:cNvCxnSpPr>
          <p:nvPr/>
        </p:nvCxnSpPr>
        <p:spPr>
          <a:xfrm>
            <a:off x="2223987" y="429188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4" name="Rectangle 303">
            <a:extLst>
              <a:ext uri="{FF2B5EF4-FFF2-40B4-BE49-F238E27FC236}">
                <a16:creationId xmlns:a16="http://schemas.microsoft.com/office/drawing/2014/main" id="{70358E88-A337-4799-82D3-B882588BBC36}"/>
              </a:ext>
            </a:extLst>
          </p:cNvPr>
          <p:cNvSpPr/>
          <p:nvPr/>
        </p:nvSpPr>
        <p:spPr>
          <a:xfrm>
            <a:off x="2345022" y="4125058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(+10)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05" name="Connecteur droit 304">
            <a:extLst>
              <a:ext uri="{FF2B5EF4-FFF2-40B4-BE49-F238E27FC236}">
                <a16:creationId xmlns:a16="http://schemas.microsoft.com/office/drawing/2014/main" id="{B990B290-3D1C-4276-A3AC-79951AB5E3B3}"/>
              </a:ext>
            </a:extLst>
          </p:cNvPr>
          <p:cNvCxnSpPr>
            <a:cxnSpLocks/>
          </p:cNvCxnSpPr>
          <p:nvPr/>
        </p:nvCxnSpPr>
        <p:spPr>
          <a:xfrm>
            <a:off x="2102860" y="395719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6" name="Connecteur droit 305">
            <a:extLst>
              <a:ext uri="{FF2B5EF4-FFF2-40B4-BE49-F238E27FC236}">
                <a16:creationId xmlns:a16="http://schemas.microsoft.com/office/drawing/2014/main" id="{AC82AEA5-AC85-4520-AF63-AC8D2C85F09F}"/>
              </a:ext>
            </a:extLst>
          </p:cNvPr>
          <p:cNvCxnSpPr>
            <a:cxnSpLocks/>
          </p:cNvCxnSpPr>
          <p:nvPr/>
        </p:nvCxnSpPr>
        <p:spPr>
          <a:xfrm>
            <a:off x="2104835" y="460146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6BFEC795-E41C-40DA-BC94-D3B11A8B5138}"/>
              </a:ext>
            </a:extLst>
          </p:cNvPr>
          <p:cNvCxnSpPr>
            <a:cxnSpLocks/>
          </p:cNvCxnSpPr>
          <p:nvPr/>
        </p:nvCxnSpPr>
        <p:spPr>
          <a:xfrm flipV="1">
            <a:off x="2223987" y="3957197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C057569A-C1A2-4225-9958-F104FA0ECF14}"/>
              </a:ext>
            </a:extLst>
          </p:cNvPr>
          <p:cNvCxnSpPr>
            <a:cxnSpLocks/>
          </p:cNvCxnSpPr>
          <p:nvPr/>
        </p:nvCxnSpPr>
        <p:spPr>
          <a:xfrm>
            <a:off x="2236189" y="557017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9" name="Rectangle 308">
            <a:extLst>
              <a:ext uri="{FF2B5EF4-FFF2-40B4-BE49-F238E27FC236}">
                <a16:creationId xmlns:a16="http://schemas.microsoft.com/office/drawing/2014/main" id="{5F8E8E5C-477A-4FD1-B059-7A2554E9048A}"/>
              </a:ext>
            </a:extLst>
          </p:cNvPr>
          <p:cNvSpPr/>
          <p:nvPr/>
        </p:nvSpPr>
        <p:spPr>
          <a:xfrm>
            <a:off x="2353248" y="54033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AB6A5DC8-C072-4AC7-A991-B44F639CEDB3}"/>
              </a:ext>
            </a:extLst>
          </p:cNvPr>
          <p:cNvCxnSpPr>
            <a:cxnSpLocks/>
          </p:cNvCxnSpPr>
          <p:nvPr/>
        </p:nvCxnSpPr>
        <p:spPr>
          <a:xfrm>
            <a:off x="2115062" y="523549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051F4C8A-12AF-4553-ACAF-972A2E7F8C11}"/>
              </a:ext>
            </a:extLst>
          </p:cNvPr>
          <p:cNvCxnSpPr>
            <a:cxnSpLocks/>
          </p:cNvCxnSpPr>
          <p:nvPr/>
        </p:nvCxnSpPr>
        <p:spPr>
          <a:xfrm>
            <a:off x="2117037" y="587975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7E26553-DE10-4D7A-B3EE-074B889E2899}"/>
              </a:ext>
            </a:extLst>
          </p:cNvPr>
          <p:cNvCxnSpPr>
            <a:cxnSpLocks/>
          </p:cNvCxnSpPr>
          <p:nvPr/>
        </p:nvCxnSpPr>
        <p:spPr>
          <a:xfrm flipV="1">
            <a:off x="2236189" y="5235491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FA381412-A3D6-4277-9FBC-E2F825500DF3}"/>
              </a:ext>
            </a:extLst>
          </p:cNvPr>
          <p:cNvCxnSpPr>
            <a:cxnSpLocks/>
          </p:cNvCxnSpPr>
          <p:nvPr/>
        </p:nvCxnSpPr>
        <p:spPr>
          <a:xfrm>
            <a:off x="3357864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A13F302F-8F57-4386-9EE1-1C99F1B29C8A}"/>
              </a:ext>
            </a:extLst>
          </p:cNvPr>
          <p:cNvCxnSpPr>
            <a:cxnSpLocks/>
          </p:cNvCxnSpPr>
          <p:nvPr/>
        </p:nvCxnSpPr>
        <p:spPr>
          <a:xfrm>
            <a:off x="3231219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0D9675C9-18AB-4FEC-8E60-2F3B99B5A698}"/>
              </a:ext>
            </a:extLst>
          </p:cNvPr>
          <p:cNvCxnSpPr>
            <a:cxnSpLocks/>
          </p:cNvCxnSpPr>
          <p:nvPr/>
        </p:nvCxnSpPr>
        <p:spPr>
          <a:xfrm>
            <a:off x="3230855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042A4FD1-3B37-412C-9560-81A34060D923}"/>
              </a:ext>
            </a:extLst>
          </p:cNvPr>
          <p:cNvCxnSpPr>
            <a:cxnSpLocks/>
          </p:cNvCxnSpPr>
          <p:nvPr/>
        </p:nvCxnSpPr>
        <p:spPr>
          <a:xfrm flipV="1">
            <a:off x="3351982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9" name="Rectangle 298">
            <a:extLst>
              <a:ext uri="{FF2B5EF4-FFF2-40B4-BE49-F238E27FC236}">
                <a16:creationId xmlns:a16="http://schemas.microsoft.com/office/drawing/2014/main" id="{1F2FB2CB-B176-4270-9D65-AD7440C35468}"/>
              </a:ext>
            </a:extLst>
          </p:cNvPr>
          <p:cNvSpPr/>
          <p:nvPr/>
        </p:nvSpPr>
        <p:spPr>
          <a:xfrm>
            <a:off x="2346975" y="2851473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AS MANTAISE</a:t>
            </a:r>
          </a:p>
        </p:txBody>
      </p: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D87D7551-2331-492A-A5A4-FC1AE4660644}"/>
              </a:ext>
            </a:extLst>
          </p:cNvPr>
          <p:cNvCxnSpPr>
            <a:cxnSpLocks/>
          </p:cNvCxnSpPr>
          <p:nvPr/>
        </p:nvCxnSpPr>
        <p:spPr>
          <a:xfrm>
            <a:off x="3374804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448A7AEC-F036-488C-9C0D-23F652939093}"/>
              </a:ext>
            </a:extLst>
          </p:cNvPr>
          <p:cNvCxnSpPr>
            <a:cxnSpLocks/>
          </p:cNvCxnSpPr>
          <p:nvPr/>
        </p:nvCxnSpPr>
        <p:spPr>
          <a:xfrm>
            <a:off x="3248159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495F694-7E56-4B28-A3D2-E16F34A3C02D}"/>
              </a:ext>
            </a:extLst>
          </p:cNvPr>
          <p:cNvCxnSpPr>
            <a:cxnSpLocks/>
          </p:cNvCxnSpPr>
          <p:nvPr/>
        </p:nvCxnSpPr>
        <p:spPr>
          <a:xfrm>
            <a:off x="3247795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5D7C36FA-E97A-45A7-AE25-E0F93B421D04}"/>
              </a:ext>
            </a:extLst>
          </p:cNvPr>
          <p:cNvCxnSpPr>
            <a:cxnSpLocks/>
          </p:cNvCxnSpPr>
          <p:nvPr/>
        </p:nvCxnSpPr>
        <p:spPr>
          <a:xfrm flipV="1">
            <a:off x="3368922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3" name="Rectangle 312">
            <a:extLst>
              <a:ext uri="{FF2B5EF4-FFF2-40B4-BE49-F238E27FC236}">
                <a16:creationId xmlns:a16="http://schemas.microsoft.com/office/drawing/2014/main" id="{21040031-E380-4CAE-93CE-D7F3B6A2A1A0}"/>
              </a:ext>
            </a:extLst>
          </p:cNvPr>
          <p:cNvSpPr/>
          <p:nvPr/>
        </p:nvSpPr>
        <p:spPr>
          <a:xfrm>
            <a:off x="3447037" y="4769261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3BF1D76-AA4B-48A6-8E5A-352DC93A6169}"/>
              </a:ext>
            </a:extLst>
          </p:cNvPr>
          <p:cNvSpPr/>
          <p:nvPr/>
        </p:nvSpPr>
        <p:spPr>
          <a:xfrm>
            <a:off x="892848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CELLOIS HB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0A6B862D-1FD8-497F-8153-E4ECE92591F4}"/>
              </a:ext>
            </a:extLst>
          </p:cNvPr>
          <p:cNvSpPr/>
          <p:nvPr/>
        </p:nvSpPr>
        <p:spPr>
          <a:xfrm>
            <a:off x="8925017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5F0D7091-4F57-4352-B401-43CB495A4ADA}"/>
              </a:ext>
            </a:extLst>
          </p:cNvPr>
          <p:cNvSpPr/>
          <p:nvPr/>
        </p:nvSpPr>
        <p:spPr>
          <a:xfrm>
            <a:off x="8925017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9CD24F21-D1C0-4F95-88CB-F38A282F56D3}"/>
              </a:ext>
            </a:extLst>
          </p:cNvPr>
          <p:cNvSpPr/>
          <p:nvPr/>
        </p:nvSpPr>
        <p:spPr>
          <a:xfrm>
            <a:off x="8926214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CO GARGENVILLE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6AB0D55-2DFD-4AD8-AB22-087CA5A5AFB3}"/>
              </a:ext>
            </a:extLst>
          </p:cNvPr>
          <p:cNvSpPr/>
          <p:nvPr/>
        </p:nvSpPr>
        <p:spPr>
          <a:xfrm>
            <a:off x="8926276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56985F8-68D5-440A-87F3-8EEF2DEBC0B8}"/>
              </a:ext>
            </a:extLst>
          </p:cNvPr>
          <p:cNvSpPr/>
          <p:nvPr/>
        </p:nvSpPr>
        <p:spPr>
          <a:xfrm>
            <a:off x="8946210" y="429525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DBA5600-1D7E-449D-88CA-FF2D6131EC20}"/>
              </a:ext>
            </a:extLst>
          </p:cNvPr>
          <p:cNvSpPr/>
          <p:nvPr/>
        </p:nvSpPr>
        <p:spPr>
          <a:xfrm>
            <a:off x="8946210" y="308047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539E987D-2860-4D1F-9C90-AECCA432138F}"/>
              </a:ext>
            </a:extLst>
          </p:cNvPr>
          <p:cNvSpPr/>
          <p:nvPr/>
        </p:nvSpPr>
        <p:spPr>
          <a:xfrm>
            <a:off x="8947502" y="396242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 (2)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E04D6268-11A7-4F5C-881C-44720606E948}"/>
              </a:ext>
            </a:extLst>
          </p:cNvPr>
          <p:cNvSpPr/>
          <p:nvPr/>
        </p:nvSpPr>
        <p:spPr>
          <a:xfrm>
            <a:off x="8947502" y="33725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65CF3204-26A5-46C2-8A03-B27DA664284D}"/>
              </a:ext>
            </a:extLst>
          </p:cNvPr>
          <p:cNvSpPr/>
          <p:nvPr/>
        </p:nvSpPr>
        <p:spPr>
          <a:xfrm>
            <a:off x="8954828" y="4611929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637FEA0E-1028-4C84-8BB5-1B63807CA6E6}"/>
              </a:ext>
            </a:extLst>
          </p:cNvPr>
          <p:cNvSpPr/>
          <p:nvPr/>
        </p:nvSpPr>
        <p:spPr>
          <a:xfrm>
            <a:off x="8948928" y="36767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7B7DDF78-F38F-4F80-B553-47125BA596BF}"/>
              </a:ext>
            </a:extLst>
          </p:cNvPr>
          <p:cNvSpPr/>
          <p:nvPr/>
        </p:nvSpPr>
        <p:spPr>
          <a:xfrm>
            <a:off x="8928481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 BOIS D’ARCY </a:t>
            </a:r>
            <a:r>
              <a:rPr lang="fr-FR" sz="700" b="1" u="sng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700" b="1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71" name="Connecteur droit 370">
            <a:extLst>
              <a:ext uri="{FF2B5EF4-FFF2-40B4-BE49-F238E27FC236}">
                <a16:creationId xmlns:a16="http://schemas.microsoft.com/office/drawing/2014/main" id="{7F63D6F1-E849-46F7-984B-6CAA5E8B287C}"/>
              </a:ext>
            </a:extLst>
          </p:cNvPr>
          <p:cNvCxnSpPr>
            <a:cxnSpLocks/>
          </p:cNvCxnSpPr>
          <p:nvPr/>
        </p:nvCxnSpPr>
        <p:spPr>
          <a:xfrm>
            <a:off x="8808605" y="15673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2" name="Connecteur droit 371">
            <a:extLst>
              <a:ext uri="{FF2B5EF4-FFF2-40B4-BE49-F238E27FC236}">
                <a16:creationId xmlns:a16="http://schemas.microsoft.com/office/drawing/2014/main" id="{56824D37-5801-42FF-B54D-DA47ADFA418C}"/>
              </a:ext>
            </a:extLst>
          </p:cNvPr>
          <p:cNvCxnSpPr>
            <a:cxnSpLocks/>
          </p:cNvCxnSpPr>
          <p:nvPr/>
        </p:nvCxnSpPr>
        <p:spPr>
          <a:xfrm flipH="1" flipV="1">
            <a:off x="8810260" y="1248207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3" name="Connecteur droit 372">
            <a:extLst>
              <a:ext uri="{FF2B5EF4-FFF2-40B4-BE49-F238E27FC236}">
                <a16:creationId xmlns:a16="http://schemas.microsoft.com/office/drawing/2014/main" id="{29945309-8258-40D0-8C1C-23BD336C13DC}"/>
              </a:ext>
            </a:extLst>
          </p:cNvPr>
          <p:cNvCxnSpPr>
            <a:cxnSpLocks/>
          </p:cNvCxnSpPr>
          <p:nvPr/>
        </p:nvCxnSpPr>
        <p:spPr>
          <a:xfrm>
            <a:off x="8670167" y="1409202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4" name="Connecteur droit 373">
            <a:extLst>
              <a:ext uri="{FF2B5EF4-FFF2-40B4-BE49-F238E27FC236}">
                <a16:creationId xmlns:a16="http://schemas.microsoft.com/office/drawing/2014/main" id="{6FE153A1-9DCF-4FBA-BDDE-2420E11173A4}"/>
              </a:ext>
            </a:extLst>
          </p:cNvPr>
          <p:cNvCxnSpPr>
            <a:cxnSpLocks/>
          </p:cNvCxnSpPr>
          <p:nvPr/>
        </p:nvCxnSpPr>
        <p:spPr>
          <a:xfrm>
            <a:off x="8807065" y="12485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5" name="Connecteur droit 374">
            <a:extLst>
              <a:ext uri="{FF2B5EF4-FFF2-40B4-BE49-F238E27FC236}">
                <a16:creationId xmlns:a16="http://schemas.microsoft.com/office/drawing/2014/main" id="{28BF644E-1397-4FEC-B38D-E6AE5E4F6589}"/>
              </a:ext>
            </a:extLst>
          </p:cNvPr>
          <p:cNvCxnSpPr>
            <a:cxnSpLocks/>
          </p:cNvCxnSpPr>
          <p:nvPr/>
        </p:nvCxnSpPr>
        <p:spPr>
          <a:xfrm>
            <a:off x="8811168" y="220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6" name="Connecteur droit 375">
            <a:extLst>
              <a:ext uri="{FF2B5EF4-FFF2-40B4-BE49-F238E27FC236}">
                <a16:creationId xmlns:a16="http://schemas.microsoft.com/office/drawing/2014/main" id="{92351A18-BC71-4E97-9F59-F762227C6800}"/>
              </a:ext>
            </a:extLst>
          </p:cNvPr>
          <p:cNvCxnSpPr>
            <a:cxnSpLocks/>
          </p:cNvCxnSpPr>
          <p:nvPr/>
        </p:nvCxnSpPr>
        <p:spPr>
          <a:xfrm flipH="1" flipV="1">
            <a:off x="8812823" y="188832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7" name="Connecteur droit 376">
            <a:extLst>
              <a:ext uri="{FF2B5EF4-FFF2-40B4-BE49-F238E27FC236}">
                <a16:creationId xmlns:a16="http://schemas.microsoft.com/office/drawing/2014/main" id="{97CC06A8-741E-444D-9426-8298EBEAE8A7}"/>
              </a:ext>
            </a:extLst>
          </p:cNvPr>
          <p:cNvCxnSpPr>
            <a:cxnSpLocks/>
          </p:cNvCxnSpPr>
          <p:nvPr/>
        </p:nvCxnSpPr>
        <p:spPr>
          <a:xfrm>
            <a:off x="8672730" y="204931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8" name="Connecteur droit 377">
            <a:extLst>
              <a:ext uri="{FF2B5EF4-FFF2-40B4-BE49-F238E27FC236}">
                <a16:creationId xmlns:a16="http://schemas.microsoft.com/office/drawing/2014/main" id="{1A05D0AC-6D4E-4378-8729-F678AE7B80CB}"/>
              </a:ext>
            </a:extLst>
          </p:cNvPr>
          <p:cNvCxnSpPr>
            <a:cxnSpLocks/>
          </p:cNvCxnSpPr>
          <p:nvPr/>
        </p:nvCxnSpPr>
        <p:spPr>
          <a:xfrm>
            <a:off x="8809628" y="18886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9" name="Connecteur droit 378">
            <a:extLst>
              <a:ext uri="{FF2B5EF4-FFF2-40B4-BE49-F238E27FC236}">
                <a16:creationId xmlns:a16="http://schemas.microsoft.com/office/drawing/2014/main" id="{42FF0EED-2752-49DC-B051-22FF682F75C7}"/>
              </a:ext>
            </a:extLst>
          </p:cNvPr>
          <p:cNvCxnSpPr>
            <a:cxnSpLocks/>
          </p:cNvCxnSpPr>
          <p:nvPr/>
        </p:nvCxnSpPr>
        <p:spPr>
          <a:xfrm>
            <a:off x="8815819" y="28473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Connecteur droit 379">
            <a:extLst>
              <a:ext uri="{FF2B5EF4-FFF2-40B4-BE49-F238E27FC236}">
                <a16:creationId xmlns:a16="http://schemas.microsoft.com/office/drawing/2014/main" id="{B65695C0-87E1-4CED-AD45-FF26C8C28E8F}"/>
              </a:ext>
            </a:extLst>
          </p:cNvPr>
          <p:cNvCxnSpPr>
            <a:cxnSpLocks/>
          </p:cNvCxnSpPr>
          <p:nvPr/>
        </p:nvCxnSpPr>
        <p:spPr>
          <a:xfrm flipH="1" flipV="1">
            <a:off x="8817474" y="2528206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Connecteur droit 380">
            <a:extLst>
              <a:ext uri="{FF2B5EF4-FFF2-40B4-BE49-F238E27FC236}">
                <a16:creationId xmlns:a16="http://schemas.microsoft.com/office/drawing/2014/main" id="{0D6484E1-2883-4FDE-9EC1-6EAFA82B9B01}"/>
              </a:ext>
            </a:extLst>
          </p:cNvPr>
          <p:cNvCxnSpPr>
            <a:cxnSpLocks/>
          </p:cNvCxnSpPr>
          <p:nvPr/>
        </p:nvCxnSpPr>
        <p:spPr>
          <a:xfrm>
            <a:off x="8677381" y="2689201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2" name="Connecteur droit 381">
            <a:extLst>
              <a:ext uri="{FF2B5EF4-FFF2-40B4-BE49-F238E27FC236}">
                <a16:creationId xmlns:a16="http://schemas.microsoft.com/office/drawing/2014/main" id="{773BFAEB-129A-4A5A-8DBF-DAED1AEB3719}"/>
              </a:ext>
            </a:extLst>
          </p:cNvPr>
          <p:cNvCxnSpPr>
            <a:cxnSpLocks/>
          </p:cNvCxnSpPr>
          <p:nvPr/>
        </p:nvCxnSpPr>
        <p:spPr>
          <a:xfrm>
            <a:off x="8814279" y="25285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3" name="Connecteur droit 382">
            <a:extLst>
              <a:ext uri="{FF2B5EF4-FFF2-40B4-BE49-F238E27FC236}">
                <a16:creationId xmlns:a16="http://schemas.microsoft.com/office/drawing/2014/main" id="{28BEDCFD-9677-4A0D-8614-1543F7EBD869}"/>
              </a:ext>
            </a:extLst>
          </p:cNvPr>
          <p:cNvCxnSpPr>
            <a:cxnSpLocks/>
          </p:cNvCxnSpPr>
          <p:nvPr/>
        </p:nvCxnSpPr>
        <p:spPr>
          <a:xfrm>
            <a:off x="8818382" y="34874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4" name="Connecteur droit 383">
            <a:extLst>
              <a:ext uri="{FF2B5EF4-FFF2-40B4-BE49-F238E27FC236}">
                <a16:creationId xmlns:a16="http://schemas.microsoft.com/office/drawing/2014/main" id="{0427CBB1-5A96-4650-ABC1-B3E2967B44BD}"/>
              </a:ext>
            </a:extLst>
          </p:cNvPr>
          <p:cNvCxnSpPr>
            <a:cxnSpLocks/>
          </p:cNvCxnSpPr>
          <p:nvPr/>
        </p:nvCxnSpPr>
        <p:spPr>
          <a:xfrm flipH="1" flipV="1">
            <a:off x="8820037" y="316832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5" name="Connecteur droit 384">
            <a:extLst>
              <a:ext uri="{FF2B5EF4-FFF2-40B4-BE49-F238E27FC236}">
                <a16:creationId xmlns:a16="http://schemas.microsoft.com/office/drawing/2014/main" id="{8A38C0F3-9136-4257-A889-68F2510ACF51}"/>
              </a:ext>
            </a:extLst>
          </p:cNvPr>
          <p:cNvCxnSpPr>
            <a:cxnSpLocks/>
          </p:cNvCxnSpPr>
          <p:nvPr/>
        </p:nvCxnSpPr>
        <p:spPr>
          <a:xfrm>
            <a:off x="8679944" y="332931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6" name="Connecteur droit 385">
            <a:extLst>
              <a:ext uri="{FF2B5EF4-FFF2-40B4-BE49-F238E27FC236}">
                <a16:creationId xmlns:a16="http://schemas.microsoft.com/office/drawing/2014/main" id="{88674BFB-B05B-4EBD-8B0E-77268917F0E4}"/>
              </a:ext>
            </a:extLst>
          </p:cNvPr>
          <p:cNvCxnSpPr>
            <a:cxnSpLocks/>
          </p:cNvCxnSpPr>
          <p:nvPr/>
        </p:nvCxnSpPr>
        <p:spPr>
          <a:xfrm>
            <a:off x="8816842" y="31686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7" name="Connecteur droit 386">
            <a:extLst>
              <a:ext uri="{FF2B5EF4-FFF2-40B4-BE49-F238E27FC236}">
                <a16:creationId xmlns:a16="http://schemas.microsoft.com/office/drawing/2014/main" id="{52F40B71-0E04-4569-89DF-FD701A9FB088}"/>
              </a:ext>
            </a:extLst>
          </p:cNvPr>
          <p:cNvCxnSpPr>
            <a:cxnSpLocks/>
          </p:cNvCxnSpPr>
          <p:nvPr/>
        </p:nvCxnSpPr>
        <p:spPr>
          <a:xfrm>
            <a:off x="8821697" y="41091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8" name="Connecteur droit 387">
            <a:extLst>
              <a:ext uri="{FF2B5EF4-FFF2-40B4-BE49-F238E27FC236}">
                <a16:creationId xmlns:a16="http://schemas.microsoft.com/office/drawing/2014/main" id="{9A32FBD9-7F74-4D49-9D3F-A3C66DAB2DC9}"/>
              </a:ext>
            </a:extLst>
          </p:cNvPr>
          <p:cNvCxnSpPr>
            <a:cxnSpLocks/>
          </p:cNvCxnSpPr>
          <p:nvPr/>
        </p:nvCxnSpPr>
        <p:spPr>
          <a:xfrm flipH="1" flipV="1">
            <a:off x="8823352" y="379000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9" name="Connecteur droit 388">
            <a:extLst>
              <a:ext uri="{FF2B5EF4-FFF2-40B4-BE49-F238E27FC236}">
                <a16:creationId xmlns:a16="http://schemas.microsoft.com/office/drawing/2014/main" id="{91EBD12B-F137-4188-A509-FF62BE679395}"/>
              </a:ext>
            </a:extLst>
          </p:cNvPr>
          <p:cNvCxnSpPr>
            <a:cxnSpLocks/>
          </p:cNvCxnSpPr>
          <p:nvPr/>
        </p:nvCxnSpPr>
        <p:spPr>
          <a:xfrm>
            <a:off x="8683259" y="395099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0" name="Connecteur droit 389">
            <a:extLst>
              <a:ext uri="{FF2B5EF4-FFF2-40B4-BE49-F238E27FC236}">
                <a16:creationId xmlns:a16="http://schemas.microsoft.com/office/drawing/2014/main" id="{18725D0F-DD4C-46C2-9694-0800E16DBEF4}"/>
              </a:ext>
            </a:extLst>
          </p:cNvPr>
          <p:cNvCxnSpPr>
            <a:cxnSpLocks/>
          </p:cNvCxnSpPr>
          <p:nvPr/>
        </p:nvCxnSpPr>
        <p:spPr>
          <a:xfrm>
            <a:off x="8820157" y="37903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1" name="Connecteur droit 390">
            <a:extLst>
              <a:ext uri="{FF2B5EF4-FFF2-40B4-BE49-F238E27FC236}">
                <a16:creationId xmlns:a16="http://schemas.microsoft.com/office/drawing/2014/main" id="{01B5C28A-28CD-4E97-8B12-1C261416E9C6}"/>
              </a:ext>
            </a:extLst>
          </p:cNvPr>
          <p:cNvCxnSpPr>
            <a:cxnSpLocks/>
          </p:cNvCxnSpPr>
          <p:nvPr/>
        </p:nvCxnSpPr>
        <p:spPr>
          <a:xfrm>
            <a:off x="8824260" y="47492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2" name="Connecteur droit 391">
            <a:extLst>
              <a:ext uri="{FF2B5EF4-FFF2-40B4-BE49-F238E27FC236}">
                <a16:creationId xmlns:a16="http://schemas.microsoft.com/office/drawing/2014/main" id="{E0EC1F58-16E8-497D-AED4-AA264260B32F}"/>
              </a:ext>
            </a:extLst>
          </p:cNvPr>
          <p:cNvCxnSpPr>
            <a:cxnSpLocks/>
          </p:cNvCxnSpPr>
          <p:nvPr/>
        </p:nvCxnSpPr>
        <p:spPr>
          <a:xfrm flipH="1" flipV="1">
            <a:off x="8825915" y="44301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3" name="Connecteur droit 392">
            <a:extLst>
              <a:ext uri="{FF2B5EF4-FFF2-40B4-BE49-F238E27FC236}">
                <a16:creationId xmlns:a16="http://schemas.microsoft.com/office/drawing/2014/main" id="{6AEA7541-0E84-4123-82C4-066E55BDD398}"/>
              </a:ext>
            </a:extLst>
          </p:cNvPr>
          <p:cNvCxnSpPr>
            <a:cxnSpLocks/>
          </p:cNvCxnSpPr>
          <p:nvPr/>
        </p:nvCxnSpPr>
        <p:spPr>
          <a:xfrm>
            <a:off x="8685822" y="45911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4" name="Connecteur droit 393">
            <a:extLst>
              <a:ext uri="{FF2B5EF4-FFF2-40B4-BE49-F238E27FC236}">
                <a16:creationId xmlns:a16="http://schemas.microsoft.com/office/drawing/2014/main" id="{CE757554-9B77-4F38-89A0-43215A2F2E4B}"/>
              </a:ext>
            </a:extLst>
          </p:cNvPr>
          <p:cNvCxnSpPr>
            <a:cxnSpLocks/>
          </p:cNvCxnSpPr>
          <p:nvPr/>
        </p:nvCxnSpPr>
        <p:spPr>
          <a:xfrm>
            <a:off x="8822720" y="44304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5" name="Connecteur droit 394">
            <a:extLst>
              <a:ext uri="{FF2B5EF4-FFF2-40B4-BE49-F238E27FC236}">
                <a16:creationId xmlns:a16="http://schemas.microsoft.com/office/drawing/2014/main" id="{7B9EFE25-C70C-4023-A21E-1B726A6EC163}"/>
              </a:ext>
            </a:extLst>
          </p:cNvPr>
          <p:cNvCxnSpPr>
            <a:cxnSpLocks/>
          </p:cNvCxnSpPr>
          <p:nvPr/>
        </p:nvCxnSpPr>
        <p:spPr>
          <a:xfrm>
            <a:off x="8824896" y="53891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6" name="Connecteur droit 395">
            <a:extLst>
              <a:ext uri="{FF2B5EF4-FFF2-40B4-BE49-F238E27FC236}">
                <a16:creationId xmlns:a16="http://schemas.microsoft.com/office/drawing/2014/main" id="{E697E79E-9C7E-4E99-9B11-8BADED888051}"/>
              </a:ext>
            </a:extLst>
          </p:cNvPr>
          <p:cNvCxnSpPr>
            <a:cxnSpLocks/>
          </p:cNvCxnSpPr>
          <p:nvPr/>
        </p:nvCxnSpPr>
        <p:spPr>
          <a:xfrm flipH="1" flipV="1">
            <a:off x="8826551" y="507000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7" name="Connecteur droit 396">
            <a:extLst>
              <a:ext uri="{FF2B5EF4-FFF2-40B4-BE49-F238E27FC236}">
                <a16:creationId xmlns:a16="http://schemas.microsoft.com/office/drawing/2014/main" id="{C33A591D-0119-4543-B9A5-7BFB1EBD099E}"/>
              </a:ext>
            </a:extLst>
          </p:cNvPr>
          <p:cNvCxnSpPr>
            <a:cxnSpLocks/>
          </p:cNvCxnSpPr>
          <p:nvPr/>
        </p:nvCxnSpPr>
        <p:spPr>
          <a:xfrm>
            <a:off x="8686458" y="523099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8" name="Connecteur droit 397">
            <a:extLst>
              <a:ext uri="{FF2B5EF4-FFF2-40B4-BE49-F238E27FC236}">
                <a16:creationId xmlns:a16="http://schemas.microsoft.com/office/drawing/2014/main" id="{A237C627-A32D-4AF0-821F-680F6CBC9426}"/>
              </a:ext>
            </a:extLst>
          </p:cNvPr>
          <p:cNvCxnSpPr>
            <a:cxnSpLocks/>
          </p:cNvCxnSpPr>
          <p:nvPr/>
        </p:nvCxnSpPr>
        <p:spPr>
          <a:xfrm>
            <a:off x="8823356" y="50703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9" name="Connecteur droit 398">
            <a:extLst>
              <a:ext uri="{FF2B5EF4-FFF2-40B4-BE49-F238E27FC236}">
                <a16:creationId xmlns:a16="http://schemas.microsoft.com/office/drawing/2014/main" id="{A80B5215-DCDE-46CB-98E7-CD04D73F4CF7}"/>
              </a:ext>
            </a:extLst>
          </p:cNvPr>
          <p:cNvCxnSpPr>
            <a:cxnSpLocks/>
          </p:cNvCxnSpPr>
          <p:nvPr/>
        </p:nvCxnSpPr>
        <p:spPr>
          <a:xfrm>
            <a:off x="8827459" y="60292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0" name="Connecteur droit 399">
            <a:extLst>
              <a:ext uri="{FF2B5EF4-FFF2-40B4-BE49-F238E27FC236}">
                <a16:creationId xmlns:a16="http://schemas.microsoft.com/office/drawing/2014/main" id="{364BD3A2-4C90-4CD1-A7D1-F397F6F1DEB9}"/>
              </a:ext>
            </a:extLst>
          </p:cNvPr>
          <p:cNvCxnSpPr>
            <a:cxnSpLocks/>
          </p:cNvCxnSpPr>
          <p:nvPr/>
        </p:nvCxnSpPr>
        <p:spPr>
          <a:xfrm flipH="1" flipV="1">
            <a:off x="8829114" y="57101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1" name="Connecteur droit 400">
            <a:extLst>
              <a:ext uri="{FF2B5EF4-FFF2-40B4-BE49-F238E27FC236}">
                <a16:creationId xmlns:a16="http://schemas.microsoft.com/office/drawing/2014/main" id="{B813F9A2-BBA5-4638-856B-AE3AD48B7CF4}"/>
              </a:ext>
            </a:extLst>
          </p:cNvPr>
          <p:cNvCxnSpPr>
            <a:cxnSpLocks/>
          </p:cNvCxnSpPr>
          <p:nvPr/>
        </p:nvCxnSpPr>
        <p:spPr>
          <a:xfrm>
            <a:off x="8689021" y="58711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2" name="Connecteur droit 401">
            <a:extLst>
              <a:ext uri="{FF2B5EF4-FFF2-40B4-BE49-F238E27FC236}">
                <a16:creationId xmlns:a16="http://schemas.microsoft.com/office/drawing/2014/main" id="{B620BA15-B0AF-4078-B50A-A6D96903644A}"/>
              </a:ext>
            </a:extLst>
          </p:cNvPr>
          <p:cNvCxnSpPr>
            <a:cxnSpLocks/>
          </p:cNvCxnSpPr>
          <p:nvPr/>
        </p:nvCxnSpPr>
        <p:spPr>
          <a:xfrm>
            <a:off x="8825919" y="57104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3" name="Rectangle 402">
            <a:extLst>
              <a:ext uri="{FF2B5EF4-FFF2-40B4-BE49-F238E27FC236}">
                <a16:creationId xmlns:a16="http://schemas.microsoft.com/office/drawing/2014/main" id="{99F1443D-E041-4D10-BD1A-0B07DF24A0DD}"/>
              </a:ext>
            </a:extLst>
          </p:cNvPr>
          <p:cNvSpPr/>
          <p:nvPr/>
        </p:nvSpPr>
        <p:spPr>
          <a:xfrm>
            <a:off x="7764300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CELLOIS HB </a:t>
            </a:r>
            <a:r>
              <a:rPr lang="fr-FR" sz="8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DBD87FBB-3AD6-4B73-9A67-B23C121F1B1E}"/>
              </a:ext>
            </a:extLst>
          </p:cNvPr>
          <p:cNvSpPr/>
          <p:nvPr/>
        </p:nvSpPr>
        <p:spPr>
          <a:xfrm>
            <a:off x="7766863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CONFLANS (2)</a:t>
            </a: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EE1C8955-2E3B-4DB2-AD56-0AB72A6267B6}"/>
              </a:ext>
            </a:extLst>
          </p:cNvPr>
          <p:cNvSpPr/>
          <p:nvPr/>
        </p:nvSpPr>
        <p:spPr>
          <a:xfrm>
            <a:off x="7771514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CO GARGENVILLE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(+6)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7C4D7434-C14F-478F-9706-217A1443DAF6}"/>
              </a:ext>
            </a:extLst>
          </p:cNvPr>
          <p:cNvSpPr/>
          <p:nvPr/>
        </p:nvSpPr>
        <p:spPr>
          <a:xfrm>
            <a:off x="7774077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2D136C76-5B32-4565-A430-2375D8131F97}"/>
              </a:ext>
            </a:extLst>
          </p:cNvPr>
          <p:cNvSpPr/>
          <p:nvPr/>
        </p:nvSpPr>
        <p:spPr>
          <a:xfrm>
            <a:off x="7777392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 (2) </a:t>
            </a:r>
            <a:r>
              <a:rPr lang="fr-FR" sz="7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6EAB6DF4-DE46-4C6F-BBA7-8AE46703BB1F}"/>
              </a:ext>
            </a:extLst>
          </p:cNvPr>
          <p:cNvSpPr/>
          <p:nvPr/>
        </p:nvSpPr>
        <p:spPr>
          <a:xfrm>
            <a:off x="7779955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BEYNES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A0720BA3-C1E8-4AB7-8187-244C2B079567}"/>
              </a:ext>
            </a:extLst>
          </p:cNvPr>
          <p:cNvSpPr/>
          <p:nvPr/>
        </p:nvSpPr>
        <p:spPr>
          <a:xfrm>
            <a:off x="7780591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HBSO </a:t>
            </a:r>
            <a:r>
              <a:rPr lang="fr-FR" sz="8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(+8)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2C3DB3C8-677D-4E93-BC2B-902E89DA23C7}"/>
              </a:ext>
            </a:extLst>
          </p:cNvPr>
          <p:cNvSpPr/>
          <p:nvPr/>
        </p:nvSpPr>
        <p:spPr>
          <a:xfrm>
            <a:off x="7783154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cxnSp>
        <p:nvCxnSpPr>
          <p:cNvPr id="430" name="Connecteur droit 429">
            <a:extLst>
              <a:ext uri="{FF2B5EF4-FFF2-40B4-BE49-F238E27FC236}">
                <a16:creationId xmlns:a16="http://schemas.microsoft.com/office/drawing/2014/main" id="{F9AD7573-12C9-49F7-8948-8279ECBB74FA}"/>
              </a:ext>
            </a:extLst>
          </p:cNvPr>
          <p:cNvCxnSpPr>
            <a:cxnSpLocks/>
          </p:cNvCxnSpPr>
          <p:nvPr/>
        </p:nvCxnSpPr>
        <p:spPr>
          <a:xfrm>
            <a:off x="7528686" y="173779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1" name="Connecteur droit 430">
            <a:extLst>
              <a:ext uri="{FF2B5EF4-FFF2-40B4-BE49-F238E27FC236}">
                <a16:creationId xmlns:a16="http://schemas.microsoft.com/office/drawing/2014/main" id="{5F8F0279-7FE9-47CC-9ABB-85AA73C04076}"/>
              </a:ext>
            </a:extLst>
          </p:cNvPr>
          <p:cNvCxnSpPr>
            <a:cxnSpLocks/>
          </p:cNvCxnSpPr>
          <p:nvPr/>
        </p:nvCxnSpPr>
        <p:spPr>
          <a:xfrm>
            <a:off x="7640391" y="14031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2" name="Connecteur droit 431">
            <a:extLst>
              <a:ext uri="{FF2B5EF4-FFF2-40B4-BE49-F238E27FC236}">
                <a16:creationId xmlns:a16="http://schemas.microsoft.com/office/drawing/2014/main" id="{E7905227-BE69-4254-A7B6-77DA6AA56116}"/>
              </a:ext>
            </a:extLst>
          </p:cNvPr>
          <p:cNvCxnSpPr>
            <a:cxnSpLocks/>
          </p:cNvCxnSpPr>
          <p:nvPr/>
        </p:nvCxnSpPr>
        <p:spPr>
          <a:xfrm>
            <a:off x="7642366" y="204736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3" name="Connecteur droit 432">
            <a:extLst>
              <a:ext uri="{FF2B5EF4-FFF2-40B4-BE49-F238E27FC236}">
                <a16:creationId xmlns:a16="http://schemas.microsoft.com/office/drawing/2014/main" id="{D09DACF2-59E6-4F2A-8BC7-0B8C5FD907BA}"/>
              </a:ext>
            </a:extLst>
          </p:cNvPr>
          <p:cNvCxnSpPr>
            <a:cxnSpLocks/>
          </p:cNvCxnSpPr>
          <p:nvPr/>
        </p:nvCxnSpPr>
        <p:spPr>
          <a:xfrm flipV="1">
            <a:off x="7640326" y="1403106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4" name="Connecteur droit 433">
            <a:extLst>
              <a:ext uri="{FF2B5EF4-FFF2-40B4-BE49-F238E27FC236}">
                <a16:creationId xmlns:a16="http://schemas.microsoft.com/office/drawing/2014/main" id="{137BD153-631F-459D-9F8D-50414BFE8998}"/>
              </a:ext>
            </a:extLst>
          </p:cNvPr>
          <p:cNvCxnSpPr>
            <a:cxnSpLocks/>
          </p:cNvCxnSpPr>
          <p:nvPr/>
        </p:nvCxnSpPr>
        <p:spPr>
          <a:xfrm>
            <a:off x="7540888" y="301608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5" name="Connecteur droit 434">
            <a:extLst>
              <a:ext uri="{FF2B5EF4-FFF2-40B4-BE49-F238E27FC236}">
                <a16:creationId xmlns:a16="http://schemas.microsoft.com/office/drawing/2014/main" id="{778F807F-2258-4E6E-B7AE-7CAB276C0A93}"/>
              </a:ext>
            </a:extLst>
          </p:cNvPr>
          <p:cNvCxnSpPr>
            <a:cxnSpLocks/>
          </p:cNvCxnSpPr>
          <p:nvPr/>
        </p:nvCxnSpPr>
        <p:spPr>
          <a:xfrm>
            <a:off x="7652593" y="26814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6" name="Connecteur droit 435">
            <a:extLst>
              <a:ext uri="{FF2B5EF4-FFF2-40B4-BE49-F238E27FC236}">
                <a16:creationId xmlns:a16="http://schemas.microsoft.com/office/drawing/2014/main" id="{26E0209B-0859-419E-8452-5622E2A3934E}"/>
              </a:ext>
            </a:extLst>
          </p:cNvPr>
          <p:cNvCxnSpPr>
            <a:cxnSpLocks/>
          </p:cNvCxnSpPr>
          <p:nvPr/>
        </p:nvCxnSpPr>
        <p:spPr>
          <a:xfrm>
            <a:off x="7654568" y="3325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7" name="Connecteur droit 436">
            <a:extLst>
              <a:ext uri="{FF2B5EF4-FFF2-40B4-BE49-F238E27FC236}">
                <a16:creationId xmlns:a16="http://schemas.microsoft.com/office/drawing/2014/main" id="{981AF4C4-E769-4FB5-A3D0-89FBBD39EBE0}"/>
              </a:ext>
            </a:extLst>
          </p:cNvPr>
          <p:cNvCxnSpPr>
            <a:cxnSpLocks/>
          </p:cNvCxnSpPr>
          <p:nvPr/>
        </p:nvCxnSpPr>
        <p:spPr>
          <a:xfrm flipV="1">
            <a:off x="7652528" y="2681400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8" name="Connecteur droit 437">
            <a:extLst>
              <a:ext uri="{FF2B5EF4-FFF2-40B4-BE49-F238E27FC236}">
                <a16:creationId xmlns:a16="http://schemas.microsoft.com/office/drawing/2014/main" id="{FB83671E-CA32-4A6C-986C-24B12EAFC46C}"/>
              </a:ext>
            </a:extLst>
          </p:cNvPr>
          <p:cNvCxnSpPr>
            <a:cxnSpLocks/>
          </p:cNvCxnSpPr>
          <p:nvPr/>
        </p:nvCxnSpPr>
        <p:spPr>
          <a:xfrm>
            <a:off x="7534959" y="428967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9" name="Connecteur droit 438">
            <a:extLst>
              <a:ext uri="{FF2B5EF4-FFF2-40B4-BE49-F238E27FC236}">
                <a16:creationId xmlns:a16="http://schemas.microsoft.com/office/drawing/2014/main" id="{7BDABB2D-6D61-4AC0-8463-9C7F4F95DD45}"/>
              </a:ext>
            </a:extLst>
          </p:cNvPr>
          <p:cNvCxnSpPr>
            <a:cxnSpLocks/>
          </p:cNvCxnSpPr>
          <p:nvPr/>
        </p:nvCxnSpPr>
        <p:spPr>
          <a:xfrm>
            <a:off x="7646664" y="395498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0" name="Connecteur droit 439">
            <a:extLst>
              <a:ext uri="{FF2B5EF4-FFF2-40B4-BE49-F238E27FC236}">
                <a16:creationId xmlns:a16="http://schemas.microsoft.com/office/drawing/2014/main" id="{51348501-5149-47BB-B8E4-1EA22552EEA9}"/>
              </a:ext>
            </a:extLst>
          </p:cNvPr>
          <p:cNvCxnSpPr>
            <a:cxnSpLocks/>
          </p:cNvCxnSpPr>
          <p:nvPr/>
        </p:nvCxnSpPr>
        <p:spPr>
          <a:xfrm>
            <a:off x="7648639" y="45992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1" name="Connecteur droit 440">
            <a:extLst>
              <a:ext uri="{FF2B5EF4-FFF2-40B4-BE49-F238E27FC236}">
                <a16:creationId xmlns:a16="http://schemas.microsoft.com/office/drawing/2014/main" id="{D97CE146-5BEF-4098-B369-116A50C49655}"/>
              </a:ext>
            </a:extLst>
          </p:cNvPr>
          <p:cNvCxnSpPr>
            <a:cxnSpLocks/>
          </p:cNvCxnSpPr>
          <p:nvPr/>
        </p:nvCxnSpPr>
        <p:spPr>
          <a:xfrm flipV="1">
            <a:off x="7646599" y="3954985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2" name="Connecteur droit 441">
            <a:extLst>
              <a:ext uri="{FF2B5EF4-FFF2-40B4-BE49-F238E27FC236}">
                <a16:creationId xmlns:a16="http://schemas.microsoft.com/office/drawing/2014/main" id="{A0BCABAB-4CB1-47BF-BB81-0662C1A9252B}"/>
              </a:ext>
            </a:extLst>
          </p:cNvPr>
          <p:cNvCxnSpPr>
            <a:cxnSpLocks/>
          </p:cNvCxnSpPr>
          <p:nvPr/>
        </p:nvCxnSpPr>
        <p:spPr>
          <a:xfrm>
            <a:off x="7547161" y="556796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3" name="Connecteur droit 442">
            <a:extLst>
              <a:ext uri="{FF2B5EF4-FFF2-40B4-BE49-F238E27FC236}">
                <a16:creationId xmlns:a16="http://schemas.microsoft.com/office/drawing/2014/main" id="{C22C566E-0D93-430C-92A1-840C6EB8DD06}"/>
              </a:ext>
            </a:extLst>
          </p:cNvPr>
          <p:cNvCxnSpPr>
            <a:cxnSpLocks/>
          </p:cNvCxnSpPr>
          <p:nvPr/>
        </p:nvCxnSpPr>
        <p:spPr>
          <a:xfrm>
            <a:off x="7658866" y="523327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4" name="Connecteur droit 443">
            <a:extLst>
              <a:ext uri="{FF2B5EF4-FFF2-40B4-BE49-F238E27FC236}">
                <a16:creationId xmlns:a16="http://schemas.microsoft.com/office/drawing/2014/main" id="{68F30842-D9DA-4850-BFE8-CE5F8BA2448A}"/>
              </a:ext>
            </a:extLst>
          </p:cNvPr>
          <p:cNvCxnSpPr>
            <a:cxnSpLocks/>
          </p:cNvCxnSpPr>
          <p:nvPr/>
        </p:nvCxnSpPr>
        <p:spPr>
          <a:xfrm>
            <a:off x="7660841" y="587754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5" name="Connecteur droit 444">
            <a:extLst>
              <a:ext uri="{FF2B5EF4-FFF2-40B4-BE49-F238E27FC236}">
                <a16:creationId xmlns:a16="http://schemas.microsoft.com/office/drawing/2014/main" id="{79378A24-DAF0-4F59-A440-11EEBBCC0354}"/>
              </a:ext>
            </a:extLst>
          </p:cNvPr>
          <p:cNvCxnSpPr>
            <a:cxnSpLocks/>
          </p:cNvCxnSpPr>
          <p:nvPr/>
        </p:nvCxnSpPr>
        <p:spPr>
          <a:xfrm flipV="1">
            <a:off x="7658801" y="5233279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8" name="Rectangle 447">
            <a:extLst>
              <a:ext uri="{FF2B5EF4-FFF2-40B4-BE49-F238E27FC236}">
                <a16:creationId xmlns:a16="http://schemas.microsoft.com/office/drawing/2014/main" id="{9DB1D459-1FAB-4080-9FEA-D77B7D22658C}"/>
              </a:ext>
            </a:extLst>
          </p:cNvPr>
          <p:cNvSpPr/>
          <p:nvPr/>
        </p:nvSpPr>
        <p:spPr>
          <a:xfrm>
            <a:off x="6644294" y="5399725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HBC CONFLANS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B49FB5A5-91D2-41FE-82BE-F6E508538F22}"/>
              </a:ext>
            </a:extLst>
          </p:cNvPr>
          <p:cNvSpPr/>
          <p:nvPr/>
        </p:nvSpPr>
        <p:spPr>
          <a:xfrm>
            <a:off x="6638021" y="2847846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cxnSp>
        <p:nvCxnSpPr>
          <p:cNvPr id="450" name="Connecteur droit 449">
            <a:extLst>
              <a:ext uri="{FF2B5EF4-FFF2-40B4-BE49-F238E27FC236}">
                <a16:creationId xmlns:a16="http://schemas.microsoft.com/office/drawing/2014/main" id="{80DC61FD-8EF2-42FC-9708-DDA2056201C5}"/>
              </a:ext>
            </a:extLst>
          </p:cNvPr>
          <p:cNvCxnSpPr>
            <a:cxnSpLocks/>
          </p:cNvCxnSpPr>
          <p:nvPr/>
        </p:nvCxnSpPr>
        <p:spPr>
          <a:xfrm>
            <a:off x="6403633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1" name="Connecteur droit 450">
            <a:extLst>
              <a:ext uri="{FF2B5EF4-FFF2-40B4-BE49-F238E27FC236}">
                <a16:creationId xmlns:a16="http://schemas.microsoft.com/office/drawing/2014/main" id="{88815267-FB06-4D90-8263-E85A24AD520D}"/>
              </a:ext>
            </a:extLst>
          </p:cNvPr>
          <p:cNvCxnSpPr>
            <a:cxnSpLocks/>
          </p:cNvCxnSpPr>
          <p:nvPr/>
        </p:nvCxnSpPr>
        <p:spPr>
          <a:xfrm>
            <a:off x="6514783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Connecteur droit 451">
            <a:extLst>
              <a:ext uri="{FF2B5EF4-FFF2-40B4-BE49-F238E27FC236}">
                <a16:creationId xmlns:a16="http://schemas.microsoft.com/office/drawing/2014/main" id="{316273BF-EA3E-47F0-A3AD-26762549527B}"/>
              </a:ext>
            </a:extLst>
          </p:cNvPr>
          <p:cNvCxnSpPr>
            <a:cxnSpLocks/>
          </p:cNvCxnSpPr>
          <p:nvPr/>
        </p:nvCxnSpPr>
        <p:spPr>
          <a:xfrm>
            <a:off x="6514419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3" name="Connecteur droit 452">
            <a:extLst>
              <a:ext uri="{FF2B5EF4-FFF2-40B4-BE49-F238E27FC236}">
                <a16:creationId xmlns:a16="http://schemas.microsoft.com/office/drawing/2014/main" id="{B2CA60FA-D089-48FE-B734-4858D8B138E1}"/>
              </a:ext>
            </a:extLst>
          </p:cNvPr>
          <p:cNvCxnSpPr>
            <a:cxnSpLocks/>
          </p:cNvCxnSpPr>
          <p:nvPr/>
        </p:nvCxnSpPr>
        <p:spPr>
          <a:xfrm flipV="1">
            <a:off x="6515135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4" name="Connecteur droit 453">
            <a:extLst>
              <a:ext uri="{FF2B5EF4-FFF2-40B4-BE49-F238E27FC236}">
                <a16:creationId xmlns:a16="http://schemas.microsoft.com/office/drawing/2014/main" id="{FD9D3A6C-F64B-4FB5-9EC2-84B2E01860DA}"/>
              </a:ext>
            </a:extLst>
          </p:cNvPr>
          <p:cNvCxnSpPr>
            <a:cxnSpLocks/>
          </p:cNvCxnSpPr>
          <p:nvPr/>
        </p:nvCxnSpPr>
        <p:spPr>
          <a:xfrm>
            <a:off x="6420573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5" name="Connecteur droit 454">
            <a:extLst>
              <a:ext uri="{FF2B5EF4-FFF2-40B4-BE49-F238E27FC236}">
                <a16:creationId xmlns:a16="http://schemas.microsoft.com/office/drawing/2014/main" id="{568E373A-BCA9-405B-83CE-5338E7C4A969}"/>
              </a:ext>
            </a:extLst>
          </p:cNvPr>
          <p:cNvCxnSpPr>
            <a:cxnSpLocks/>
          </p:cNvCxnSpPr>
          <p:nvPr/>
        </p:nvCxnSpPr>
        <p:spPr>
          <a:xfrm>
            <a:off x="6531723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6" name="Connecteur droit 455">
            <a:extLst>
              <a:ext uri="{FF2B5EF4-FFF2-40B4-BE49-F238E27FC236}">
                <a16:creationId xmlns:a16="http://schemas.microsoft.com/office/drawing/2014/main" id="{1AE4E873-0512-4FA2-A580-8E4A236D9D79}"/>
              </a:ext>
            </a:extLst>
          </p:cNvPr>
          <p:cNvCxnSpPr>
            <a:cxnSpLocks/>
          </p:cNvCxnSpPr>
          <p:nvPr/>
        </p:nvCxnSpPr>
        <p:spPr>
          <a:xfrm>
            <a:off x="6531359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7" name="Connecteur droit 456">
            <a:extLst>
              <a:ext uri="{FF2B5EF4-FFF2-40B4-BE49-F238E27FC236}">
                <a16:creationId xmlns:a16="http://schemas.microsoft.com/office/drawing/2014/main" id="{5B9121FB-DE5C-4A11-8322-0F82695744FE}"/>
              </a:ext>
            </a:extLst>
          </p:cNvPr>
          <p:cNvCxnSpPr>
            <a:cxnSpLocks/>
          </p:cNvCxnSpPr>
          <p:nvPr/>
        </p:nvCxnSpPr>
        <p:spPr>
          <a:xfrm flipV="1">
            <a:off x="6532075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6" name="Rectangle 445">
            <a:extLst>
              <a:ext uri="{FF2B5EF4-FFF2-40B4-BE49-F238E27FC236}">
                <a16:creationId xmlns:a16="http://schemas.microsoft.com/office/drawing/2014/main" id="{B5C1DCC0-8A11-4CE1-8CC8-741AA317A512}"/>
              </a:ext>
            </a:extLst>
          </p:cNvPr>
          <p:cNvSpPr/>
          <p:nvPr/>
        </p:nvSpPr>
        <p:spPr>
          <a:xfrm>
            <a:off x="6625819" y="15695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CELLOIS HB</a:t>
            </a:r>
          </a:p>
          <a:p>
            <a:pPr algn="ctr"/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DFC75513-2B3F-4648-ACF5-CF7E1FBD98D1}"/>
              </a:ext>
            </a:extLst>
          </p:cNvPr>
          <p:cNvSpPr/>
          <p:nvPr/>
        </p:nvSpPr>
        <p:spPr>
          <a:xfrm>
            <a:off x="6636068" y="4121431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BEYNES </a:t>
            </a:r>
            <a:r>
              <a:rPr lang="fr-FR" sz="8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(+6)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60" name="Connecteur droit 459">
            <a:extLst>
              <a:ext uri="{FF2B5EF4-FFF2-40B4-BE49-F238E27FC236}">
                <a16:creationId xmlns:a16="http://schemas.microsoft.com/office/drawing/2014/main" id="{F65BB385-CE5A-4930-B480-753CEDE29385}"/>
              </a:ext>
            </a:extLst>
          </p:cNvPr>
          <p:cNvCxnSpPr>
            <a:cxnSpLocks/>
          </p:cNvCxnSpPr>
          <p:nvPr/>
        </p:nvCxnSpPr>
        <p:spPr>
          <a:xfrm flipV="1">
            <a:off x="6120964" y="2480096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1" name="Connecteur droit 460">
            <a:extLst>
              <a:ext uri="{FF2B5EF4-FFF2-40B4-BE49-F238E27FC236}">
                <a16:creationId xmlns:a16="http://schemas.microsoft.com/office/drawing/2014/main" id="{A24F95E6-E4EE-4E0C-930D-52CE20FFA989}"/>
              </a:ext>
            </a:extLst>
          </p:cNvPr>
          <p:cNvCxnSpPr>
            <a:cxnSpLocks/>
          </p:cNvCxnSpPr>
          <p:nvPr/>
        </p:nvCxnSpPr>
        <p:spPr>
          <a:xfrm>
            <a:off x="5989501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8" name="Rectangle 457">
            <a:extLst>
              <a:ext uri="{FF2B5EF4-FFF2-40B4-BE49-F238E27FC236}">
                <a16:creationId xmlns:a16="http://schemas.microsoft.com/office/drawing/2014/main" id="{3780CDE3-D8A3-42F5-B70D-8FF79E070576}"/>
              </a:ext>
            </a:extLst>
          </p:cNvPr>
          <p:cNvSpPr/>
          <p:nvPr/>
        </p:nvSpPr>
        <p:spPr>
          <a:xfrm>
            <a:off x="5524556" y="2233007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 </a:t>
            </a:r>
            <a:r>
              <a:rPr lang="fr-FR" sz="8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(+4)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205F5A8D-9A84-4557-9B28-5127206F11E5}"/>
              </a:ext>
            </a:extLst>
          </p:cNvPr>
          <p:cNvSpPr/>
          <p:nvPr/>
        </p:nvSpPr>
        <p:spPr>
          <a:xfrm>
            <a:off x="5525575" y="4768762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latin typeface="Titillium Web" panose="00000500000000000000" pitchFamily="2" charset="0"/>
              </a:rPr>
              <a:t>HBC CONFLANS</a:t>
            </a:r>
            <a:endParaRPr lang="fr-FR" sz="900" b="1" dirty="0">
              <a:latin typeface="Titillium Web" panose="00000500000000000000" pitchFamily="2" charset="0"/>
            </a:endParaRPr>
          </a:p>
        </p:txBody>
      </p:sp>
      <p:sp>
        <p:nvSpPr>
          <p:cNvPr id="462" name="Organigramme : Connecteur page suivante 461">
            <a:extLst>
              <a:ext uri="{FF2B5EF4-FFF2-40B4-BE49-F238E27FC236}">
                <a16:creationId xmlns:a16="http://schemas.microsoft.com/office/drawing/2014/main" id="{6E9028B4-256A-4973-B85A-D11C27FE2BCA}"/>
              </a:ext>
            </a:extLst>
          </p:cNvPr>
          <p:cNvSpPr/>
          <p:nvPr/>
        </p:nvSpPr>
        <p:spPr>
          <a:xfrm>
            <a:off x="5536820" y="698360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</a:p>
        </p:txBody>
      </p:sp>
      <p:sp>
        <p:nvSpPr>
          <p:cNvPr id="463" name="Organigramme : Connecteur page suivante 462">
            <a:extLst>
              <a:ext uri="{FF2B5EF4-FFF2-40B4-BE49-F238E27FC236}">
                <a16:creationId xmlns:a16="http://schemas.microsoft.com/office/drawing/2014/main" id="{03F449AD-3FA3-4DF3-8543-816B4858E005}"/>
              </a:ext>
            </a:extLst>
          </p:cNvPr>
          <p:cNvSpPr/>
          <p:nvPr/>
        </p:nvSpPr>
        <p:spPr>
          <a:xfrm>
            <a:off x="7789217" y="70123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464" name="Organigramme : Connecteur page suivante 463">
            <a:extLst>
              <a:ext uri="{FF2B5EF4-FFF2-40B4-BE49-F238E27FC236}">
                <a16:creationId xmlns:a16="http://schemas.microsoft.com/office/drawing/2014/main" id="{D507000E-F062-4E6F-9280-53BD0C54BC63}"/>
              </a:ext>
            </a:extLst>
          </p:cNvPr>
          <p:cNvSpPr/>
          <p:nvPr/>
        </p:nvSpPr>
        <p:spPr>
          <a:xfrm>
            <a:off x="8929907" y="69590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465" name="Organigramme : Connecteur page suivante 464">
            <a:extLst>
              <a:ext uri="{FF2B5EF4-FFF2-40B4-BE49-F238E27FC236}">
                <a16:creationId xmlns:a16="http://schemas.microsoft.com/office/drawing/2014/main" id="{93673F49-C09B-402B-B134-577FF3E8917F}"/>
              </a:ext>
            </a:extLst>
          </p:cNvPr>
          <p:cNvSpPr/>
          <p:nvPr/>
        </p:nvSpPr>
        <p:spPr>
          <a:xfrm>
            <a:off x="6647296" y="70175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EE1CC0FE-8694-4978-8C2D-842FEF81894E}"/>
              </a:ext>
            </a:extLst>
          </p:cNvPr>
          <p:cNvSpPr txBox="1"/>
          <p:nvPr/>
        </p:nvSpPr>
        <p:spPr>
          <a:xfrm>
            <a:off x="139427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17-18/12</a:t>
            </a: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0B9B8356-B973-4209-BC2E-AB90EFAB4E05}"/>
              </a:ext>
            </a:extLst>
          </p:cNvPr>
          <p:cNvSpPr txBox="1"/>
          <p:nvPr/>
        </p:nvSpPr>
        <p:spPr>
          <a:xfrm>
            <a:off x="9013513" y="50541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17-18/12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593C798F-6147-46CE-BDD5-28D4E8FE2C3C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pic>
        <p:nvPicPr>
          <p:cNvPr id="207" name="Image 3">
            <a:extLst>
              <a:ext uri="{FF2B5EF4-FFF2-40B4-BE49-F238E27FC236}">
                <a16:creationId xmlns:a16="http://schemas.microsoft.com/office/drawing/2014/main" id="{02847409-F582-46C4-92B0-B9493D627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86820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Titillium Web" panose="00000500000000000000" pitchFamily="2" charset="0"/>
            </a:endParaRP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7D9AA25-B65E-4729-ADB8-CB9A70E216E7}"/>
              </a:ext>
            </a:extLst>
          </p:cNvPr>
          <p:cNvSpPr/>
          <p:nvPr/>
        </p:nvSpPr>
        <p:spPr>
          <a:xfrm>
            <a:off x="893133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HBSO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38F4705-7860-47F6-94AB-C09D03864F16}"/>
              </a:ext>
            </a:extLst>
          </p:cNvPr>
          <p:cNvSpPr/>
          <p:nvPr/>
        </p:nvSpPr>
        <p:spPr>
          <a:xfrm>
            <a:off x="893253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TS VICINOIS 88 HB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5276F999-9D1C-4E80-8E8A-C541149C868E}"/>
              </a:ext>
            </a:extLst>
          </p:cNvPr>
          <p:cNvSpPr/>
          <p:nvPr/>
        </p:nvSpPr>
        <p:spPr>
          <a:xfrm>
            <a:off x="8931333" y="55867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CEF2CF4-3F1E-4DA5-A89B-A1A82622B0F3}"/>
              </a:ext>
            </a:extLst>
          </p:cNvPr>
          <p:cNvSpPr/>
          <p:nvPr/>
        </p:nvSpPr>
        <p:spPr>
          <a:xfrm>
            <a:off x="8931333" y="590211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FD43FC-E685-461D-B251-5E9EC1DEAF83}"/>
              </a:ext>
            </a:extLst>
          </p:cNvPr>
          <p:cNvSpPr txBox="1"/>
          <p:nvPr/>
        </p:nvSpPr>
        <p:spPr>
          <a:xfrm>
            <a:off x="1293696" y="514371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11-12/02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58AD2-11E5-3322-6E58-E5F4A0B03E90}"/>
              </a:ext>
            </a:extLst>
          </p:cNvPr>
          <p:cNvSpPr txBox="1"/>
          <p:nvPr/>
        </p:nvSpPr>
        <p:spPr>
          <a:xfrm>
            <a:off x="2433726" y="521197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15-16/04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347CEF-C8D6-AFA1-954B-525905A8A505}"/>
              </a:ext>
            </a:extLst>
          </p:cNvPr>
          <p:cNvSpPr txBox="1"/>
          <p:nvPr/>
        </p:nvSpPr>
        <p:spPr>
          <a:xfrm>
            <a:off x="3523946" y="51208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4EE4C7-AA5F-7ECC-FB0F-23CF08668B1C}"/>
              </a:ext>
            </a:extLst>
          </p:cNvPr>
          <p:cNvSpPr txBox="1"/>
          <p:nvPr/>
        </p:nvSpPr>
        <p:spPr>
          <a:xfrm>
            <a:off x="5616831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58ECBB-B0B8-8BEF-7EAA-A2B1C722E3E5}"/>
              </a:ext>
            </a:extLst>
          </p:cNvPr>
          <p:cNvSpPr txBox="1"/>
          <p:nvPr/>
        </p:nvSpPr>
        <p:spPr>
          <a:xfrm>
            <a:off x="6707353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15-16/04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91BD7F-AFD4-50F3-31D3-A0110EEEDDFF}"/>
              </a:ext>
            </a:extLst>
          </p:cNvPr>
          <p:cNvSpPr txBox="1"/>
          <p:nvPr/>
        </p:nvSpPr>
        <p:spPr>
          <a:xfrm>
            <a:off x="7860433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11-12/02</a:t>
            </a:r>
          </a:p>
        </p:txBody>
      </p:sp>
    </p:spTree>
    <p:extLst>
      <p:ext uri="{BB962C8B-B14F-4D97-AF65-F5344CB8AC3E}">
        <p14:creationId xmlns:p14="http://schemas.microsoft.com/office/powerpoint/2010/main" val="1643474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383744"/>
            <a:ext cx="2290859" cy="2208536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60FB4F-DF84-4A91-9592-F2822C6B5D86}"/>
              </a:ext>
            </a:extLst>
          </p:cNvPr>
          <p:cNvCxnSpPr>
            <a:cxnSpLocks/>
          </p:cNvCxnSpPr>
          <p:nvPr/>
        </p:nvCxnSpPr>
        <p:spPr>
          <a:xfrm>
            <a:off x="2862062" y="223689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DE35A49-D601-4F56-9ABF-9C39C468E30B}"/>
              </a:ext>
            </a:extLst>
          </p:cNvPr>
          <p:cNvCxnSpPr>
            <a:cxnSpLocks/>
          </p:cNvCxnSpPr>
          <p:nvPr/>
        </p:nvCxnSpPr>
        <p:spPr>
          <a:xfrm>
            <a:off x="2864037" y="31926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409F92-261A-41F3-A340-1DF3120CE7DE}"/>
              </a:ext>
            </a:extLst>
          </p:cNvPr>
          <p:cNvCxnSpPr>
            <a:cxnSpLocks/>
          </p:cNvCxnSpPr>
          <p:nvPr/>
        </p:nvCxnSpPr>
        <p:spPr>
          <a:xfrm flipV="1">
            <a:off x="2983189" y="2236891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0F67C2A-2CDA-4A7B-881A-538A0438C6F5}"/>
              </a:ext>
            </a:extLst>
          </p:cNvPr>
          <p:cNvCxnSpPr>
            <a:cxnSpLocks/>
          </p:cNvCxnSpPr>
          <p:nvPr/>
        </p:nvCxnSpPr>
        <p:spPr>
          <a:xfrm>
            <a:off x="2983189" y="271476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Organigramme : Connecteur page suivante 18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1756050" y="1109129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0" name="Organigramme : Connecteur page suivante 19">
            <a:extLst>
              <a:ext uri="{FF2B5EF4-FFF2-40B4-BE49-F238E27FC236}">
                <a16:creationId xmlns:a16="http://schemas.microsoft.com/office/drawing/2014/main" id="{1A8B8D05-36F6-42B5-AFA1-71FED8DB99DF}"/>
              </a:ext>
            </a:extLst>
          </p:cNvPr>
          <p:cNvSpPr/>
          <p:nvPr/>
        </p:nvSpPr>
        <p:spPr>
          <a:xfrm>
            <a:off x="7134968" y="111497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1" name="Organigramme : Connecteur page suivante 20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101982" y="1115001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22" name="Organigramme : Connecteur page suivante 21">
            <a:extLst>
              <a:ext uri="{FF2B5EF4-FFF2-40B4-BE49-F238E27FC236}">
                <a16:creationId xmlns:a16="http://schemas.microsoft.com/office/drawing/2014/main" id="{FAAB70EE-38FF-4FF0-AB68-D1D145547183}"/>
              </a:ext>
            </a:extLst>
          </p:cNvPr>
          <p:cNvSpPr/>
          <p:nvPr/>
        </p:nvSpPr>
        <p:spPr>
          <a:xfrm>
            <a:off x="5789036" y="1118698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1756050" y="2068557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LE PERRAY / RAMBOUILLET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A93A83-6066-4953-9B87-83C864DBDC3F}"/>
              </a:ext>
            </a:extLst>
          </p:cNvPr>
          <p:cNvSpPr/>
          <p:nvPr/>
        </p:nvSpPr>
        <p:spPr>
          <a:xfrm>
            <a:off x="1756050" y="301863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latin typeface="Titillium Web" panose="00000500000000000000" pitchFamily="2" charset="0"/>
              </a:rPr>
              <a:t>US HB VERNOUILLET / V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(+8)</a:t>
            </a:r>
            <a:endParaRPr lang="fr-FR" sz="800" b="1" dirty="0">
              <a:latin typeface="Titillium Web" panose="00000500000000000000" pitchFamily="2" charset="0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161200E-FA20-49C6-93B6-3E087BF68105}"/>
              </a:ext>
            </a:extLst>
          </p:cNvPr>
          <p:cNvCxnSpPr>
            <a:cxnSpLocks/>
          </p:cNvCxnSpPr>
          <p:nvPr/>
        </p:nvCxnSpPr>
        <p:spPr>
          <a:xfrm>
            <a:off x="2862062" y="411680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2C48914-6D46-40DA-9FBC-CC46E4844921}"/>
              </a:ext>
            </a:extLst>
          </p:cNvPr>
          <p:cNvCxnSpPr>
            <a:cxnSpLocks/>
          </p:cNvCxnSpPr>
          <p:nvPr/>
        </p:nvCxnSpPr>
        <p:spPr>
          <a:xfrm>
            <a:off x="2864037" y="507256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AD2B14A-3B5C-4B8F-B6A7-0B7066A2158A}"/>
              </a:ext>
            </a:extLst>
          </p:cNvPr>
          <p:cNvCxnSpPr>
            <a:cxnSpLocks/>
          </p:cNvCxnSpPr>
          <p:nvPr/>
        </p:nvCxnSpPr>
        <p:spPr>
          <a:xfrm flipV="1">
            <a:off x="2983189" y="411680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DA4EE9A-CA12-43FE-8465-58C49DABF38D}"/>
              </a:ext>
            </a:extLst>
          </p:cNvPr>
          <p:cNvCxnSpPr>
            <a:cxnSpLocks/>
          </p:cNvCxnSpPr>
          <p:nvPr/>
        </p:nvCxnSpPr>
        <p:spPr>
          <a:xfrm>
            <a:off x="2983189" y="4594682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A6447C2-FF47-400C-9579-B96FDAD64B3D}"/>
              </a:ext>
            </a:extLst>
          </p:cNvPr>
          <p:cNvSpPr/>
          <p:nvPr/>
        </p:nvSpPr>
        <p:spPr>
          <a:xfrm>
            <a:off x="1756050" y="395175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ST CYR FONTENAY  HB 78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(+6)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6F0CBA-DA8D-4669-A101-4ACEC499E912}"/>
              </a:ext>
            </a:extLst>
          </p:cNvPr>
          <p:cNvSpPr/>
          <p:nvPr/>
        </p:nvSpPr>
        <p:spPr>
          <a:xfrm>
            <a:off x="1756050" y="4896006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VELIZY / VERSAILLES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8984B70-16B0-4C06-99EC-0FFA80FDDF2D}"/>
              </a:ext>
            </a:extLst>
          </p:cNvPr>
          <p:cNvCxnSpPr>
            <a:cxnSpLocks/>
          </p:cNvCxnSpPr>
          <p:nvPr/>
        </p:nvCxnSpPr>
        <p:spPr>
          <a:xfrm>
            <a:off x="7005437" y="22511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2441CEC-3C78-4681-945B-A6A58F14673D}"/>
              </a:ext>
            </a:extLst>
          </p:cNvPr>
          <p:cNvCxnSpPr>
            <a:cxnSpLocks/>
          </p:cNvCxnSpPr>
          <p:nvPr/>
        </p:nvCxnSpPr>
        <p:spPr>
          <a:xfrm>
            <a:off x="7007412" y="320691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C65C06AE-CC37-420F-A4B8-B48EDF908B12}"/>
              </a:ext>
            </a:extLst>
          </p:cNvPr>
          <p:cNvCxnSpPr>
            <a:cxnSpLocks/>
          </p:cNvCxnSpPr>
          <p:nvPr/>
        </p:nvCxnSpPr>
        <p:spPr>
          <a:xfrm flipV="1">
            <a:off x="7005914" y="2251162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BA8B773B-D633-4F87-AB2D-EAB4FE1A61CB}"/>
              </a:ext>
            </a:extLst>
          </p:cNvPr>
          <p:cNvCxnSpPr>
            <a:cxnSpLocks/>
          </p:cNvCxnSpPr>
          <p:nvPr/>
        </p:nvCxnSpPr>
        <p:spPr>
          <a:xfrm>
            <a:off x="6888439" y="271316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99EEA29-92AE-4E67-9D8C-B9AD39E60E36}"/>
              </a:ext>
            </a:extLst>
          </p:cNvPr>
          <p:cNvSpPr/>
          <p:nvPr/>
        </p:nvSpPr>
        <p:spPr>
          <a:xfrm>
            <a:off x="5787730" y="2562319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CO GARGENVILLE </a:t>
            </a:r>
            <a:r>
              <a:rPr lang="fr-FR" sz="9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900" b="1" dirty="0">
              <a:latin typeface="Titillium Web" panose="00000500000000000000" pitchFamily="2" charset="0"/>
            </a:endParaRP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74B3436E-8A19-466C-86FC-076B18EE4C7D}"/>
              </a:ext>
            </a:extLst>
          </p:cNvPr>
          <p:cNvCxnSpPr>
            <a:cxnSpLocks/>
          </p:cNvCxnSpPr>
          <p:nvPr/>
        </p:nvCxnSpPr>
        <p:spPr>
          <a:xfrm>
            <a:off x="7008358" y="413672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5F67E82B-A9BC-4550-B2E3-EB079963D988}"/>
              </a:ext>
            </a:extLst>
          </p:cNvPr>
          <p:cNvCxnSpPr>
            <a:cxnSpLocks/>
          </p:cNvCxnSpPr>
          <p:nvPr/>
        </p:nvCxnSpPr>
        <p:spPr>
          <a:xfrm>
            <a:off x="7010333" y="50924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0EE071E-8BC7-4394-BD2B-0C207C796182}"/>
              </a:ext>
            </a:extLst>
          </p:cNvPr>
          <p:cNvCxnSpPr>
            <a:cxnSpLocks/>
          </p:cNvCxnSpPr>
          <p:nvPr/>
        </p:nvCxnSpPr>
        <p:spPr>
          <a:xfrm flipV="1">
            <a:off x="7008835" y="413672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71A9733C-29F1-47FE-A85E-5B69658AC5A8}"/>
              </a:ext>
            </a:extLst>
          </p:cNvPr>
          <p:cNvCxnSpPr>
            <a:cxnSpLocks/>
          </p:cNvCxnSpPr>
          <p:nvPr/>
        </p:nvCxnSpPr>
        <p:spPr>
          <a:xfrm>
            <a:off x="6891360" y="459872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90E5D80-E63F-4F82-AFFE-E5FD8B609BE4}"/>
              </a:ext>
            </a:extLst>
          </p:cNvPr>
          <p:cNvSpPr/>
          <p:nvPr/>
        </p:nvSpPr>
        <p:spPr>
          <a:xfrm>
            <a:off x="5785762" y="4421385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HBSO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4F77C0-C16F-4925-882C-4FCE482BE507}"/>
              </a:ext>
            </a:extLst>
          </p:cNvPr>
          <p:cNvSpPr/>
          <p:nvPr/>
        </p:nvSpPr>
        <p:spPr>
          <a:xfrm>
            <a:off x="7128616" y="2082828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422684E-B5D8-4832-A1D9-C47DE66D216E}"/>
              </a:ext>
            </a:extLst>
          </p:cNvPr>
          <p:cNvSpPr/>
          <p:nvPr/>
        </p:nvSpPr>
        <p:spPr>
          <a:xfrm>
            <a:off x="7134968" y="3028669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Titillium Web" panose="00000500000000000000" pitchFamily="2" charset="0"/>
              </a:rPr>
              <a:t>CO GARGENVILLE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8254CF2-2AA2-4463-8AA3-8F74BF1A3B80}"/>
              </a:ext>
            </a:extLst>
          </p:cNvPr>
          <p:cNvSpPr/>
          <p:nvPr/>
        </p:nvSpPr>
        <p:spPr>
          <a:xfrm>
            <a:off x="7134968" y="3962852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 (2)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F236002-06BE-453B-948B-1E114B9EBB73}"/>
              </a:ext>
            </a:extLst>
          </p:cNvPr>
          <p:cNvSpPr/>
          <p:nvPr/>
        </p:nvSpPr>
        <p:spPr>
          <a:xfrm>
            <a:off x="7134968" y="4908695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HBSO </a:t>
            </a:r>
            <a:r>
              <a:rPr lang="fr-FR" sz="1000" b="1" u="sng" dirty="0">
                <a:solidFill>
                  <a:srgbClr val="BA8C45"/>
                </a:solidFill>
                <a:latin typeface="Titillium Web" panose="00000500000000000000" pitchFamily="2" charset="0"/>
              </a:rPr>
              <a:t>(+2)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3655976" y="2887460"/>
            <a:ext cx="1296" cy="15374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10198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900" dirty="0">
              <a:solidFill>
                <a:schemeClr val="bg1"/>
              </a:solidFill>
              <a:latin typeface="Titillium Web" panose="00000500000000000000" pitchFamily="2" charset="0"/>
              <a:ea typeface="+mn-lt"/>
              <a:cs typeface="+mn-lt"/>
            </a:endParaRPr>
          </a:p>
          <a:p>
            <a:pPr algn="ctr"/>
            <a:endParaRPr lang="fr-FR" sz="9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A5C5B2-2463-45FA-A29D-B0E516B9216C}"/>
              </a:ext>
            </a:extLst>
          </p:cNvPr>
          <p:cNvSpPr/>
          <p:nvPr/>
        </p:nvSpPr>
        <p:spPr>
          <a:xfrm>
            <a:off x="3101982" y="4424888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HBC VELIZY / VERSAILLES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657272" y="3667781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797765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dirty="0">
              <a:latin typeface="Titillium Web" panose="00000500000000000000" pitchFamily="2" charset="0"/>
            </a:endParaRP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73F48BE9-C354-457B-891D-A496D0F871B4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329032" y="2887411"/>
            <a:ext cx="10724" cy="15339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182AA202-0799-4C3D-9DD2-B873057F2611}"/>
              </a:ext>
            </a:extLst>
          </p:cNvPr>
          <p:cNvCxnSpPr>
            <a:cxnSpLocks/>
          </p:cNvCxnSpPr>
          <p:nvPr/>
        </p:nvCxnSpPr>
        <p:spPr>
          <a:xfrm>
            <a:off x="6032604" y="3668303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74121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endParaRPr lang="fr-FR" sz="1050" b="1" u="sng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430700" y="2888731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dirty="0">
              <a:solidFill>
                <a:srgbClr val="FFF8AD"/>
              </a:solidFill>
              <a:latin typeface="Titillium Web" panose="00000500000000000000" pitchFamily="2" charset="0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287289" y="5699432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* L’équipe du plus bas niveau reçoit</a:t>
            </a:r>
          </a:p>
          <a:p>
            <a:endParaRPr lang="fr-FR" sz="11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4" y="1802349"/>
            <a:ext cx="1021579" cy="1021579"/>
          </a:xfrm>
          <a:prstGeom prst="rect">
            <a:avLst/>
          </a:prstGeom>
        </p:spPr>
      </p:pic>
      <p:sp>
        <p:nvSpPr>
          <p:cNvPr id="98" name="Organigramme : Connecteur page suivante 97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723072" y="5179837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BA8C45"/>
                </a:solidFill>
                <a:latin typeface="Titillium Web"/>
              </a:rPr>
              <a:t>+16F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6214574F-8FFA-4D90-A9DE-4724A64FD89D}"/>
              </a:ext>
            </a:extLst>
          </p:cNvPr>
          <p:cNvSpPr txBox="1"/>
          <p:nvPr/>
        </p:nvSpPr>
        <p:spPr>
          <a:xfrm>
            <a:off x="1944186" y="914552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15-16/04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ADC3A4B-498E-49FD-B0DA-5D1D541DBC92}"/>
              </a:ext>
            </a:extLst>
          </p:cNvPr>
          <p:cNvSpPr txBox="1"/>
          <p:nvPr/>
        </p:nvSpPr>
        <p:spPr>
          <a:xfrm>
            <a:off x="3268086" y="90544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2D8C5F9-DF26-44AD-AB4F-5EA4DF8B8B20}"/>
              </a:ext>
            </a:extLst>
          </p:cNvPr>
          <p:cNvSpPr txBox="1"/>
          <p:nvPr/>
        </p:nvSpPr>
        <p:spPr>
          <a:xfrm>
            <a:off x="5929931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3660B1D9-92E0-4CCE-8427-F3130B38BEB2}"/>
              </a:ext>
            </a:extLst>
          </p:cNvPr>
          <p:cNvSpPr txBox="1"/>
          <p:nvPr/>
        </p:nvSpPr>
        <p:spPr>
          <a:xfrm>
            <a:off x="7335413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15-16/04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A98B8F05-1F4E-4CF6-858B-DE53A2542028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8B500A0C-65E1-4DCC-A17C-7A0B4C164588}"/>
              </a:ext>
            </a:extLst>
          </p:cNvPr>
          <p:cNvSpPr/>
          <p:nvPr/>
        </p:nvSpPr>
        <p:spPr>
          <a:xfrm>
            <a:off x="2525070" y="295189"/>
            <a:ext cx="4855860" cy="534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rgbClr val="8E2F2D"/>
                </a:solidFill>
                <a:latin typeface="Titillium Web" panose="00000500000000000000" pitchFamily="2" charset="0"/>
              </a:rPr>
              <a:t>CHALLENGE DES YVELINES</a:t>
            </a:r>
          </a:p>
        </p:txBody>
      </p:sp>
      <p:pic>
        <p:nvPicPr>
          <p:cNvPr id="60" name="Image 3">
            <a:extLst>
              <a:ext uri="{FF2B5EF4-FFF2-40B4-BE49-F238E27FC236}">
                <a16:creationId xmlns:a16="http://schemas.microsoft.com/office/drawing/2014/main" id="{0D63789B-989A-409F-9FC1-AFCA7B760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9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D863D0-C185-4821-856E-654D80188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841" y="545818"/>
            <a:ext cx="8543925" cy="52895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>
                <a:latin typeface="Titillium Web"/>
                <a:cs typeface="Calibri Light"/>
              </a:rPr>
              <a:t>Pour les catégories *</a:t>
            </a:r>
            <a:endParaRPr lang="fr-FR">
              <a:latin typeface="Titillium Web" panose="00000500000000000000" pitchFamily="2" charset="0"/>
              <a:cs typeface="Calibri Light"/>
            </a:endParaRPr>
          </a:p>
          <a:p>
            <a:pPr marL="0" indent="0">
              <a:buNone/>
            </a:pPr>
            <a:endParaRPr lang="fr-FR">
              <a:latin typeface="Titillium Web" panose="00000500000000000000" pitchFamily="2" charset="0"/>
              <a:cs typeface="Calibri Light"/>
            </a:endParaRPr>
          </a:p>
          <a:p>
            <a:r>
              <a:rPr lang="fr-FR" u="sng">
                <a:latin typeface="Titillium Web"/>
                <a:cs typeface="Calibri Light"/>
              </a:rPr>
              <a:t>U11F/U18F </a:t>
            </a:r>
            <a:r>
              <a:rPr lang="fr-FR">
                <a:latin typeface="Titillium Web"/>
                <a:cs typeface="Calibri Light"/>
              </a:rPr>
              <a:t>:</a:t>
            </a:r>
            <a:r>
              <a:rPr lang="fr-FR">
                <a:latin typeface="Titillium Web"/>
                <a:ea typeface="+mj-lt"/>
                <a:cs typeface="+mj-lt"/>
              </a:rPr>
              <a:t> </a:t>
            </a:r>
          </a:p>
          <a:p>
            <a:pPr marL="0" indent="0">
              <a:buNone/>
            </a:pPr>
            <a:r>
              <a:rPr lang="fr-FR">
                <a:latin typeface="Titillium Web"/>
                <a:ea typeface="+mj-lt"/>
                <a:cs typeface="+mj-lt"/>
              </a:rPr>
              <a:t>les clubs entrent en Challenge à l'issue des 1/4</a:t>
            </a:r>
            <a:r>
              <a:rPr lang="fr-FR" baseline="30000">
                <a:latin typeface="Titillium Web"/>
                <a:ea typeface="+mj-lt"/>
                <a:cs typeface="+mj-lt"/>
              </a:rPr>
              <a:t>ème</a:t>
            </a:r>
            <a:r>
              <a:rPr lang="fr-FR">
                <a:latin typeface="Titillium Web"/>
                <a:ea typeface="+mj-lt"/>
                <a:cs typeface="+mj-lt"/>
              </a:rPr>
              <a:t> de finale</a:t>
            </a:r>
          </a:p>
          <a:p>
            <a:r>
              <a:rPr lang="fr-FR" u="sng">
                <a:latin typeface="Titillium Web"/>
                <a:cs typeface="Calibri Light"/>
              </a:rPr>
              <a:t>U11M/U13M/U13F/U15M/U15F/U18M/+16F</a:t>
            </a:r>
            <a:r>
              <a:rPr lang="fr-FR">
                <a:latin typeface="Titillium Web"/>
                <a:cs typeface="Calibri Light"/>
              </a:rPr>
              <a:t> : </a:t>
            </a:r>
          </a:p>
          <a:p>
            <a:pPr marL="0" indent="0">
              <a:buNone/>
            </a:pPr>
            <a:r>
              <a:rPr lang="fr-FR">
                <a:latin typeface="Titillium Web"/>
                <a:cs typeface="Calibri Light"/>
              </a:rPr>
              <a:t>les clubs entrent en Challenge à l'issue des 1/8</a:t>
            </a:r>
            <a:r>
              <a:rPr lang="fr-FR" baseline="30000">
                <a:latin typeface="Titillium Web"/>
                <a:cs typeface="Calibri Light"/>
              </a:rPr>
              <a:t>ème</a:t>
            </a:r>
            <a:r>
              <a:rPr lang="fr-FR">
                <a:latin typeface="Titillium Web"/>
                <a:cs typeface="Calibri Light"/>
              </a:rPr>
              <a:t> de finale</a:t>
            </a:r>
          </a:p>
          <a:p>
            <a:r>
              <a:rPr lang="fr-FR" u="sng">
                <a:latin typeface="Titillium Web"/>
                <a:cs typeface="Calibri Light"/>
              </a:rPr>
              <a:t>+16 M </a:t>
            </a:r>
            <a:endParaRPr lang="fr-FR" u="sng">
              <a:latin typeface="Titillium Web"/>
              <a:ea typeface="+mj-lt"/>
              <a:cs typeface="+mj-lt"/>
            </a:endParaRPr>
          </a:p>
          <a:p>
            <a:pPr marL="0" indent="0">
              <a:buNone/>
            </a:pPr>
            <a:r>
              <a:rPr lang="fr-FR">
                <a:latin typeface="Titillium Web"/>
                <a:ea typeface="+mj-lt"/>
                <a:cs typeface="+mj-lt"/>
              </a:rPr>
              <a:t>les clubs entrent en Challenge à l'issue des 1/16</a:t>
            </a:r>
            <a:r>
              <a:rPr lang="fr-FR" baseline="30000">
                <a:latin typeface="Titillium Web"/>
                <a:ea typeface="+mj-lt"/>
                <a:cs typeface="+mj-lt"/>
              </a:rPr>
              <a:t>ème</a:t>
            </a:r>
            <a:r>
              <a:rPr lang="fr-FR">
                <a:latin typeface="Titillium Web"/>
                <a:ea typeface="+mj-lt"/>
                <a:cs typeface="+mj-lt"/>
              </a:rPr>
              <a:t> de finale</a:t>
            </a:r>
            <a:endParaRPr lang="fr-FR">
              <a:latin typeface="Titillium Web"/>
              <a:cs typeface="Calibri Light"/>
            </a:endParaRPr>
          </a:p>
          <a:p>
            <a:pPr marL="0" indent="0">
              <a:buNone/>
            </a:pPr>
            <a:endParaRPr lang="fr-FR">
              <a:latin typeface="Titillium Web" panose="00000500000000000000" pitchFamily="2" charset="0"/>
              <a:cs typeface="Calibri Light"/>
            </a:endParaRPr>
          </a:p>
          <a:p>
            <a:pPr marL="0" indent="0">
              <a:buNone/>
            </a:pPr>
            <a:endParaRPr lang="fr-FR" sz="1400">
              <a:latin typeface="Titillium Web"/>
              <a:cs typeface="Calibri Light"/>
            </a:endParaRPr>
          </a:p>
          <a:p>
            <a:endParaRPr lang="fr-FR">
              <a:latin typeface="Titillium Web" panose="00000500000000000000" pitchFamily="2" charset="0"/>
              <a:cs typeface="Calibri Light"/>
            </a:endParaRPr>
          </a:p>
          <a:p>
            <a:endParaRPr lang="fr-FR">
              <a:latin typeface="Titillium Web" panose="00000500000000000000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70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1C5CB-8033-E267-7132-CE95429B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80" y="365126"/>
            <a:ext cx="8543925" cy="1325563"/>
          </a:xfrm>
        </p:spPr>
        <p:txBody>
          <a:bodyPr/>
          <a:lstStyle/>
          <a:p>
            <a:r>
              <a:rPr lang="fr-FR">
                <a:latin typeface="Titillium Web"/>
              </a:rPr>
              <a:t>Têtes de série**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8F0FFB-5E00-779A-9E52-CFA4A8EE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80" y="1353987"/>
            <a:ext cx="9224962" cy="36920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>
                <a:latin typeface="Titillium Web"/>
                <a:cs typeface="Calibri Light"/>
              </a:rPr>
              <a:t>Les équipes déjà inscrites dans le tableau hors tour préliminaire sont les équipes têtes de série :</a:t>
            </a:r>
          </a:p>
          <a:p>
            <a:r>
              <a:rPr lang="fr-FR" sz="2000">
                <a:latin typeface="Titillium Web"/>
                <a:cs typeface="Calibri Light"/>
              </a:rPr>
              <a:t>U11M : Classement du délayage HN au 14/11/2022</a:t>
            </a:r>
          </a:p>
          <a:p>
            <a:r>
              <a:rPr lang="fr-FR" sz="2000">
                <a:latin typeface="Titillium Web"/>
                <a:cs typeface="Calibri Light"/>
              </a:rPr>
              <a:t>U11F : Classement COC 2022/2023</a:t>
            </a:r>
          </a:p>
          <a:p>
            <a:r>
              <a:rPr lang="fr-FR" sz="2000">
                <a:latin typeface="Titillium Web"/>
                <a:cs typeface="Calibri Light"/>
              </a:rPr>
              <a:t>U13M : Equipes qualifiées pour le challenge région + classement COC 2022/2023</a:t>
            </a:r>
          </a:p>
          <a:p>
            <a:r>
              <a:rPr lang="fr-FR" sz="2000">
                <a:latin typeface="Titillium Web"/>
                <a:cs typeface="Calibri Light"/>
              </a:rPr>
              <a:t>U13F : Equipes qualifiées pour le challenge région + classement COC 2022/2023</a:t>
            </a:r>
          </a:p>
          <a:p>
            <a:r>
              <a:rPr lang="fr-FR" sz="2000">
                <a:latin typeface="Titillium Web"/>
                <a:cs typeface="Calibri Light"/>
              </a:rPr>
              <a:t>U15M : Classement COC 2022/2023</a:t>
            </a:r>
          </a:p>
          <a:p>
            <a:r>
              <a:rPr lang="fr-FR" sz="2000">
                <a:latin typeface="Titillium Web"/>
                <a:cs typeface="Calibri Light"/>
              </a:rPr>
              <a:t>U15F : Equipe Région + Classement phase 3</a:t>
            </a:r>
          </a:p>
          <a:p>
            <a:r>
              <a:rPr lang="fr-FR" sz="2000">
                <a:latin typeface="Titillium Web"/>
                <a:cs typeface="Calibri Light"/>
              </a:rPr>
              <a:t>U18M : Classement COC 2022/2023</a:t>
            </a:r>
          </a:p>
          <a:p>
            <a:r>
              <a:rPr lang="fr-FR" sz="2000">
                <a:latin typeface="Titillium Web"/>
                <a:cs typeface="Calibri Light"/>
              </a:rPr>
              <a:t>18F : U17France + Classement Pré-Région </a:t>
            </a:r>
          </a:p>
          <a:p>
            <a:r>
              <a:rPr lang="fr-FR" sz="2000">
                <a:latin typeface="Titillium Web"/>
                <a:cs typeface="Calibri Light"/>
              </a:rPr>
              <a:t>+16F &amp; +16M : Classement au 14/11/2022</a:t>
            </a:r>
          </a:p>
          <a:p>
            <a:pPr marL="0" indent="0">
              <a:buNone/>
            </a:pPr>
            <a:endParaRPr lang="fr-FR" sz="2000">
              <a:latin typeface="Titillium Web"/>
              <a:cs typeface="Calibri Light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05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9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080544"/>
            <a:ext cx="2290859" cy="2208536"/>
          </a:xfrm>
          <a:prstGeom prst="rect">
            <a:avLst/>
          </a:prstGeom>
        </p:spPr>
      </p:pic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AEC1A0E9-C385-44B5-A5B6-161D70FEAFA1}"/>
              </a:ext>
            </a:extLst>
          </p:cNvPr>
          <p:cNvCxnSpPr>
            <a:cxnSpLocks/>
          </p:cNvCxnSpPr>
          <p:nvPr/>
        </p:nvCxnSpPr>
        <p:spPr>
          <a:xfrm>
            <a:off x="2217714" y="1740006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2" name="Organigramme : Connecteur page suivante 101">
            <a:extLst>
              <a:ext uri="{FF2B5EF4-FFF2-40B4-BE49-F238E27FC236}">
                <a16:creationId xmlns:a16="http://schemas.microsoft.com/office/drawing/2014/main" id="{EF0B44DC-36DE-4244-ACD7-DBBAE54BF9CF}"/>
              </a:ext>
            </a:extLst>
          </p:cNvPr>
          <p:cNvSpPr/>
          <p:nvPr/>
        </p:nvSpPr>
        <p:spPr>
          <a:xfrm>
            <a:off x="1193842" y="69784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103" name="Organigramme : Connecteur page suivante 102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2334532" y="69251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6" name="Organigramme : Connecteur page suivante 105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480376" y="694945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  <a:endParaRPr lang="fr-FR" sz="10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AD8CEE4-257E-4063-938E-B0E2C16837C8}"/>
              </a:ext>
            </a:extLst>
          </p:cNvPr>
          <p:cNvSpPr txBox="1"/>
          <p:nvPr/>
        </p:nvSpPr>
        <p:spPr>
          <a:xfrm>
            <a:off x="2941131" y="70894"/>
            <a:ext cx="41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BA8C45"/>
                </a:solidFill>
                <a:latin typeface="Titillium Web" panose="00000500000000000000" pitchFamily="2" charset="0"/>
              </a:rPr>
              <a:t>COUPE DES YVELINES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696679" y="5468501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BA8C45"/>
                </a:solidFill>
                <a:latin typeface="Titillium Web" panose="00000500000000000000" pitchFamily="2" charset="0"/>
              </a:rPr>
              <a:t>U11M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2334773" y="1573179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</p:cNvCxnSpPr>
          <p:nvPr/>
        </p:nvCxnSpPr>
        <p:spPr>
          <a:xfrm flipV="1">
            <a:off x="3774212" y="2512555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478932" y="2214635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TRIEL C 2H</a:t>
            </a:r>
          </a:p>
        </p:txBody>
      </p: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779739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932932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>
              <a:latin typeface="Titillium Web" panose="00000500000000000000" pitchFamily="2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391875" y="3061447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rgbClr val="FFF8AD"/>
                </a:solidFill>
                <a:latin typeface="Titillium Web" panose="00000500000000000000" pitchFamily="2" charset="0"/>
              </a:rPr>
              <a:t>Vainqueur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7549462" y="62182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itillium Web"/>
              </a:rPr>
              <a:t>* L’équipe du plus bas niveau reçoit</a:t>
            </a:r>
          </a:p>
          <a:p>
            <a:endParaRPr lang="fr-FR" sz="11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19" y="1585513"/>
            <a:ext cx="1021579" cy="1021579"/>
          </a:xfrm>
          <a:prstGeom prst="rect">
            <a:avLst/>
          </a:prstGeom>
        </p:spPr>
      </p:pic>
      <p:sp>
        <p:nvSpPr>
          <p:cNvPr id="197" name="Organigramme : Connecteur page suivante 196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7FAA831-5C13-4FA7-BBA9-632750AE3F3B}"/>
              </a:ext>
            </a:extLst>
          </p:cNvPr>
          <p:cNvCxnSpPr>
            <a:cxnSpLocks/>
          </p:cNvCxnSpPr>
          <p:nvPr/>
        </p:nvCxnSpPr>
        <p:spPr>
          <a:xfrm>
            <a:off x="948088" y="15695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C8F7A9A4-7500-4BFB-895F-F7B912F6E6C3}"/>
              </a:ext>
            </a:extLst>
          </p:cNvPr>
          <p:cNvCxnSpPr>
            <a:cxnSpLocks/>
          </p:cNvCxnSpPr>
          <p:nvPr/>
        </p:nvCxnSpPr>
        <p:spPr>
          <a:xfrm flipH="1" flipV="1">
            <a:off x="1069215" y="12504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2C77117-9E9D-404C-9E3B-12DF437F225F}"/>
              </a:ext>
            </a:extLst>
          </p:cNvPr>
          <p:cNvCxnSpPr>
            <a:cxnSpLocks/>
          </p:cNvCxnSpPr>
          <p:nvPr/>
        </p:nvCxnSpPr>
        <p:spPr>
          <a:xfrm>
            <a:off x="1070148" y="14114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5" name="Organigramme : Connecteur page suivante 134">
            <a:extLst>
              <a:ext uri="{FF2B5EF4-FFF2-40B4-BE49-F238E27FC236}">
                <a16:creationId xmlns:a16="http://schemas.microsoft.com/office/drawing/2014/main" id="{4E202E5E-ED64-4CAC-B07B-4E34C82CAEF0}"/>
              </a:ext>
            </a:extLst>
          </p:cNvPr>
          <p:cNvSpPr/>
          <p:nvPr/>
        </p:nvSpPr>
        <p:spPr>
          <a:xfrm>
            <a:off x="51921" y="69836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B9DCFB3-DC0E-4CDD-A6BC-0708DD040757}"/>
              </a:ext>
            </a:extLst>
          </p:cNvPr>
          <p:cNvSpPr/>
          <p:nvPr/>
        </p:nvSpPr>
        <p:spPr>
          <a:xfrm>
            <a:off x="4200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 (2)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54494EE-0B80-47D8-ADF2-15FFFC71F95C}"/>
              </a:ext>
            </a:extLst>
          </p:cNvPr>
          <p:cNvSpPr/>
          <p:nvPr/>
        </p:nvSpPr>
        <p:spPr>
          <a:xfrm>
            <a:off x="42001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A36BDE5-99C0-4BFE-A2BC-4A710596EDD2}"/>
              </a:ext>
            </a:extLst>
          </p:cNvPr>
          <p:cNvSpPr/>
          <p:nvPr/>
        </p:nvSpPr>
        <p:spPr>
          <a:xfrm>
            <a:off x="42001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B98788F-B470-47CB-B471-AF3B593BA3D7}"/>
              </a:ext>
            </a:extLst>
          </p:cNvPr>
          <p:cNvSpPr/>
          <p:nvPr/>
        </p:nvSpPr>
        <p:spPr>
          <a:xfrm>
            <a:off x="43198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TRIEL C 2H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C820E44-F46F-4B02-89E6-D3D055E89480}"/>
              </a:ext>
            </a:extLst>
          </p:cNvPr>
          <p:cNvSpPr/>
          <p:nvPr/>
        </p:nvSpPr>
        <p:spPr>
          <a:xfrm>
            <a:off x="43260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1BD510C-36E5-4453-8108-7759A09CF428}"/>
              </a:ext>
            </a:extLst>
          </p:cNvPr>
          <p:cNvSpPr/>
          <p:nvPr/>
        </p:nvSpPr>
        <p:spPr>
          <a:xfrm>
            <a:off x="45599" y="305553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759A1B3-7824-4FE0-92BC-2988559576DA}"/>
              </a:ext>
            </a:extLst>
          </p:cNvPr>
          <p:cNvSpPr/>
          <p:nvPr/>
        </p:nvSpPr>
        <p:spPr>
          <a:xfrm>
            <a:off x="45599" y="3370620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8C3D103-EED6-4818-A167-A189BF3650A0}"/>
              </a:ext>
            </a:extLst>
          </p:cNvPr>
          <p:cNvSpPr/>
          <p:nvPr/>
        </p:nvSpPr>
        <p:spPr>
          <a:xfrm>
            <a:off x="46891" y="368107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CONFLANS (2)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D2FB037-E58A-4F05-A5E9-826F7ECF5532}"/>
              </a:ext>
            </a:extLst>
          </p:cNvPr>
          <p:cNvSpPr/>
          <p:nvPr/>
        </p:nvSpPr>
        <p:spPr>
          <a:xfrm>
            <a:off x="50867" y="400558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AUBERGENVILLE HB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16773E8-7C1A-42F1-887B-91761D8E7B0E}"/>
              </a:ext>
            </a:extLst>
          </p:cNvPr>
          <p:cNvSpPr/>
          <p:nvPr/>
        </p:nvSpPr>
        <p:spPr>
          <a:xfrm>
            <a:off x="54217" y="432178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 (2)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A754FF3E-3390-4804-A2DC-713B1971BF0B}"/>
              </a:ext>
            </a:extLst>
          </p:cNvPr>
          <p:cNvSpPr/>
          <p:nvPr/>
        </p:nvSpPr>
        <p:spPr>
          <a:xfrm>
            <a:off x="52293" y="4643948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5A1A27E-9413-455A-A314-35CE0832D52A}"/>
              </a:ext>
            </a:extLst>
          </p:cNvPr>
          <p:cNvSpPr/>
          <p:nvPr/>
        </p:nvSpPr>
        <p:spPr>
          <a:xfrm>
            <a:off x="5229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HB LES MUREAUX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637421F-6244-4CA7-9CE1-F6A7E58255E6}"/>
              </a:ext>
            </a:extLst>
          </p:cNvPr>
          <p:cNvSpPr/>
          <p:nvPr/>
        </p:nvSpPr>
        <p:spPr>
          <a:xfrm>
            <a:off x="5349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BONNIERES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8F49BB1-EBCA-4ED4-8D4B-DAA4310AA373}"/>
              </a:ext>
            </a:extLst>
          </p:cNvPr>
          <p:cNvSpPr/>
          <p:nvPr/>
        </p:nvSpPr>
        <p:spPr>
          <a:xfrm>
            <a:off x="52293" y="560662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5FBC387-88B0-4831-AAC8-235BE1F98EE1}"/>
              </a:ext>
            </a:extLst>
          </p:cNvPr>
          <p:cNvSpPr/>
          <p:nvPr/>
        </p:nvSpPr>
        <p:spPr>
          <a:xfrm>
            <a:off x="52293" y="592199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60F7B7A8-636B-4A41-95FD-4DB128B039F0}"/>
              </a:ext>
            </a:extLst>
          </p:cNvPr>
          <p:cNvCxnSpPr>
            <a:cxnSpLocks/>
          </p:cNvCxnSpPr>
          <p:nvPr/>
        </p:nvCxnSpPr>
        <p:spPr>
          <a:xfrm>
            <a:off x="946548" y="12507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DF9AE0-8E06-46F0-BCE6-B1CCB2ED03D1}"/>
              </a:ext>
            </a:extLst>
          </p:cNvPr>
          <p:cNvSpPr/>
          <p:nvPr/>
        </p:nvSpPr>
        <p:spPr>
          <a:xfrm>
            <a:off x="1191279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914D7FF-2DB1-4F90-9220-61113A7F050E}"/>
              </a:ext>
            </a:extLst>
          </p:cNvPr>
          <p:cNvSpPr/>
          <p:nvPr/>
        </p:nvSpPr>
        <p:spPr>
          <a:xfrm>
            <a:off x="45465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AF1C848A-A395-4A05-9CFB-F43993F2D0C7}"/>
              </a:ext>
            </a:extLst>
          </p:cNvPr>
          <p:cNvCxnSpPr>
            <a:cxnSpLocks/>
          </p:cNvCxnSpPr>
          <p:nvPr/>
        </p:nvCxnSpPr>
        <p:spPr>
          <a:xfrm>
            <a:off x="950651" y="22096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29B0758C-54E1-4654-BA89-C1CFEB74614B}"/>
              </a:ext>
            </a:extLst>
          </p:cNvPr>
          <p:cNvCxnSpPr>
            <a:cxnSpLocks/>
          </p:cNvCxnSpPr>
          <p:nvPr/>
        </p:nvCxnSpPr>
        <p:spPr>
          <a:xfrm flipH="1" flipV="1">
            <a:off x="1071778" y="189053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5E14A741-73F5-416D-ACDE-9F167F5713C8}"/>
              </a:ext>
            </a:extLst>
          </p:cNvPr>
          <p:cNvCxnSpPr>
            <a:cxnSpLocks/>
          </p:cNvCxnSpPr>
          <p:nvPr/>
        </p:nvCxnSpPr>
        <p:spPr>
          <a:xfrm>
            <a:off x="1072711" y="205153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A2557EF-05F4-4AFC-B873-9E797AD45D81}"/>
              </a:ext>
            </a:extLst>
          </p:cNvPr>
          <p:cNvCxnSpPr>
            <a:cxnSpLocks/>
          </p:cNvCxnSpPr>
          <p:nvPr/>
        </p:nvCxnSpPr>
        <p:spPr>
          <a:xfrm>
            <a:off x="949111" y="18908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D4950C8-2E54-4B51-87B1-1E02ED5EF515}"/>
              </a:ext>
            </a:extLst>
          </p:cNvPr>
          <p:cNvSpPr/>
          <p:nvPr/>
        </p:nvSpPr>
        <p:spPr>
          <a:xfrm>
            <a:off x="1193842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D1BDEA6-5189-47A0-A8ED-D07C3EEB6ED0}"/>
              </a:ext>
            </a:extLst>
          </p:cNvPr>
          <p:cNvCxnSpPr>
            <a:cxnSpLocks/>
          </p:cNvCxnSpPr>
          <p:nvPr/>
        </p:nvCxnSpPr>
        <p:spPr>
          <a:xfrm>
            <a:off x="955302" y="28495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57971CE3-8B6D-4895-A045-D50AC24B4817}"/>
              </a:ext>
            </a:extLst>
          </p:cNvPr>
          <p:cNvCxnSpPr>
            <a:cxnSpLocks/>
          </p:cNvCxnSpPr>
          <p:nvPr/>
        </p:nvCxnSpPr>
        <p:spPr>
          <a:xfrm flipH="1" flipV="1">
            <a:off x="1076429" y="25304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1972DFE-6F38-4E6E-A502-3BEE3665AF3B}"/>
              </a:ext>
            </a:extLst>
          </p:cNvPr>
          <p:cNvCxnSpPr>
            <a:cxnSpLocks/>
          </p:cNvCxnSpPr>
          <p:nvPr/>
        </p:nvCxnSpPr>
        <p:spPr>
          <a:xfrm>
            <a:off x="1077362" y="26914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807B5701-C8DC-4F2F-A762-52E3DEEE4F45}"/>
              </a:ext>
            </a:extLst>
          </p:cNvPr>
          <p:cNvCxnSpPr>
            <a:cxnSpLocks/>
          </p:cNvCxnSpPr>
          <p:nvPr/>
        </p:nvCxnSpPr>
        <p:spPr>
          <a:xfrm>
            <a:off x="953762" y="25307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1FE0AD2-E5BD-4282-B96C-58DAB7373690}"/>
              </a:ext>
            </a:extLst>
          </p:cNvPr>
          <p:cNvSpPr/>
          <p:nvPr/>
        </p:nvSpPr>
        <p:spPr>
          <a:xfrm>
            <a:off x="1198493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Titillium Web" panose="00000500000000000000" pitchFamily="2" charset="0"/>
              </a:rPr>
              <a:t>TRIEL C 2H</a:t>
            </a:r>
          </a:p>
        </p:txBody>
      </p: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BB2B642B-AFEA-41AF-BDEE-3EF48E70E20B}"/>
              </a:ext>
            </a:extLst>
          </p:cNvPr>
          <p:cNvCxnSpPr>
            <a:cxnSpLocks/>
          </p:cNvCxnSpPr>
          <p:nvPr/>
        </p:nvCxnSpPr>
        <p:spPr>
          <a:xfrm>
            <a:off x="957865" y="34896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530083E8-0A55-4F0D-8C7C-2B03DCB69E85}"/>
              </a:ext>
            </a:extLst>
          </p:cNvPr>
          <p:cNvCxnSpPr>
            <a:cxnSpLocks/>
          </p:cNvCxnSpPr>
          <p:nvPr/>
        </p:nvCxnSpPr>
        <p:spPr>
          <a:xfrm flipH="1" flipV="1">
            <a:off x="1078992" y="317053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AA4483-735C-4353-91A6-A9AF1629C0D3}"/>
              </a:ext>
            </a:extLst>
          </p:cNvPr>
          <p:cNvCxnSpPr>
            <a:cxnSpLocks/>
          </p:cNvCxnSpPr>
          <p:nvPr/>
        </p:nvCxnSpPr>
        <p:spPr>
          <a:xfrm>
            <a:off x="1079925" y="333152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A8F049B0-60B6-4E0D-9C29-069E0F7A18F9}"/>
              </a:ext>
            </a:extLst>
          </p:cNvPr>
          <p:cNvCxnSpPr>
            <a:cxnSpLocks/>
          </p:cNvCxnSpPr>
          <p:nvPr/>
        </p:nvCxnSpPr>
        <p:spPr>
          <a:xfrm>
            <a:off x="956325" y="31708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3E3CC32-BB77-41D7-8941-D07A15402B49}"/>
              </a:ext>
            </a:extLst>
          </p:cNvPr>
          <p:cNvSpPr/>
          <p:nvPr/>
        </p:nvSpPr>
        <p:spPr>
          <a:xfrm>
            <a:off x="1201056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USC MAISONS – LAFFITTE HB</a:t>
            </a:r>
          </a:p>
        </p:txBody>
      </p: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1B6961DB-8BD7-40F1-B264-32BF080C4D6F}"/>
              </a:ext>
            </a:extLst>
          </p:cNvPr>
          <p:cNvCxnSpPr>
            <a:cxnSpLocks/>
          </p:cNvCxnSpPr>
          <p:nvPr/>
        </p:nvCxnSpPr>
        <p:spPr>
          <a:xfrm>
            <a:off x="961180" y="41113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B711D358-5793-4AD0-9C4D-694318B74C2D}"/>
              </a:ext>
            </a:extLst>
          </p:cNvPr>
          <p:cNvCxnSpPr>
            <a:cxnSpLocks/>
          </p:cNvCxnSpPr>
          <p:nvPr/>
        </p:nvCxnSpPr>
        <p:spPr>
          <a:xfrm flipH="1" flipV="1">
            <a:off x="1082307" y="379221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42AFB163-892A-4508-998D-DC7F7F84A30E}"/>
              </a:ext>
            </a:extLst>
          </p:cNvPr>
          <p:cNvCxnSpPr>
            <a:cxnSpLocks/>
          </p:cNvCxnSpPr>
          <p:nvPr/>
        </p:nvCxnSpPr>
        <p:spPr>
          <a:xfrm>
            <a:off x="1083240" y="395321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815426F7-1748-447F-84DE-BB169F74D744}"/>
              </a:ext>
            </a:extLst>
          </p:cNvPr>
          <p:cNvCxnSpPr>
            <a:cxnSpLocks/>
          </p:cNvCxnSpPr>
          <p:nvPr/>
        </p:nvCxnSpPr>
        <p:spPr>
          <a:xfrm>
            <a:off x="959640" y="37925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E0D84A9-E0C9-4CCE-8497-8C0FB0DD1528}"/>
              </a:ext>
            </a:extLst>
          </p:cNvPr>
          <p:cNvSpPr/>
          <p:nvPr/>
        </p:nvSpPr>
        <p:spPr>
          <a:xfrm>
            <a:off x="1204371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CONFLANS (2)</a:t>
            </a:r>
          </a:p>
        </p:txBody>
      </p: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B5AE7289-5E66-484A-9791-77149879DDF3}"/>
              </a:ext>
            </a:extLst>
          </p:cNvPr>
          <p:cNvCxnSpPr>
            <a:cxnSpLocks/>
          </p:cNvCxnSpPr>
          <p:nvPr/>
        </p:nvCxnSpPr>
        <p:spPr>
          <a:xfrm>
            <a:off x="963743" y="47514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43EF9C13-05AD-48E2-ABDB-BF0AC5B9CE4A}"/>
              </a:ext>
            </a:extLst>
          </p:cNvPr>
          <p:cNvCxnSpPr>
            <a:cxnSpLocks/>
          </p:cNvCxnSpPr>
          <p:nvPr/>
        </p:nvCxnSpPr>
        <p:spPr>
          <a:xfrm flipH="1" flipV="1">
            <a:off x="1084870" y="4432331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A6183982-1C12-45F6-8C8A-C289B368DC33}"/>
              </a:ext>
            </a:extLst>
          </p:cNvPr>
          <p:cNvCxnSpPr>
            <a:cxnSpLocks/>
          </p:cNvCxnSpPr>
          <p:nvPr/>
        </p:nvCxnSpPr>
        <p:spPr>
          <a:xfrm>
            <a:off x="1085803" y="459332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8C34C9E6-BBB8-48D3-B654-180E82DF8B42}"/>
              </a:ext>
            </a:extLst>
          </p:cNvPr>
          <p:cNvCxnSpPr>
            <a:cxnSpLocks/>
          </p:cNvCxnSpPr>
          <p:nvPr/>
        </p:nvCxnSpPr>
        <p:spPr>
          <a:xfrm>
            <a:off x="962203" y="44326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6474875-D987-41EF-A981-1718A8A7DC2C}"/>
              </a:ext>
            </a:extLst>
          </p:cNvPr>
          <p:cNvSpPr/>
          <p:nvPr/>
        </p:nvSpPr>
        <p:spPr>
          <a:xfrm>
            <a:off x="1206934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24AA2CA8-51E0-48F7-B140-83FBA63EBF22}"/>
              </a:ext>
            </a:extLst>
          </p:cNvPr>
          <p:cNvCxnSpPr>
            <a:cxnSpLocks/>
          </p:cNvCxnSpPr>
          <p:nvPr/>
        </p:nvCxnSpPr>
        <p:spPr>
          <a:xfrm>
            <a:off x="964379" y="53913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BE08C0A3-E951-459C-95D9-EF975BE003F7}"/>
              </a:ext>
            </a:extLst>
          </p:cNvPr>
          <p:cNvCxnSpPr>
            <a:cxnSpLocks/>
          </p:cNvCxnSpPr>
          <p:nvPr/>
        </p:nvCxnSpPr>
        <p:spPr>
          <a:xfrm flipH="1" flipV="1">
            <a:off x="1085506" y="507221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5B6559A6-AE86-434D-9EFA-9E562E599C29}"/>
              </a:ext>
            </a:extLst>
          </p:cNvPr>
          <p:cNvCxnSpPr>
            <a:cxnSpLocks/>
          </p:cNvCxnSpPr>
          <p:nvPr/>
        </p:nvCxnSpPr>
        <p:spPr>
          <a:xfrm>
            <a:off x="1086439" y="523320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4C1C0ADD-BED0-41A1-AFD1-003E9D17CF34}"/>
              </a:ext>
            </a:extLst>
          </p:cNvPr>
          <p:cNvCxnSpPr>
            <a:cxnSpLocks/>
          </p:cNvCxnSpPr>
          <p:nvPr/>
        </p:nvCxnSpPr>
        <p:spPr>
          <a:xfrm>
            <a:off x="962839" y="50725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2C577E6-7698-4A8C-B74D-B4172450E235}"/>
              </a:ext>
            </a:extLst>
          </p:cNvPr>
          <p:cNvSpPr/>
          <p:nvPr/>
        </p:nvSpPr>
        <p:spPr>
          <a:xfrm>
            <a:off x="1207570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BONNIERES</a:t>
            </a:r>
          </a:p>
        </p:txBody>
      </p: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308574BE-B9EA-4652-B49E-FFC2ADB3D395}"/>
              </a:ext>
            </a:extLst>
          </p:cNvPr>
          <p:cNvCxnSpPr>
            <a:cxnSpLocks/>
          </p:cNvCxnSpPr>
          <p:nvPr/>
        </p:nvCxnSpPr>
        <p:spPr>
          <a:xfrm>
            <a:off x="966942" y="60314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9EBFA944-13B6-4C37-AE0A-115A64C7A6E9}"/>
              </a:ext>
            </a:extLst>
          </p:cNvPr>
          <p:cNvCxnSpPr>
            <a:cxnSpLocks/>
          </p:cNvCxnSpPr>
          <p:nvPr/>
        </p:nvCxnSpPr>
        <p:spPr>
          <a:xfrm flipH="1" flipV="1">
            <a:off x="1088069" y="5712330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46E6868C-A0EB-4B54-A088-E7FBE4915F67}"/>
              </a:ext>
            </a:extLst>
          </p:cNvPr>
          <p:cNvCxnSpPr>
            <a:cxnSpLocks/>
          </p:cNvCxnSpPr>
          <p:nvPr/>
        </p:nvCxnSpPr>
        <p:spPr>
          <a:xfrm>
            <a:off x="1089002" y="5873325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03CBC481-7AB8-4F41-B82F-52F79B88621D}"/>
              </a:ext>
            </a:extLst>
          </p:cNvPr>
          <p:cNvCxnSpPr>
            <a:cxnSpLocks/>
          </p:cNvCxnSpPr>
          <p:nvPr/>
        </p:nvCxnSpPr>
        <p:spPr>
          <a:xfrm>
            <a:off x="965402" y="5712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FB01B5D4-0DBE-44C2-A91D-3A0970C0EF0E}"/>
              </a:ext>
            </a:extLst>
          </p:cNvPr>
          <p:cNvSpPr/>
          <p:nvPr/>
        </p:nvSpPr>
        <p:spPr>
          <a:xfrm>
            <a:off x="1210133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VERNOUILLET/V</a:t>
            </a:r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1683027A-4051-4B7F-ADC5-95240DFB552D}"/>
              </a:ext>
            </a:extLst>
          </p:cNvPr>
          <p:cNvCxnSpPr>
            <a:cxnSpLocks/>
          </p:cNvCxnSpPr>
          <p:nvPr/>
        </p:nvCxnSpPr>
        <p:spPr>
          <a:xfrm>
            <a:off x="2096587" y="140531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D3257B82-9B2A-479C-B78D-82F9C26206B3}"/>
              </a:ext>
            </a:extLst>
          </p:cNvPr>
          <p:cNvCxnSpPr>
            <a:cxnSpLocks/>
          </p:cNvCxnSpPr>
          <p:nvPr/>
        </p:nvCxnSpPr>
        <p:spPr>
          <a:xfrm>
            <a:off x="2098562" y="20495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DA69A89B-2F55-405E-885D-FDCCF1D00207}"/>
              </a:ext>
            </a:extLst>
          </p:cNvPr>
          <p:cNvCxnSpPr>
            <a:cxnSpLocks/>
          </p:cNvCxnSpPr>
          <p:nvPr/>
        </p:nvCxnSpPr>
        <p:spPr>
          <a:xfrm flipV="1">
            <a:off x="2217714" y="1405318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8CFB5792-6AB0-4417-95C6-26CC7FB24A2C}"/>
              </a:ext>
            </a:extLst>
          </p:cNvPr>
          <p:cNvCxnSpPr>
            <a:cxnSpLocks/>
          </p:cNvCxnSpPr>
          <p:nvPr/>
        </p:nvCxnSpPr>
        <p:spPr>
          <a:xfrm>
            <a:off x="2229916" y="3018300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404168CA-8214-4067-A97F-3FACB87439EA}"/>
              </a:ext>
            </a:extLst>
          </p:cNvPr>
          <p:cNvCxnSpPr>
            <a:cxnSpLocks/>
          </p:cNvCxnSpPr>
          <p:nvPr/>
        </p:nvCxnSpPr>
        <p:spPr>
          <a:xfrm>
            <a:off x="2108789" y="268361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1" name="Connecteur droit 300">
            <a:extLst>
              <a:ext uri="{FF2B5EF4-FFF2-40B4-BE49-F238E27FC236}">
                <a16:creationId xmlns:a16="http://schemas.microsoft.com/office/drawing/2014/main" id="{CEFDCF66-C878-4BCD-80A1-325CD1015C18}"/>
              </a:ext>
            </a:extLst>
          </p:cNvPr>
          <p:cNvCxnSpPr>
            <a:cxnSpLocks/>
          </p:cNvCxnSpPr>
          <p:nvPr/>
        </p:nvCxnSpPr>
        <p:spPr>
          <a:xfrm>
            <a:off x="2110764" y="332787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2" name="Connecteur droit 301">
            <a:extLst>
              <a:ext uri="{FF2B5EF4-FFF2-40B4-BE49-F238E27FC236}">
                <a16:creationId xmlns:a16="http://schemas.microsoft.com/office/drawing/2014/main" id="{A7050762-418E-40F9-B601-53A15A330141}"/>
              </a:ext>
            </a:extLst>
          </p:cNvPr>
          <p:cNvCxnSpPr>
            <a:cxnSpLocks/>
          </p:cNvCxnSpPr>
          <p:nvPr/>
        </p:nvCxnSpPr>
        <p:spPr>
          <a:xfrm flipV="1">
            <a:off x="2229916" y="2683612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3" name="Connecteur droit 302">
            <a:extLst>
              <a:ext uri="{FF2B5EF4-FFF2-40B4-BE49-F238E27FC236}">
                <a16:creationId xmlns:a16="http://schemas.microsoft.com/office/drawing/2014/main" id="{1BBA35BD-9638-4BF3-99F0-CDFB9045FFC4}"/>
              </a:ext>
            </a:extLst>
          </p:cNvPr>
          <p:cNvCxnSpPr>
            <a:cxnSpLocks/>
          </p:cNvCxnSpPr>
          <p:nvPr/>
        </p:nvCxnSpPr>
        <p:spPr>
          <a:xfrm>
            <a:off x="2223987" y="429188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4" name="Rectangle 303">
            <a:extLst>
              <a:ext uri="{FF2B5EF4-FFF2-40B4-BE49-F238E27FC236}">
                <a16:creationId xmlns:a16="http://schemas.microsoft.com/office/drawing/2014/main" id="{70358E88-A337-4799-82D3-B882588BBC36}"/>
              </a:ext>
            </a:extLst>
          </p:cNvPr>
          <p:cNvSpPr/>
          <p:nvPr/>
        </p:nvSpPr>
        <p:spPr>
          <a:xfrm>
            <a:off x="2345022" y="4125058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05" name="Connecteur droit 304">
            <a:extLst>
              <a:ext uri="{FF2B5EF4-FFF2-40B4-BE49-F238E27FC236}">
                <a16:creationId xmlns:a16="http://schemas.microsoft.com/office/drawing/2014/main" id="{B990B290-3D1C-4276-A3AC-79951AB5E3B3}"/>
              </a:ext>
            </a:extLst>
          </p:cNvPr>
          <p:cNvCxnSpPr>
            <a:cxnSpLocks/>
          </p:cNvCxnSpPr>
          <p:nvPr/>
        </p:nvCxnSpPr>
        <p:spPr>
          <a:xfrm>
            <a:off x="2102860" y="395719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6" name="Connecteur droit 305">
            <a:extLst>
              <a:ext uri="{FF2B5EF4-FFF2-40B4-BE49-F238E27FC236}">
                <a16:creationId xmlns:a16="http://schemas.microsoft.com/office/drawing/2014/main" id="{AC82AEA5-AC85-4520-AF63-AC8D2C85F09F}"/>
              </a:ext>
            </a:extLst>
          </p:cNvPr>
          <p:cNvCxnSpPr>
            <a:cxnSpLocks/>
          </p:cNvCxnSpPr>
          <p:nvPr/>
        </p:nvCxnSpPr>
        <p:spPr>
          <a:xfrm>
            <a:off x="2104835" y="460146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6BFEC795-E41C-40DA-BC94-D3B11A8B5138}"/>
              </a:ext>
            </a:extLst>
          </p:cNvPr>
          <p:cNvCxnSpPr>
            <a:cxnSpLocks/>
          </p:cNvCxnSpPr>
          <p:nvPr/>
        </p:nvCxnSpPr>
        <p:spPr>
          <a:xfrm flipV="1">
            <a:off x="2223987" y="3957197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C057569A-C1A2-4225-9958-F104FA0ECF14}"/>
              </a:ext>
            </a:extLst>
          </p:cNvPr>
          <p:cNvCxnSpPr>
            <a:cxnSpLocks/>
          </p:cNvCxnSpPr>
          <p:nvPr/>
        </p:nvCxnSpPr>
        <p:spPr>
          <a:xfrm>
            <a:off x="2236189" y="557017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9" name="Rectangle 308">
            <a:extLst>
              <a:ext uri="{FF2B5EF4-FFF2-40B4-BE49-F238E27FC236}">
                <a16:creationId xmlns:a16="http://schemas.microsoft.com/office/drawing/2014/main" id="{5F8E8E5C-477A-4FD1-B059-7A2554E9048A}"/>
              </a:ext>
            </a:extLst>
          </p:cNvPr>
          <p:cNvSpPr/>
          <p:nvPr/>
        </p:nvSpPr>
        <p:spPr>
          <a:xfrm>
            <a:off x="2353248" y="54033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VERNOUILLET/V</a:t>
            </a:r>
          </a:p>
        </p:txBody>
      </p: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AB6A5DC8-C072-4AC7-A991-B44F639CEDB3}"/>
              </a:ext>
            </a:extLst>
          </p:cNvPr>
          <p:cNvCxnSpPr>
            <a:cxnSpLocks/>
          </p:cNvCxnSpPr>
          <p:nvPr/>
        </p:nvCxnSpPr>
        <p:spPr>
          <a:xfrm>
            <a:off x="2115062" y="523549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051F4C8A-12AF-4553-ACAF-972A2E7F8C11}"/>
              </a:ext>
            </a:extLst>
          </p:cNvPr>
          <p:cNvCxnSpPr>
            <a:cxnSpLocks/>
          </p:cNvCxnSpPr>
          <p:nvPr/>
        </p:nvCxnSpPr>
        <p:spPr>
          <a:xfrm>
            <a:off x="2117037" y="587975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7E26553-DE10-4D7A-B3EE-074B889E2899}"/>
              </a:ext>
            </a:extLst>
          </p:cNvPr>
          <p:cNvCxnSpPr>
            <a:cxnSpLocks/>
          </p:cNvCxnSpPr>
          <p:nvPr/>
        </p:nvCxnSpPr>
        <p:spPr>
          <a:xfrm flipV="1">
            <a:off x="2236189" y="5235491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FA381412-A3D6-4277-9FBC-E2F825500DF3}"/>
              </a:ext>
            </a:extLst>
          </p:cNvPr>
          <p:cNvCxnSpPr>
            <a:cxnSpLocks/>
          </p:cNvCxnSpPr>
          <p:nvPr/>
        </p:nvCxnSpPr>
        <p:spPr>
          <a:xfrm>
            <a:off x="3357864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A13F302F-8F57-4386-9EE1-1C99F1B29C8A}"/>
              </a:ext>
            </a:extLst>
          </p:cNvPr>
          <p:cNvCxnSpPr>
            <a:cxnSpLocks/>
          </p:cNvCxnSpPr>
          <p:nvPr/>
        </p:nvCxnSpPr>
        <p:spPr>
          <a:xfrm>
            <a:off x="3231219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0D9675C9-18AB-4FEC-8E60-2F3B99B5A698}"/>
              </a:ext>
            </a:extLst>
          </p:cNvPr>
          <p:cNvCxnSpPr>
            <a:cxnSpLocks/>
          </p:cNvCxnSpPr>
          <p:nvPr/>
        </p:nvCxnSpPr>
        <p:spPr>
          <a:xfrm>
            <a:off x="3230855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042A4FD1-3B37-412C-9560-81A34060D923}"/>
              </a:ext>
            </a:extLst>
          </p:cNvPr>
          <p:cNvCxnSpPr>
            <a:cxnSpLocks/>
          </p:cNvCxnSpPr>
          <p:nvPr/>
        </p:nvCxnSpPr>
        <p:spPr>
          <a:xfrm flipV="1">
            <a:off x="3351982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9" name="Rectangle 298">
            <a:extLst>
              <a:ext uri="{FF2B5EF4-FFF2-40B4-BE49-F238E27FC236}">
                <a16:creationId xmlns:a16="http://schemas.microsoft.com/office/drawing/2014/main" id="{1F2FB2CB-B176-4270-9D65-AD7440C35468}"/>
              </a:ext>
            </a:extLst>
          </p:cNvPr>
          <p:cNvSpPr/>
          <p:nvPr/>
        </p:nvSpPr>
        <p:spPr>
          <a:xfrm>
            <a:off x="2346975" y="2851473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Titillium Web" panose="00000500000000000000" pitchFamily="2" charset="0"/>
              </a:rPr>
              <a:t>TRIEL C 2H</a:t>
            </a:r>
          </a:p>
        </p:txBody>
      </p: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D87D7551-2331-492A-A5A4-FC1AE4660644}"/>
              </a:ext>
            </a:extLst>
          </p:cNvPr>
          <p:cNvCxnSpPr>
            <a:cxnSpLocks/>
          </p:cNvCxnSpPr>
          <p:nvPr/>
        </p:nvCxnSpPr>
        <p:spPr>
          <a:xfrm>
            <a:off x="3374804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448A7AEC-F036-488C-9C0D-23F652939093}"/>
              </a:ext>
            </a:extLst>
          </p:cNvPr>
          <p:cNvCxnSpPr>
            <a:cxnSpLocks/>
          </p:cNvCxnSpPr>
          <p:nvPr/>
        </p:nvCxnSpPr>
        <p:spPr>
          <a:xfrm>
            <a:off x="3248159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495F694-7E56-4B28-A3D2-E16F34A3C02D}"/>
              </a:ext>
            </a:extLst>
          </p:cNvPr>
          <p:cNvCxnSpPr>
            <a:cxnSpLocks/>
          </p:cNvCxnSpPr>
          <p:nvPr/>
        </p:nvCxnSpPr>
        <p:spPr>
          <a:xfrm>
            <a:off x="3247795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5D7C36FA-E97A-45A7-AE25-E0F93B421D04}"/>
              </a:ext>
            </a:extLst>
          </p:cNvPr>
          <p:cNvCxnSpPr>
            <a:cxnSpLocks/>
          </p:cNvCxnSpPr>
          <p:nvPr/>
        </p:nvCxnSpPr>
        <p:spPr>
          <a:xfrm flipV="1">
            <a:off x="3368922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3" name="Rectangle 312">
            <a:extLst>
              <a:ext uri="{FF2B5EF4-FFF2-40B4-BE49-F238E27FC236}">
                <a16:creationId xmlns:a16="http://schemas.microsoft.com/office/drawing/2014/main" id="{21040031-E380-4CAE-93CE-D7F3B6A2A1A0}"/>
              </a:ext>
            </a:extLst>
          </p:cNvPr>
          <p:cNvSpPr/>
          <p:nvPr/>
        </p:nvSpPr>
        <p:spPr>
          <a:xfrm>
            <a:off x="3447037" y="4769261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VERNOUILLET/V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3BF1D76-AA4B-48A6-8E5A-352DC93A6169}"/>
              </a:ext>
            </a:extLst>
          </p:cNvPr>
          <p:cNvSpPr/>
          <p:nvPr/>
        </p:nvSpPr>
        <p:spPr>
          <a:xfrm>
            <a:off x="892848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 BOIS D’ARCY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0A6B862D-1FD8-497F-8153-E4ECE92591F4}"/>
              </a:ext>
            </a:extLst>
          </p:cNvPr>
          <p:cNvSpPr/>
          <p:nvPr/>
        </p:nvSpPr>
        <p:spPr>
          <a:xfrm>
            <a:off x="8925017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5F0D7091-4F57-4352-B401-43CB495A4ADA}"/>
              </a:ext>
            </a:extLst>
          </p:cNvPr>
          <p:cNvSpPr/>
          <p:nvPr/>
        </p:nvSpPr>
        <p:spPr>
          <a:xfrm>
            <a:off x="8925017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9CD24F21-D1C0-4F95-88CB-F38A282F56D3}"/>
              </a:ext>
            </a:extLst>
          </p:cNvPr>
          <p:cNvSpPr/>
          <p:nvPr/>
        </p:nvSpPr>
        <p:spPr>
          <a:xfrm>
            <a:off x="8926214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TS VICINOIS 88 HB 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6AB0D55-2DFD-4AD8-AB22-087CA5A5AFB3}"/>
              </a:ext>
            </a:extLst>
          </p:cNvPr>
          <p:cNvSpPr/>
          <p:nvPr/>
        </p:nvSpPr>
        <p:spPr>
          <a:xfrm>
            <a:off x="8926276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56985F8-68D5-440A-87F3-8EEF2DEBC0B8}"/>
              </a:ext>
            </a:extLst>
          </p:cNvPr>
          <p:cNvSpPr/>
          <p:nvPr/>
        </p:nvSpPr>
        <p:spPr>
          <a:xfrm>
            <a:off x="8946210" y="429525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DBA5600-1D7E-449D-88CA-FF2D6131EC20}"/>
              </a:ext>
            </a:extLst>
          </p:cNvPr>
          <p:cNvSpPr/>
          <p:nvPr/>
        </p:nvSpPr>
        <p:spPr>
          <a:xfrm>
            <a:off x="8946210" y="308047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539E987D-2860-4D1F-9C90-AECCA432138F}"/>
              </a:ext>
            </a:extLst>
          </p:cNvPr>
          <p:cNvSpPr/>
          <p:nvPr/>
        </p:nvSpPr>
        <p:spPr>
          <a:xfrm>
            <a:off x="8947502" y="396242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RAMBOUILLET HB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E04D6268-11A7-4F5C-881C-44720606E948}"/>
              </a:ext>
            </a:extLst>
          </p:cNvPr>
          <p:cNvSpPr/>
          <p:nvPr/>
        </p:nvSpPr>
        <p:spPr>
          <a:xfrm>
            <a:off x="8947502" y="33725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65CF3204-26A5-46C2-8A03-B27DA664284D}"/>
              </a:ext>
            </a:extLst>
          </p:cNvPr>
          <p:cNvSpPr/>
          <p:nvPr/>
        </p:nvSpPr>
        <p:spPr>
          <a:xfrm>
            <a:off x="8954828" y="4611929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637FEA0E-1028-4C84-8BB5-1B63807CA6E6}"/>
              </a:ext>
            </a:extLst>
          </p:cNvPr>
          <p:cNvSpPr/>
          <p:nvPr/>
        </p:nvSpPr>
        <p:spPr>
          <a:xfrm>
            <a:off x="8948928" y="36767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 BOUGIVAL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7D9AA25-B65E-4729-ADB8-CB9A70E216E7}"/>
              </a:ext>
            </a:extLst>
          </p:cNvPr>
          <p:cNvSpPr/>
          <p:nvPr/>
        </p:nvSpPr>
        <p:spPr>
          <a:xfrm>
            <a:off x="893133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ES PERRAY HB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38F4705-7860-47F6-94AB-C09D03864F16}"/>
              </a:ext>
            </a:extLst>
          </p:cNvPr>
          <p:cNvSpPr/>
          <p:nvPr/>
        </p:nvSpPr>
        <p:spPr>
          <a:xfrm>
            <a:off x="893253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SARTROUVILLE HB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5276F999-9D1C-4E80-8E8A-C541149C868E}"/>
              </a:ext>
            </a:extLst>
          </p:cNvPr>
          <p:cNvSpPr/>
          <p:nvPr/>
        </p:nvSpPr>
        <p:spPr>
          <a:xfrm>
            <a:off x="8931333" y="55867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CEF2CF4-3F1E-4DA5-A89B-A1A82622B0F3}"/>
              </a:ext>
            </a:extLst>
          </p:cNvPr>
          <p:cNvSpPr/>
          <p:nvPr/>
        </p:nvSpPr>
        <p:spPr>
          <a:xfrm>
            <a:off x="8931333" y="590211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7B7DDF78-F38F-4F80-B553-47125BA596BF}"/>
              </a:ext>
            </a:extLst>
          </p:cNvPr>
          <p:cNvSpPr/>
          <p:nvPr/>
        </p:nvSpPr>
        <p:spPr>
          <a:xfrm>
            <a:off x="8928481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VERSAILLES HBC</a:t>
            </a:r>
          </a:p>
        </p:txBody>
      </p:sp>
      <p:cxnSp>
        <p:nvCxnSpPr>
          <p:cNvPr id="371" name="Connecteur droit 370">
            <a:extLst>
              <a:ext uri="{FF2B5EF4-FFF2-40B4-BE49-F238E27FC236}">
                <a16:creationId xmlns:a16="http://schemas.microsoft.com/office/drawing/2014/main" id="{7F63D6F1-E849-46F7-984B-6CAA5E8B287C}"/>
              </a:ext>
            </a:extLst>
          </p:cNvPr>
          <p:cNvCxnSpPr>
            <a:cxnSpLocks/>
          </p:cNvCxnSpPr>
          <p:nvPr/>
        </p:nvCxnSpPr>
        <p:spPr>
          <a:xfrm>
            <a:off x="8808605" y="15673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2" name="Connecteur droit 371">
            <a:extLst>
              <a:ext uri="{FF2B5EF4-FFF2-40B4-BE49-F238E27FC236}">
                <a16:creationId xmlns:a16="http://schemas.microsoft.com/office/drawing/2014/main" id="{56824D37-5801-42FF-B54D-DA47ADFA418C}"/>
              </a:ext>
            </a:extLst>
          </p:cNvPr>
          <p:cNvCxnSpPr>
            <a:cxnSpLocks/>
          </p:cNvCxnSpPr>
          <p:nvPr/>
        </p:nvCxnSpPr>
        <p:spPr>
          <a:xfrm flipH="1" flipV="1">
            <a:off x="8810260" y="1248207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3" name="Connecteur droit 372">
            <a:extLst>
              <a:ext uri="{FF2B5EF4-FFF2-40B4-BE49-F238E27FC236}">
                <a16:creationId xmlns:a16="http://schemas.microsoft.com/office/drawing/2014/main" id="{29945309-8258-40D0-8C1C-23BD336C13DC}"/>
              </a:ext>
            </a:extLst>
          </p:cNvPr>
          <p:cNvCxnSpPr>
            <a:cxnSpLocks/>
          </p:cNvCxnSpPr>
          <p:nvPr/>
        </p:nvCxnSpPr>
        <p:spPr>
          <a:xfrm>
            <a:off x="8670167" y="1409202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4" name="Connecteur droit 373">
            <a:extLst>
              <a:ext uri="{FF2B5EF4-FFF2-40B4-BE49-F238E27FC236}">
                <a16:creationId xmlns:a16="http://schemas.microsoft.com/office/drawing/2014/main" id="{6FE153A1-9DCF-4FBA-BDDE-2420E11173A4}"/>
              </a:ext>
            </a:extLst>
          </p:cNvPr>
          <p:cNvCxnSpPr>
            <a:cxnSpLocks/>
          </p:cNvCxnSpPr>
          <p:nvPr/>
        </p:nvCxnSpPr>
        <p:spPr>
          <a:xfrm>
            <a:off x="8807065" y="12485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5" name="Connecteur droit 374">
            <a:extLst>
              <a:ext uri="{FF2B5EF4-FFF2-40B4-BE49-F238E27FC236}">
                <a16:creationId xmlns:a16="http://schemas.microsoft.com/office/drawing/2014/main" id="{28BF644E-1397-4FEC-B38D-E6AE5E4F6589}"/>
              </a:ext>
            </a:extLst>
          </p:cNvPr>
          <p:cNvCxnSpPr>
            <a:cxnSpLocks/>
          </p:cNvCxnSpPr>
          <p:nvPr/>
        </p:nvCxnSpPr>
        <p:spPr>
          <a:xfrm>
            <a:off x="8811168" y="220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6" name="Connecteur droit 375">
            <a:extLst>
              <a:ext uri="{FF2B5EF4-FFF2-40B4-BE49-F238E27FC236}">
                <a16:creationId xmlns:a16="http://schemas.microsoft.com/office/drawing/2014/main" id="{92351A18-BC71-4E97-9F59-F762227C6800}"/>
              </a:ext>
            </a:extLst>
          </p:cNvPr>
          <p:cNvCxnSpPr>
            <a:cxnSpLocks/>
          </p:cNvCxnSpPr>
          <p:nvPr/>
        </p:nvCxnSpPr>
        <p:spPr>
          <a:xfrm flipH="1" flipV="1">
            <a:off x="8812823" y="188832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7" name="Connecteur droit 376">
            <a:extLst>
              <a:ext uri="{FF2B5EF4-FFF2-40B4-BE49-F238E27FC236}">
                <a16:creationId xmlns:a16="http://schemas.microsoft.com/office/drawing/2014/main" id="{97CC06A8-741E-444D-9426-8298EBEAE8A7}"/>
              </a:ext>
            </a:extLst>
          </p:cNvPr>
          <p:cNvCxnSpPr>
            <a:cxnSpLocks/>
          </p:cNvCxnSpPr>
          <p:nvPr/>
        </p:nvCxnSpPr>
        <p:spPr>
          <a:xfrm>
            <a:off x="8672730" y="204931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8" name="Connecteur droit 377">
            <a:extLst>
              <a:ext uri="{FF2B5EF4-FFF2-40B4-BE49-F238E27FC236}">
                <a16:creationId xmlns:a16="http://schemas.microsoft.com/office/drawing/2014/main" id="{1A05D0AC-6D4E-4378-8729-F678AE7B80CB}"/>
              </a:ext>
            </a:extLst>
          </p:cNvPr>
          <p:cNvCxnSpPr>
            <a:cxnSpLocks/>
          </p:cNvCxnSpPr>
          <p:nvPr/>
        </p:nvCxnSpPr>
        <p:spPr>
          <a:xfrm>
            <a:off x="8809628" y="18886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9" name="Connecteur droit 378">
            <a:extLst>
              <a:ext uri="{FF2B5EF4-FFF2-40B4-BE49-F238E27FC236}">
                <a16:creationId xmlns:a16="http://schemas.microsoft.com/office/drawing/2014/main" id="{42FF0EED-2752-49DC-B051-22FF682F75C7}"/>
              </a:ext>
            </a:extLst>
          </p:cNvPr>
          <p:cNvCxnSpPr>
            <a:cxnSpLocks/>
          </p:cNvCxnSpPr>
          <p:nvPr/>
        </p:nvCxnSpPr>
        <p:spPr>
          <a:xfrm>
            <a:off x="8815819" y="28473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Connecteur droit 379">
            <a:extLst>
              <a:ext uri="{FF2B5EF4-FFF2-40B4-BE49-F238E27FC236}">
                <a16:creationId xmlns:a16="http://schemas.microsoft.com/office/drawing/2014/main" id="{B65695C0-87E1-4CED-AD45-FF26C8C28E8F}"/>
              </a:ext>
            </a:extLst>
          </p:cNvPr>
          <p:cNvCxnSpPr>
            <a:cxnSpLocks/>
          </p:cNvCxnSpPr>
          <p:nvPr/>
        </p:nvCxnSpPr>
        <p:spPr>
          <a:xfrm flipH="1" flipV="1">
            <a:off x="8817474" y="2528206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Connecteur droit 380">
            <a:extLst>
              <a:ext uri="{FF2B5EF4-FFF2-40B4-BE49-F238E27FC236}">
                <a16:creationId xmlns:a16="http://schemas.microsoft.com/office/drawing/2014/main" id="{0D6484E1-2883-4FDE-9EC1-6EAFA82B9B01}"/>
              </a:ext>
            </a:extLst>
          </p:cNvPr>
          <p:cNvCxnSpPr>
            <a:cxnSpLocks/>
          </p:cNvCxnSpPr>
          <p:nvPr/>
        </p:nvCxnSpPr>
        <p:spPr>
          <a:xfrm>
            <a:off x="8677381" y="2689201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2" name="Connecteur droit 381">
            <a:extLst>
              <a:ext uri="{FF2B5EF4-FFF2-40B4-BE49-F238E27FC236}">
                <a16:creationId xmlns:a16="http://schemas.microsoft.com/office/drawing/2014/main" id="{773BFAEB-129A-4A5A-8DBF-DAED1AEB3719}"/>
              </a:ext>
            </a:extLst>
          </p:cNvPr>
          <p:cNvCxnSpPr>
            <a:cxnSpLocks/>
          </p:cNvCxnSpPr>
          <p:nvPr/>
        </p:nvCxnSpPr>
        <p:spPr>
          <a:xfrm>
            <a:off x="8814279" y="25285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3" name="Connecteur droit 382">
            <a:extLst>
              <a:ext uri="{FF2B5EF4-FFF2-40B4-BE49-F238E27FC236}">
                <a16:creationId xmlns:a16="http://schemas.microsoft.com/office/drawing/2014/main" id="{28BEDCFD-9677-4A0D-8614-1543F7EBD869}"/>
              </a:ext>
            </a:extLst>
          </p:cNvPr>
          <p:cNvCxnSpPr>
            <a:cxnSpLocks/>
          </p:cNvCxnSpPr>
          <p:nvPr/>
        </p:nvCxnSpPr>
        <p:spPr>
          <a:xfrm>
            <a:off x="8818382" y="34874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4" name="Connecteur droit 383">
            <a:extLst>
              <a:ext uri="{FF2B5EF4-FFF2-40B4-BE49-F238E27FC236}">
                <a16:creationId xmlns:a16="http://schemas.microsoft.com/office/drawing/2014/main" id="{0427CBB1-5A96-4650-ABC1-B3E2967B44BD}"/>
              </a:ext>
            </a:extLst>
          </p:cNvPr>
          <p:cNvCxnSpPr>
            <a:cxnSpLocks/>
          </p:cNvCxnSpPr>
          <p:nvPr/>
        </p:nvCxnSpPr>
        <p:spPr>
          <a:xfrm flipH="1" flipV="1">
            <a:off x="8820037" y="316832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5" name="Connecteur droit 384">
            <a:extLst>
              <a:ext uri="{FF2B5EF4-FFF2-40B4-BE49-F238E27FC236}">
                <a16:creationId xmlns:a16="http://schemas.microsoft.com/office/drawing/2014/main" id="{8A38C0F3-9136-4257-A889-68F2510ACF51}"/>
              </a:ext>
            </a:extLst>
          </p:cNvPr>
          <p:cNvCxnSpPr>
            <a:cxnSpLocks/>
          </p:cNvCxnSpPr>
          <p:nvPr/>
        </p:nvCxnSpPr>
        <p:spPr>
          <a:xfrm>
            <a:off x="8679944" y="332931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6" name="Connecteur droit 385">
            <a:extLst>
              <a:ext uri="{FF2B5EF4-FFF2-40B4-BE49-F238E27FC236}">
                <a16:creationId xmlns:a16="http://schemas.microsoft.com/office/drawing/2014/main" id="{88674BFB-B05B-4EBD-8B0E-77268917F0E4}"/>
              </a:ext>
            </a:extLst>
          </p:cNvPr>
          <p:cNvCxnSpPr>
            <a:cxnSpLocks/>
          </p:cNvCxnSpPr>
          <p:nvPr/>
        </p:nvCxnSpPr>
        <p:spPr>
          <a:xfrm>
            <a:off x="8816842" y="31686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7" name="Connecteur droit 386">
            <a:extLst>
              <a:ext uri="{FF2B5EF4-FFF2-40B4-BE49-F238E27FC236}">
                <a16:creationId xmlns:a16="http://schemas.microsoft.com/office/drawing/2014/main" id="{52F40B71-0E04-4569-89DF-FD701A9FB088}"/>
              </a:ext>
            </a:extLst>
          </p:cNvPr>
          <p:cNvCxnSpPr>
            <a:cxnSpLocks/>
          </p:cNvCxnSpPr>
          <p:nvPr/>
        </p:nvCxnSpPr>
        <p:spPr>
          <a:xfrm>
            <a:off x="8821697" y="41091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8" name="Connecteur droit 387">
            <a:extLst>
              <a:ext uri="{FF2B5EF4-FFF2-40B4-BE49-F238E27FC236}">
                <a16:creationId xmlns:a16="http://schemas.microsoft.com/office/drawing/2014/main" id="{9A32FBD9-7F74-4D49-9D3F-A3C66DAB2DC9}"/>
              </a:ext>
            </a:extLst>
          </p:cNvPr>
          <p:cNvCxnSpPr>
            <a:cxnSpLocks/>
          </p:cNvCxnSpPr>
          <p:nvPr/>
        </p:nvCxnSpPr>
        <p:spPr>
          <a:xfrm flipH="1" flipV="1">
            <a:off x="8823352" y="379000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9" name="Connecteur droit 388">
            <a:extLst>
              <a:ext uri="{FF2B5EF4-FFF2-40B4-BE49-F238E27FC236}">
                <a16:creationId xmlns:a16="http://schemas.microsoft.com/office/drawing/2014/main" id="{91EBD12B-F137-4188-A509-FF62BE679395}"/>
              </a:ext>
            </a:extLst>
          </p:cNvPr>
          <p:cNvCxnSpPr>
            <a:cxnSpLocks/>
          </p:cNvCxnSpPr>
          <p:nvPr/>
        </p:nvCxnSpPr>
        <p:spPr>
          <a:xfrm>
            <a:off x="8683259" y="395099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0" name="Connecteur droit 389">
            <a:extLst>
              <a:ext uri="{FF2B5EF4-FFF2-40B4-BE49-F238E27FC236}">
                <a16:creationId xmlns:a16="http://schemas.microsoft.com/office/drawing/2014/main" id="{18725D0F-DD4C-46C2-9694-0800E16DBEF4}"/>
              </a:ext>
            </a:extLst>
          </p:cNvPr>
          <p:cNvCxnSpPr>
            <a:cxnSpLocks/>
          </p:cNvCxnSpPr>
          <p:nvPr/>
        </p:nvCxnSpPr>
        <p:spPr>
          <a:xfrm>
            <a:off x="8820157" y="37903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1" name="Connecteur droit 390">
            <a:extLst>
              <a:ext uri="{FF2B5EF4-FFF2-40B4-BE49-F238E27FC236}">
                <a16:creationId xmlns:a16="http://schemas.microsoft.com/office/drawing/2014/main" id="{01B5C28A-28CD-4E97-8B12-1C261416E9C6}"/>
              </a:ext>
            </a:extLst>
          </p:cNvPr>
          <p:cNvCxnSpPr>
            <a:cxnSpLocks/>
          </p:cNvCxnSpPr>
          <p:nvPr/>
        </p:nvCxnSpPr>
        <p:spPr>
          <a:xfrm>
            <a:off x="8824260" y="47492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2" name="Connecteur droit 391">
            <a:extLst>
              <a:ext uri="{FF2B5EF4-FFF2-40B4-BE49-F238E27FC236}">
                <a16:creationId xmlns:a16="http://schemas.microsoft.com/office/drawing/2014/main" id="{E0EC1F58-16E8-497D-AED4-AA264260B32F}"/>
              </a:ext>
            </a:extLst>
          </p:cNvPr>
          <p:cNvCxnSpPr>
            <a:cxnSpLocks/>
          </p:cNvCxnSpPr>
          <p:nvPr/>
        </p:nvCxnSpPr>
        <p:spPr>
          <a:xfrm flipH="1" flipV="1">
            <a:off x="8825915" y="44301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3" name="Connecteur droit 392">
            <a:extLst>
              <a:ext uri="{FF2B5EF4-FFF2-40B4-BE49-F238E27FC236}">
                <a16:creationId xmlns:a16="http://schemas.microsoft.com/office/drawing/2014/main" id="{6AEA7541-0E84-4123-82C4-066E55BDD398}"/>
              </a:ext>
            </a:extLst>
          </p:cNvPr>
          <p:cNvCxnSpPr>
            <a:cxnSpLocks/>
          </p:cNvCxnSpPr>
          <p:nvPr/>
        </p:nvCxnSpPr>
        <p:spPr>
          <a:xfrm>
            <a:off x="8685822" y="45911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4" name="Connecteur droit 393">
            <a:extLst>
              <a:ext uri="{FF2B5EF4-FFF2-40B4-BE49-F238E27FC236}">
                <a16:creationId xmlns:a16="http://schemas.microsoft.com/office/drawing/2014/main" id="{CE757554-9B77-4F38-89A0-43215A2F2E4B}"/>
              </a:ext>
            </a:extLst>
          </p:cNvPr>
          <p:cNvCxnSpPr>
            <a:cxnSpLocks/>
          </p:cNvCxnSpPr>
          <p:nvPr/>
        </p:nvCxnSpPr>
        <p:spPr>
          <a:xfrm>
            <a:off x="8822720" y="44304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5" name="Connecteur droit 394">
            <a:extLst>
              <a:ext uri="{FF2B5EF4-FFF2-40B4-BE49-F238E27FC236}">
                <a16:creationId xmlns:a16="http://schemas.microsoft.com/office/drawing/2014/main" id="{7B9EFE25-C70C-4023-A21E-1B726A6EC163}"/>
              </a:ext>
            </a:extLst>
          </p:cNvPr>
          <p:cNvCxnSpPr>
            <a:cxnSpLocks/>
          </p:cNvCxnSpPr>
          <p:nvPr/>
        </p:nvCxnSpPr>
        <p:spPr>
          <a:xfrm>
            <a:off x="8824896" y="53891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6" name="Connecteur droit 395">
            <a:extLst>
              <a:ext uri="{FF2B5EF4-FFF2-40B4-BE49-F238E27FC236}">
                <a16:creationId xmlns:a16="http://schemas.microsoft.com/office/drawing/2014/main" id="{E697E79E-9C7E-4E99-9B11-8BADED888051}"/>
              </a:ext>
            </a:extLst>
          </p:cNvPr>
          <p:cNvCxnSpPr>
            <a:cxnSpLocks/>
          </p:cNvCxnSpPr>
          <p:nvPr/>
        </p:nvCxnSpPr>
        <p:spPr>
          <a:xfrm flipH="1" flipV="1">
            <a:off x="8826551" y="507000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7" name="Connecteur droit 396">
            <a:extLst>
              <a:ext uri="{FF2B5EF4-FFF2-40B4-BE49-F238E27FC236}">
                <a16:creationId xmlns:a16="http://schemas.microsoft.com/office/drawing/2014/main" id="{C33A591D-0119-4543-B9A5-7BFB1EBD099E}"/>
              </a:ext>
            </a:extLst>
          </p:cNvPr>
          <p:cNvCxnSpPr>
            <a:cxnSpLocks/>
          </p:cNvCxnSpPr>
          <p:nvPr/>
        </p:nvCxnSpPr>
        <p:spPr>
          <a:xfrm>
            <a:off x="8686458" y="523099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8" name="Connecteur droit 397">
            <a:extLst>
              <a:ext uri="{FF2B5EF4-FFF2-40B4-BE49-F238E27FC236}">
                <a16:creationId xmlns:a16="http://schemas.microsoft.com/office/drawing/2014/main" id="{A237C627-A32D-4AF0-821F-680F6CBC9426}"/>
              </a:ext>
            </a:extLst>
          </p:cNvPr>
          <p:cNvCxnSpPr>
            <a:cxnSpLocks/>
          </p:cNvCxnSpPr>
          <p:nvPr/>
        </p:nvCxnSpPr>
        <p:spPr>
          <a:xfrm>
            <a:off x="8823356" y="50703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9" name="Connecteur droit 398">
            <a:extLst>
              <a:ext uri="{FF2B5EF4-FFF2-40B4-BE49-F238E27FC236}">
                <a16:creationId xmlns:a16="http://schemas.microsoft.com/office/drawing/2014/main" id="{A80B5215-DCDE-46CB-98E7-CD04D73F4CF7}"/>
              </a:ext>
            </a:extLst>
          </p:cNvPr>
          <p:cNvCxnSpPr>
            <a:cxnSpLocks/>
          </p:cNvCxnSpPr>
          <p:nvPr/>
        </p:nvCxnSpPr>
        <p:spPr>
          <a:xfrm>
            <a:off x="8827459" y="60292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0" name="Connecteur droit 399">
            <a:extLst>
              <a:ext uri="{FF2B5EF4-FFF2-40B4-BE49-F238E27FC236}">
                <a16:creationId xmlns:a16="http://schemas.microsoft.com/office/drawing/2014/main" id="{364BD3A2-4C90-4CD1-A7D1-F397F6F1DEB9}"/>
              </a:ext>
            </a:extLst>
          </p:cNvPr>
          <p:cNvCxnSpPr>
            <a:cxnSpLocks/>
          </p:cNvCxnSpPr>
          <p:nvPr/>
        </p:nvCxnSpPr>
        <p:spPr>
          <a:xfrm flipH="1" flipV="1">
            <a:off x="8829114" y="57101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1" name="Connecteur droit 400">
            <a:extLst>
              <a:ext uri="{FF2B5EF4-FFF2-40B4-BE49-F238E27FC236}">
                <a16:creationId xmlns:a16="http://schemas.microsoft.com/office/drawing/2014/main" id="{B813F9A2-BBA5-4638-856B-AE3AD48B7CF4}"/>
              </a:ext>
            </a:extLst>
          </p:cNvPr>
          <p:cNvCxnSpPr>
            <a:cxnSpLocks/>
          </p:cNvCxnSpPr>
          <p:nvPr/>
        </p:nvCxnSpPr>
        <p:spPr>
          <a:xfrm>
            <a:off x="8689021" y="58711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2" name="Connecteur droit 401">
            <a:extLst>
              <a:ext uri="{FF2B5EF4-FFF2-40B4-BE49-F238E27FC236}">
                <a16:creationId xmlns:a16="http://schemas.microsoft.com/office/drawing/2014/main" id="{B620BA15-B0AF-4078-B50A-A6D96903644A}"/>
              </a:ext>
            </a:extLst>
          </p:cNvPr>
          <p:cNvCxnSpPr>
            <a:cxnSpLocks/>
          </p:cNvCxnSpPr>
          <p:nvPr/>
        </p:nvCxnSpPr>
        <p:spPr>
          <a:xfrm>
            <a:off x="8825919" y="57104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3" name="Rectangle 402">
            <a:extLst>
              <a:ext uri="{FF2B5EF4-FFF2-40B4-BE49-F238E27FC236}">
                <a16:creationId xmlns:a16="http://schemas.microsoft.com/office/drawing/2014/main" id="{99F1443D-E041-4D10-BD1A-0B07DF24A0DD}"/>
              </a:ext>
            </a:extLst>
          </p:cNvPr>
          <p:cNvSpPr/>
          <p:nvPr/>
        </p:nvSpPr>
        <p:spPr>
          <a:xfrm>
            <a:off x="7764300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VERSAILLES HBC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DBD87FBB-3AD6-4B73-9A67-B23C121F1B1E}"/>
              </a:ext>
            </a:extLst>
          </p:cNvPr>
          <p:cNvSpPr/>
          <p:nvPr/>
        </p:nvSpPr>
        <p:spPr>
          <a:xfrm>
            <a:off x="7766863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EE1C8955-2E3B-4DB2-AD56-0AB72A6267B6}"/>
              </a:ext>
            </a:extLst>
          </p:cNvPr>
          <p:cNvSpPr/>
          <p:nvPr/>
        </p:nvSpPr>
        <p:spPr>
          <a:xfrm>
            <a:off x="7771514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7C4D7434-C14F-478F-9706-217A1443DAF6}"/>
              </a:ext>
            </a:extLst>
          </p:cNvPr>
          <p:cNvSpPr/>
          <p:nvPr/>
        </p:nvSpPr>
        <p:spPr>
          <a:xfrm>
            <a:off x="7774077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2D136C76-5B32-4565-A430-2375D8131F97}"/>
              </a:ext>
            </a:extLst>
          </p:cNvPr>
          <p:cNvSpPr/>
          <p:nvPr/>
        </p:nvSpPr>
        <p:spPr>
          <a:xfrm>
            <a:off x="7777392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HB BOUGIVAL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6EAB6DF4-DE46-4C6F-BBA7-8AE46703BB1F}"/>
              </a:ext>
            </a:extLst>
          </p:cNvPr>
          <p:cNvSpPr/>
          <p:nvPr/>
        </p:nvSpPr>
        <p:spPr>
          <a:xfrm>
            <a:off x="7779955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A0720BA3-C1E8-4AB7-8187-244C2B079567}"/>
              </a:ext>
            </a:extLst>
          </p:cNvPr>
          <p:cNvSpPr/>
          <p:nvPr/>
        </p:nvSpPr>
        <p:spPr>
          <a:xfrm>
            <a:off x="7780591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ES PERRAY HB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2C3DB3C8-677D-4E93-BC2B-902E89DA23C7}"/>
              </a:ext>
            </a:extLst>
          </p:cNvPr>
          <p:cNvSpPr/>
          <p:nvPr/>
        </p:nvSpPr>
        <p:spPr>
          <a:xfrm>
            <a:off x="7783154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ELANCOURT MAUREPAS HB</a:t>
            </a:r>
          </a:p>
        </p:txBody>
      </p:sp>
      <p:cxnSp>
        <p:nvCxnSpPr>
          <p:cNvPr id="430" name="Connecteur droit 429">
            <a:extLst>
              <a:ext uri="{FF2B5EF4-FFF2-40B4-BE49-F238E27FC236}">
                <a16:creationId xmlns:a16="http://schemas.microsoft.com/office/drawing/2014/main" id="{F9AD7573-12C9-49F7-8948-8279ECBB74FA}"/>
              </a:ext>
            </a:extLst>
          </p:cNvPr>
          <p:cNvCxnSpPr>
            <a:cxnSpLocks/>
          </p:cNvCxnSpPr>
          <p:nvPr/>
        </p:nvCxnSpPr>
        <p:spPr>
          <a:xfrm>
            <a:off x="7528686" y="173779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1" name="Connecteur droit 430">
            <a:extLst>
              <a:ext uri="{FF2B5EF4-FFF2-40B4-BE49-F238E27FC236}">
                <a16:creationId xmlns:a16="http://schemas.microsoft.com/office/drawing/2014/main" id="{5F8F0279-7FE9-47CC-9ABB-85AA73C04076}"/>
              </a:ext>
            </a:extLst>
          </p:cNvPr>
          <p:cNvCxnSpPr>
            <a:cxnSpLocks/>
          </p:cNvCxnSpPr>
          <p:nvPr/>
        </p:nvCxnSpPr>
        <p:spPr>
          <a:xfrm>
            <a:off x="7640391" y="14031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2" name="Connecteur droit 431">
            <a:extLst>
              <a:ext uri="{FF2B5EF4-FFF2-40B4-BE49-F238E27FC236}">
                <a16:creationId xmlns:a16="http://schemas.microsoft.com/office/drawing/2014/main" id="{E7905227-BE69-4254-A7B6-77DA6AA56116}"/>
              </a:ext>
            </a:extLst>
          </p:cNvPr>
          <p:cNvCxnSpPr>
            <a:cxnSpLocks/>
          </p:cNvCxnSpPr>
          <p:nvPr/>
        </p:nvCxnSpPr>
        <p:spPr>
          <a:xfrm>
            <a:off x="7642366" y="204736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3" name="Connecteur droit 432">
            <a:extLst>
              <a:ext uri="{FF2B5EF4-FFF2-40B4-BE49-F238E27FC236}">
                <a16:creationId xmlns:a16="http://schemas.microsoft.com/office/drawing/2014/main" id="{D09DACF2-59E6-4F2A-8BC7-0B8C5FD907BA}"/>
              </a:ext>
            </a:extLst>
          </p:cNvPr>
          <p:cNvCxnSpPr>
            <a:cxnSpLocks/>
          </p:cNvCxnSpPr>
          <p:nvPr/>
        </p:nvCxnSpPr>
        <p:spPr>
          <a:xfrm flipV="1">
            <a:off x="7640326" y="1403106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4" name="Connecteur droit 433">
            <a:extLst>
              <a:ext uri="{FF2B5EF4-FFF2-40B4-BE49-F238E27FC236}">
                <a16:creationId xmlns:a16="http://schemas.microsoft.com/office/drawing/2014/main" id="{137BD153-631F-459D-9F8D-50414BFE8998}"/>
              </a:ext>
            </a:extLst>
          </p:cNvPr>
          <p:cNvCxnSpPr>
            <a:cxnSpLocks/>
          </p:cNvCxnSpPr>
          <p:nvPr/>
        </p:nvCxnSpPr>
        <p:spPr>
          <a:xfrm>
            <a:off x="7540888" y="301608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5" name="Connecteur droit 434">
            <a:extLst>
              <a:ext uri="{FF2B5EF4-FFF2-40B4-BE49-F238E27FC236}">
                <a16:creationId xmlns:a16="http://schemas.microsoft.com/office/drawing/2014/main" id="{778F807F-2258-4E6E-B7AE-7CAB276C0A93}"/>
              </a:ext>
            </a:extLst>
          </p:cNvPr>
          <p:cNvCxnSpPr>
            <a:cxnSpLocks/>
          </p:cNvCxnSpPr>
          <p:nvPr/>
        </p:nvCxnSpPr>
        <p:spPr>
          <a:xfrm>
            <a:off x="7652593" y="26814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6" name="Connecteur droit 435">
            <a:extLst>
              <a:ext uri="{FF2B5EF4-FFF2-40B4-BE49-F238E27FC236}">
                <a16:creationId xmlns:a16="http://schemas.microsoft.com/office/drawing/2014/main" id="{26E0209B-0859-419E-8452-5622E2A3934E}"/>
              </a:ext>
            </a:extLst>
          </p:cNvPr>
          <p:cNvCxnSpPr>
            <a:cxnSpLocks/>
          </p:cNvCxnSpPr>
          <p:nvPr/>
        </p:nvCxnSpPr>
        <p:spPr>
          <a:xfrm>
            <a:off x="7654568" y="3325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7" name="Connecteur droit 436">
            <a:extLst>
              <a:ext uri="{FF2B5EF4-FFF2-40B4-BE49-F238E27FC236}">
                <a16:creationId xmlns:a16="http://schemas.microsoft.com/office/drawing/2014/main" id="{981AF4C4-E769-4FB5-A3D0-89FBBD39EBE0}"/>
              </a:ext>
            </a:extLst>
          </p:cNvPr>
          <p:cNvCxnSpPr>
            <a:cxnSpLocks/>
          </p:cNvCxnSpPr>
          <p:nvPr/>
        </p:nvCxnSpPr>
        <p:spPr>
          <a:xfrm flipV="1">
            <a:off x="7652528" y="2681400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8" name="Connecteur droit 437">
            <a:extLst>
              <a:ext uri="{FF2B5EF4-FFF2-40B4-BE49-F238E27FC236}">
                <a16:creationId xmlns:a16="http://schemas.microsoft.com/office/drawing/2014/main" id="{FB83671E-CA32-4A6C-986C-24B12EAFC46C}"/>
              </a:ext>
            </a:extLst>
          </p:cNvPr>
          <p:cNvCxnSpPr>
            <a:cxnSpLocks/>
          </p:cNvCxnSpPr>
          <p:nvPr/>
        </p:nvCxnSpPr>
        <p:spPr>
          <a:xfrm>
            <a:off x="7534959" y="428967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9" name="Connecteur droit 438">
            <a:extLst>
              <a:ext uri="{FF2B5EF4-FFF2-40B4-BE49-F238E27FC236}">
                <a16:creationId xmlns:a16="http://schemas.microsoft.com/office/drawing/2014/main" id="{7BDABB2D-6D61-4AC0-8463-9C7F4F95DD45}"/>
              </a:ext>
            </a:extLst>
          </p:cNvPr>
          <p:cNvCxnSpPr>
            <a:cxnSpLocks/>
          </p:cNvCxnSpPr>
          <p:nvPr/>
        </p:nvCxnSpPr>
        <p:spPr>
          <a:xfrm>
            <a:off x="7646664" y="395498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0" name="Connecteur droit 439">
            <a:extLst>
              <a:ext uri="{FF2B5EF4-FFF2-40B4-BE49-F238E27FC236}">
                <a16:creationId xmlns:a16="http://schemas.microsoft.com/office/drawing/2014/main" id="{51348501-5149-47BB-B8E4-1EA22552EEA9}"/>
              </a:ext>
            </a:extLst>
          </p:cNvPr>
          <p:cNvCxnSpPr>
            <a:cxnSpLocks/>
          </p:cNvCxnSpPr>
          <p:nvPr/>
        </p:nvCxnSpPr>
        <p:spPr>
          <a:xfrm>
            <a:off x="7648639" y="45992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1" name="Connecteur droit 440">
            <a:extLst>
              <a:ext uri="{FF2B5EF4-FFF2-40B4-BE49-F238E27FC236}">
                <a16:creationId xmlns:a16="http://schemas.microsoft.com/office/drawing/2014/main" id="{D97CE146-5BEF-4098-B369-116A50C49655}"/>
              </a:ext>
            </a:extLst>
          </p:cNvPr>
          <p:cNvCxnSpPr>
            <a:cxnSpLocks/>
          </p:cNvCxnSpPr>
          <p:nvPr/>
        </p:nvCxnSpPr>
        <p:spPr>
          <a:xfrm flipV="1">
            <a:off x="7646599" y="3954985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2" name="Connecteur droit 441">
            <a:extLst>
              <a:ext uri="{FF2B5EF4-FFF2-40B4-BE49-F238E27FC236}">
                <a16:creationId xmlns:a16="http://schemas.microsoft.com/office/drawing/2014/main" id="{A0BCABAB-4CB1-47BF-BB81-0662C1A9252B}"/>
              </a:ext>
            </a:extLst>
          </p:cNvPr>
          <p:cNvCxnSpPr>
            <a:cxnSpLocks/>
          </p:cNvCxnSpPr>
          <p:nvPr/>
        </p:nvCxnSpPr>
        <p:spPr>
          <a:xfrm>
            <a:off x="7547161" y="556796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3" name="Connecteur droit 442">
            <a:extLst>
              <a:ext uri="{FF2B5EF4-FFF2-40B4-BE49-F238E27FC236}">
                <a16:creationId xmlns:a16="http://schemas.microsoft.com/office/drawing/2014/main" id="{C22C566E-0D93-430C-92A1-840C6EB8DD06}"/>
              </a:ext>
            </a:extLst>
          </p:cNvPr>
          <p:cNvCxnSpPr>
            <a:cxnSpLocks/>
          </p:cNvCxnSpPr>
          <p:nvPr/>
        </p:nvCxnSpPr>
        <p:spPr>
          <a:xfrm>
            <a:off x="7658866" y="523327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4" name="Connecteur droit 443">
            <a:extLst>
              <a:ext uri="{FF2B5EF4-FFF2-40B4-BE49-F238E27FC236}">
                <a16:creationId xmlns:a16="http://schemas.microsoft.com/office/drawing/2014/main" id="{68F30842-D9DA-4850-BFE8-CE5F8BA2448A}"/>
              </a:ext>
            </a:extLst>
          </p:cNvPr>
          <p:cNvCxnSpPr>
            <a:cxnSpLocks/>
          </p:cNvCxnSpPr>
          <p:nvPr/>
        </p:nvCxnSpPr>
        <p:spPr>
          <a:xfrm>
            <a:off x="7660841" y="587754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5" name="Connecteur droit 444">
            <a:extLst>
              <a:ext uri="{FF2B5EF4-FFF2-40B4-BE49-F238E27FC236}">
                <a16:creationId xmlns:a16="http://schemas.microsoft.com/office/drawing/2014/main" id="{79378A24-DAF0-4F59-A440-11EEBBCC0354}"/>
              </a:ext>
            </a:extLst>
          </p:cNvPr>
          <p:cNvCxnSpPr>
            <a:cxnSpLocks/>
          </p:cNvCxnSpPr>
          <p:nvPr/>
        </p:nvCxnSpPr>
        <p:spPr>
          <a:xfrm flipV="1">
            <a:off x="7658801" y="5233279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8" name="Rectangle 447">
            <a:extLst>
              <a:ext uri="{FF2B5EF4-FFF2-40B4-BE49-F238E27FC236}">
                <a16:creationId xmlns:a16="http://schemas.microsoft.com/office/drawing/2014/main" id="{9DB1D459-1FAB-4080-9FEA-D77B7D22658C}"/>
              </a:ext>
            </a:extLst>
          </p:cNvPr>
          <p:cNvSpPr/>
          <p:nvPr/>
        </p:nvSpPr>
        <p:spPr>
          <a:xfrm>
            <a:off x="6644294" y="5399725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ELANCOURT MAUREPAS HB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B49FB5A5-91D2-41FE-82BE-F6E508538F22}"/>
              </a:ext>
            </a:extLst>
          </p:cNvPr>
          <p:cNvSpPr/>
          <p:nvPr/>
        </p:nvSpPr>
        <p:spPr>
          <a:xfrm>
            <a:off x="6638021" y="2847846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50" name="Connecteur droit 449">
            <a:extLst>
              <a:ext uri="{FF2B5EF4-FFF2-40B4-BE49-F238E27FC236}">
                <a16:creationId xmlns:a16="http://schemas.microsoft.com/office/drawing/2014/main" id="{80DC61FD-8EF2-42FC-9708-DDA2056201C5}"/>
              </a:ext>
            </a:extLst>
          </p:cNvPr>
          <p:cNvCxnSpPr>
            <a:cxnSpLocks/>
          </p:cNvCxnSpPr>
          <p:nvPr/>
        </p:nvCxnSpPr>
        <p:spPr>
          <a:xfrm>
            <a:off x="6403633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1" name="Connecteur droit 450">
            <a:extLst>
              <a:ext uri="{FF2B5EF4-FFF2-40B4-BE49-F238E27FC236}">
                <a16:creationId xmlns:a16="http://schemas.microsoft.com/office/drawing/2014/main" id="{88815267-FB06-4D90-8263-E85A24AD520D}"/>
              </a:ext>
            </a:extLst>
          </p:cNvPr>
          <p:cNvCxnSpPr>
            <a:cxnSpLocks/>
          </p:cNvCxnSpPr>
          <p:nvPr/>
        </p:nvCxnSpPr>
        <p:spPr>
          <a:xfrm>
            <a:off x="6514783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Connecteur droit 451">
            <a:extLst>
              <a:ext uri="{FF2B5EF4-FFF2-40B4-BE49-F238E27FC236}">
                <a16:creationId xmlns:a16="http://schemas.microsoft.com/office/drawing/2014/main" id="{316273BF-EA3E-47F0-A3AD-26762549527B}"/>
              </a:ext>
            </a:extLst>
          </p:cNvPr>
          <p:cNvCxnSpPr>
            <a:cxnSpLocks/>
          </p:cNvCxnSpPr>
          <p:nvPr/>
        </p:nvCxnSpPr>
        <p:spPr>
          <a:xfrm>
            <a:off x="6514419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3" name="Connecteur droit 452">
            <a:extLst>
              <a:ext uri="{FF2B5EF4-FFF2-40B4-BE49-F238E27FC236}">
                <a16:creationId xmlns:a16="http://schemas.microsoft.com/office/drawing/2014/main" id="{B2CA60FA-D089-48FE-B734-4858D8B138E1}"/>
              </a:ext>
            </a:extLst>
          </p:cNvPr>
          <p:cNvCxnSpPr>
            <a:cxnSpLocks/>
          </p:cNvCxnSpPr>
          <p:nvPr/>
        </p:nvCxnSpPr>
        <p:spPr>
          <a:xfrm flipV="1">
            <a:off x="6515135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4" name="Connecteur droit 453">
            <a:extLst>
              <a:ext uri="{FF2B5EF4-FFF2-40B4-BE49-F238E27FC236}">
                <a16:creationId xmlns:a16="http://schemas.microsoft.com/office/drawing/2014/main" id="{FD9D3A6C-F64B-4FB5-9EC2-84B2E01860DA}"/>
              </a:ext>
            </a:extLst>
          </p:cNvPr>
          <p:cNvCxnSpPr>
            <a:cxnSpLocks/>
          </p:cNvCxnSpPr>
          <p:nvPr/>
        </p:nvCxnSpPr>
        <p:spPr>
          <a:xfrm>
            <a:off x="6420573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5" name="Connecteur droit 454">
            <a:extLst>
              <a:ext uri="{FF2B5EF4-FFF2-40B4-BE49-F238E27FC236}">
                <a16:creationId xmlns:a16="http://schemas.microsoft.com/office/drawing/2014/main" id="{568E373A-BCA9-405B-83CE-5338E7C4A969}"/>
              </a:ext>
            </a:extLst>
          </p:cNvPr>
          <p:cNvCxnSpPr>
            <a:cxnSpLocks/>
          </p:cNvCxnSpPr>
          <p:nvPr/>
        </p:nvCxnSpPr>
        <p:spPr>
          <a:xfrm>
            <a:off x="6531723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6" name="Connecteur droit 455">
            <a:extLst>
              <a:ext uri="{FF2B5EF4-FFF2-40B4-BE49-F238E27FC236}">
                <a16:creationId xmlns:a16="http://schemas.microsoft.com/office/drawing/2014/main" id="{1AE4E873-0512-4FA2-A580-8E4A236D9D79}"/>
              </a:ext>
            </a:extLst>
          </p:cNvPr>
          <p:cNvCxnSpPr>
            <a:cxnSpLocks/>
          </p:cNvCxnSpPr>
          <p:nvPr/>
        </p:nvCxnSpPr>
        <p:spPr>
          <a:xfrm>
            <a:off x="6531359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7" name="Connecteur droit 456">
            <a:extLst>
              <a:ext uri="{FF2B5EF4-FFF2-40B4-BE49-F238E27FC236}">
                <a16:creationId xmlns:a16="http://schemas.microsoft.com/office/drawing/2014/main" id="{5B9121FB-DE5C-4A11-8322-0F82695744FE}"/>
              </a:ext>
            </a:extLst>
          </p:cNvPr>
          <p:cNvCxnSpPr>
            <a:cxnSpLocks/>
          </p:cNvCxnSpPr>
          <p:nvPr/>
        </p:nvCxnSpPr>
        <p:spPr>
          <a:xfrm flipV="1">
            <a:off x="6532075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6" name="Rectangle 445">
            <a:extLst>
              <a:ext uri="{FF2B5EF4-FFF2-40B4-BE49-F238E27FC236}">
                <a16:creationId xmlns:a16="http://schemas.microsoft.com/office/drawing/2014/main" id="{B5C1DCC0-8A11-4CE1-8CC8-741AA317A512}"/>
              </a:ext>
            </a:extLst>
          </p:cNvPr>
          <p:cNvSpPr/>
          <p:nvPr/>
        </p:nvSpPr>
        <p:spPr>
          <a:xfrm>
            <a:off x="6625819" y="15695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DFC75513-2B3F-4648-ACF5-CF7E1FBD98D1}"/>
              </a:ext>
            </a:extLst>
          </p:cNvPr>
          <p:cNvSpPr/>
          <p:nvPr/>
        </p:nvSpPr>
        <p:spPr>
          <a:xfrm>
            <a:off x="6636068" y="4121431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60" name="Connecteur droit 459">
            <a:extLst>
              <a:ext uri="{FF2B5EF4-FFF2-40B4-BE49-F238E27FC236}">
                <a16:creationId xmlns:a16="http://schemas.microsoft.com/office/drawing/2014/main" id="{F65BB385-CE5A-4930-B480-753CEDE29385}"/>
              </a:ext>
            </a:extLst>
          </p:cNvPr>
          <p:cNvCxnSpPr>
            <a:cxnSpLocks/>
          </p:cNvCxnSpPr>
          <p:nvPr/>
        </p:nvCxnSpPr>
        <p:spPr>
          <a:xfrm flipV="1">
            <a:off x="6120964" y="2480096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1" name="Connecteur droit 460">
            <a:extLst>
              <a:ext uri="{FF2B5EF4-FFF2-40B4-BE49-F238E27FC236}">
                <a16:creationId xmlns:a16="http://schemas.microsoft.com/office/drawing/2014/main" id="{A24F95E6-E4EE-4E0C-930D-52CE20FFA989}"/>
              </a:ext>
            </a:extLst>
          </p:cNvPr>
          <p:cNvCxnSpPr>
            <a:cxnSpLocks/>
          </p:cNvCxnSpPr>
          <p:nvPr/>
        </p:nvCxnSpPr>
        <p:spPr>
          <a:xfrm>
            <a:off x="5989501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8" name="Rectangle 457">
            <a:extLst>
              <a:ext uri="{FF2B5EF4-FFF2-40B4-BE49-F238E27FC236}">
                <a16:creationId xmlns:a16="http://schemas.microsoft.com/office/drawing/2014/main" id="{3780CDE3-D8A3-42F5-B70D-8FF79E070576}"/>
              </a:ext>
            </a:extLst>
          </p:cNvPr>
          <p:cNvSpPr/>
          <p:nvPr/>
        </p:nvSpPr>
        <p:spPr>
          <a:xfrm>
            <a:off x="5524556" y="2233007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205F5A8D-9A84-4557-9B28-5127206F11E5}"/>
              </a:ext>
            </a:extLst>
          </p:cNvPr>
          <p:cNvSpPr/>
          <p:nvPr/>
        </p:nvSpPr>
        <p:spPr>
          <a:xfrm>
            <a:off x="5525575" y="4768762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ELANCOURT MAUREPAS HB</a:t>
            </a:r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62" name="Organigramme : Connecteur page suivante 461">
            <a:extLst>
              <a:ext uri="{FF2B5EF4-FFF2-40B4-BE49-F238E27FC236}">
                <a16:creationId xmlns:a16="http://schemas.microsoft.com/office/drawing/2014/main" id="{6E9028B4-256A-4973-B85A-D11C27FE2BCA}"/>
              </a:ext>
            </a:extLst>
          </p:cNvPr>
          <p:cNvSpPr/>
          <p:nvPr/>
        </p:nvSpPr>
        <p:spPr>
          <a:xfrm>
            <a:off x="5536820" y="698360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</a:p>
        </p:txBody>
      </p:sp>
      <p:sp>
        <p:nvSpPr>
          <p:cNvPr id="463" name="Organigramme : Connecteur page suivante 462">
            <a:extLst>
              <a:ext uri="{FF2B5EF4-FFF2-40B4-BE49-F238E27FC236}">
                <a16:creationId xmlns:a16="http://schemas.microsoft.com/office/drawing/2014/main" id="{03F449AD-3FA3-4DF3-8543-816B4858E005}"/>
              </a:ext>
            </a:extLst>
          </p:cNvPr>
          <p:cNvSpPr/>
          <p:nvPr/>
        </p:nvSpPr>
        <p:spPr>
          <a:xfrm>
            <a:off x="7789217" y="70123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464" name="Organigramme : Connecteur page suivante 463">
            <a:extLst>
              <a:ext uri="{FF2B5EF4-FFF2-40B4-BE49-F238E27FC236}">
                <a16:creationId xmlns:a16="http://schemas.microsoft.com/office/drawing/2014/main" id="{D507000E-F062-4E6F-9280-53BD0C54BC63}"/>
              </a:ext>
            </a:extLst>
          </p:cNvPr>
          <p:cNvSpPr/>
          <p:nvPr/>
        </p:nvSpPr>
        <p:spPr>
          <a:xfrm>
            <a:off x="8929907" y="69590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465" name="Organigramme : Connecteur page suivante 464">
            <a:extLst>
              <a:ext uri="{FF2B5EF4-FFF2-40B4-BE49-F238E27FC236}">
                <a16:creationId xmlns:a16="http://schemas.microsoft.com/office/drawing/2014/main" id="{93673F49-C09B-402B-B134-577FF3E8917F}"/>
              </a:ext>
            </a:extLst>
          </p:cNvPr>
          <p:cNvSpPr/>
          <p:nvPr/>
        </p:nvSpPr>
        <p:spPr>
          <a:xfrm>
            <a:off x="6647296" y="70175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EE1CC0FE-8694-4978-8C2D-842FEF81894E}"/>
              </a:ext>
            </a:extLst>
          </p:cNvPr>
          <p:cNvSpPr txBox="1"/>
          <p:nvPr/>
        </p:nvSpPr>
        <p:spPr>
          <a:xfrm>
            <a:off x="139427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03-04/12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780D9554-2CF4-46CB-BE93-A352DE5AB508}"/>
              </a:ext>
            </a:extLst>
          </p:cNvPr>
          <p:cNvSpPr txBox="1"/>
          <p:nvPr/>
        </p:nvSpPr>
        <p:spPr>
          <a:xfrm>
            <a:off x="1293696" y="514371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04-05/02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1F6C72F2-8A01-48CF-8062-A3E2D55C2EC8}"/>
              </a:ext>
            </a:extLst>
          </p:cNvPr>
          <p:cNvSpPr txBox="1"/>
          <p:nvPr/>
        </p:nvSpPr>
        <p:spPr>
          <a:xfrm>
            <a:off x="2433726" y="521197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01-02/04</a:t>
            </a: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FB6C824D-F05C-4C1A-8B63-5EAB93343C60}"/>
              </a:ext>
            </a:extLst>
          </p:cNvPr>
          <p:cNvSpPr txBox="1"/>
          <p:nvPr/>
        </p:nvSpPr>
        <p:spPr>
          <a:xfrm>
            <a:off x="3523946" y="51208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55C62CDD-34CA-4416-9E34-20C6AD357C3B}"/>
              </a:ext>
            </a:extLst>
          </p:cNvPr>
          <p:cNvSpPr txBox="1"/>
          <p:nvPr/>
        </p:nvSpPr>
        <p:spPr>
          <a:xfrm>
            <a:off x="5616831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F147D0B6-D39B-43A3-BB50-335A6A7BF967}"/>
              </a:ext>
            </a:extLst>
          </p:cNvPr>
          <p:cNvSpPr txBox="1"/>
          <p:nvPr/>
        </p:nvSpPr>
        <p:spPr>
          <a:xfrm>
            <a:off x="6707353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01-02/04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D2A96E40-1E61-43A7-869C-36026FCB6DBE}"/>
              </a:ext>
            </a:extLst>
          </p:cNvPr>
          <p:cNvSpPr txBox="1"/>
          <p:nvPr/>
        </p:nvSpPr>
        <p:spPr>
          <a:xfrm>
            <a:off x="7860433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04-05/02</a:t>
            </a: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0B9B8356-B973-4209-BC2E-AB90EFAB4E05}"/>
              </a:ext>
            </a:extLst>
          </p:cNvPr>
          <p:cNvSpPr txBox="1"/>
          <p:nvPr/>
        </p:nvSpPr>
        <p:spPr>
          <a:xfrm>
            <a:off x="9013513" y="50541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03-04/12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593C798F-6147-46CE-BDD5-28D4E8FE2C3C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pic>
        <p:nvPicPr>
          <p:cNvPr id="207" name="Image 3">
            <a:extLst>
              <a:ext uri="{FF2B5EF4-FFF2-40B4-BE49-F238E27FC236}">
                <a16:creationId xmlns:a16="http://schemas.microsoft.com/office/drawing/2014/main" id="{02847409-F582-46C4-92B0-B9493D627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86820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Titillium Web" panose="00000500000000000000" pitchFamily="2" charset="0"/>
            </a:endParaRP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E312F5C4-D225-62E1-7B6B-53AD5ED40491}"/>
              </a:ext>
            </a:extLst>
          </p:cNvPr>
          <p:cNvCxnSpPr>
            <a:cxnSpLocks/>
          </p:cNvCxnSpPr>
          <p:nvPr/>
        </p:nvCxnSpPr>
        <p:spPr>
          <a:xfrm flipH="1" flipV="1">
            <a:off x="9964595" y="447733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3FA39016-9704-A80B-7968-E0243BC2E0ED}"/>
              </a:ext>
            </a:extLst>
          </p:cNvPr>
          <p:cNvCxnSpPr>
            <a:cxnSpLocks/>
          </p:cNvCxnSpPr>
          <p:nvPr/>
        </p:nvCxnSpPr>
        <p:spPr>
          <a:xfrm flipH="1" flipV="1">
            <a:off x="9965231" y="5117216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CE45932C-E0AB-A311-BCFC-5AB2706708AE}"/>
              </a:ext>
            </a:extLst>
          </p:cNvPr>
          <p:cNvCxnSpPr>
            <a:cxnSpLocks/>
          </p:cNvCxnSpPr>
          <p:nvPr/>
        </p:nvCxnSpPr>
        <p:spPr>
          <a:xfrm>
            <a:off x="9966139" y="607646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1D29EA1-9334-5DCD-0FCF-F028E19FED25}"/>
              </a:ext>
            </a:extLst>
          </p:cNvPr>
          <p:cNvCxnSpPr>
            <a:cxnSpLocks/>
          </p:cNvCxnSpPr>
          <p:nvPr/>
        </p:nvCxnSpPr>
        <p:spPr>
          <a:xfrm flipH="1" flipV="1">
            <a:off x="9967794" y="575733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764F266B-EBB2-B1BA-9630-4FAA78E22AEE}"/>
              </a:ext>
            </a:extLst>
          </p:cNvPr>
          <p:cNvCxnSpPr>
            <a:cxnSpLocks/>
          </p:cNvCxnSpPr>
          <p:nvPr/>
        </p:nvCxnSpPr>
        <p:spPr>
          <a:xfrm>
            <a:off x="9964599" y="575766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13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383744"/>
            <a:ext cx="2290859" cy="2208536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60FB4F-DF84-4A91-9592-F2822C6B5D86}"/>
              </a:ext>
            </a:extLst>
          </p:cNvPr>
          <p:cNvCxnSpPr>
            <a:cxnSpLocks/>
          </p:cNvCxnSpPr>
          <p:nvPr/>
        </p:nvCxnSpPr>
        <p:spPr>
          <a:xfrm>
            <a:off x="2862062" y="223689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DE35A49-D601-4F56-9ABF-9C39C468E30B}"/>
              </a:ext>
            </a:extLst>
          </p:cNvPr>
          <p:cNvCxnSpPr>
            <a:cxnSpLocks/>
          </p:cNvCxnSpPr>
          <p:nvPr/>
        </p:nvCxnSpPr>
        <p:spPr>
          <a:xfrm>
            <a:off x="2864037" y="31926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409F92-261A-41F3-A340-1DF3120CE7DE}"/>
              </a:ext>
            </a:extLst>
          </p:cNvPr>
          <p:cNvCxnSpPr>
            <a:cxnSpLocks/>
          </p:cNvCxnSpPr>
          <p:nvPr/>
        </p:nvCxnSpPr>
        <p:spPr>
          <a:xfrm flipV="1">
            <a:off x="2983189" y="2236891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0F67C2A-2CDA-4A7B-881A-538A0438C6F5}"/>
              </a:ext>
            </a:extLst>
          </p:cNvPr>
          <p:cNvCxnSpPr>
            <a:cxnSpLocks/>
          </p:cNvCxnSpPr>
          <p:nvPr/>
        </p:nvCxnSpPr>
        <p:spPr>
          <a:xfrm>
            <a:off x="2983189" y="271476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Organigramme : Connecteur page suivante 18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1756050" y="1109129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0" name="Organigramme : Connecteur page suivante 19">
            <a:extLst>
              <a:ext uri="{FF2B5EF4-FFF2-40B4-BE49-F238E27FC236}">
                <a16:creationId xmlns:a16="http://schemas.microsoft.com/office/drawing/2014/main" id="{1A8B8D05-36F6-42B5-AFA1-71FED8DB99DF}"/>
              </a:ext>
            </a:extLst>
          </p:cNvPr>
          <p:cNvSpPr/>
          <p:nvPr/>
        </p:nvSpPr>
        <p:spPr>
          <a:xfrm>
            <a:off x="7134968" y="111497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1" name="Organigramme : Connecteur page suivante 20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101982" y="1115001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22" name="Organigramme : Connecteur page suivante 21">
            <a:extLst>
              <a:ext uri="{FF2B5EF4-FFF2-40B4-BE49-F238E27FC236}">
                <a16:creationId xmlns:a16="http://schemas.microsoft.com/office/drawing/2014/main" id="{FAAB70EE-38FF-4FF0-AB68-D1D145547183}"/>
              </a:ext>
            </a:extLst>
          </p:cNvPr>
          <p:cNvSpPr/>
          <p:nvPr/>
        </p:nvSpPr>
        <p:spPr>
          <a:xfrm>
            <a:off x="5789036" y="1118698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1756050" y="2068557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A93A83-6066-4953-9B87-83C864DBDC3F}"/>
              </a:ext>
            </a:extLst>
          </p:cNvPr>
          <p:cNvSpPr/>
          <p:nvPr/>
        </p:nvSpPr>
        <p:spPr>
          <a:xfrm>
            <a:off x="1756050" y="301863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USC MAISONS – LAFFITTE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161200E-FA20-49C6-93B6-3E087BF68105}"/>
              </a:ext>
            </a:extLst>
          </p:cNvPr>
          <p:cNvCxnSpPr>
            <a:cxnSpLocks/>
          </p:cNvCxnSpPr>
          <p:nvPr/>
        </p:nvCxnSpPr>
        <p:spPr>
          <a:xfrm>
            <a:off x="2862062" y="411680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2C48914-6D46-40DA-9FBC-CC46E4844921}"/>
              </a:ext>
            </a:extLst>
          </p:cNvPr>
          <p:cNvCxnSpPr>
            <a:cxnSpLocks/>
          </p:cNvCxnSpPr>
          <p:nvPr/>
        </p:nvCxnSpPr>
        <p:spPr>
          <a:xfrm>
            <a:off x="2864037" y="507256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AD2B14A-3B5C-4B8F-B6A7-0B7066A2158A}"/>
              </a:ext>
            </a:extLst>
          </p:cNvPr>
          <p:cNvCxnSpPr>
            <a:cxnSpLocks/>
          </p:cNvCxnSpPr>
          <p:nvPr/>
        </p:nvCxnSpPr>
        <p:spPr>
          <a:xfrm flipV="1">
            <a:off x="2983189" y="411680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DA4EE9A-CA12-43FE-8465-58C49DABF38D}"/>
              </a:ext>
            </a:extLst>
          </p:cNvPr>
          <p:cNvCxnSpPr>
            <a:cxnSpLocks/>
          </p:cNvCxnSpPr>
          <p:nvPr/>
        </p:nvCxnSpPr>
        <p:spPr>
          <a:xfrm>
            <a:off x="2983189" y="4594682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A6447C2-FF47-400C-9579-B96FDAD64B3D}"/>
              </a:ext>
            </a:extLst>
          </p:cNvPr>
          <p:cNvSpPr/>
          <p:nvPr/>
        </p:nvSpPr>
        <p:spPr>
          <a:xfrm>
            <a:off x="1756050" y="395175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CONFLANS (2)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6F0CBA-DA8D-4669-A101-4ACEC499E912}"/>
              </a:ext>
            </a:extLst>
          </p:cNvPr>
          <p:cNvSpPr/>
          <p:nvPr/>
        </p:nvSpPr>
        <p:spPr>
          <a:xfrm>
            <a:off x="1756050" y="4896006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BONNIERES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8984B70-16B0-4C06-99EC-0FFA80FDDF2D}"/>
              </a:ext>
            </a:extLst>
          </p:cNvPr>
          <p:cNvCxnSpPr>
            <a:cxnSpLocks/>
          </p:cNvCxnSpPr>
          <p:nvPr/>
        </p:nvCxnSpPr>
        <p:spPr>
          <a:xfrm>
            <a:off x="7005437" y="22511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2441CEC-3C78-4681-945B-A6A58F14673D}"/>
              </a:ext>
            </a:extLst>
          </p:cNvPr>
          <p:cNvCxnSpPr>
            <a:cxnSpLocks/>
          </p:cNvCxnSpPr>
          <p:nvPr/>
        </p:nvCxnSpPr>
        <p:spPr>
          <a:xfrm>
            <a:off x="7007412" y="320691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C65C06AE-CC37-420F-A4B8-B48EDF908B12}"/>
              </a:ext>
            </a:extLst>
          </p:cNvPr>
          <p:cNvCxnSpPr>
            <a:cxnSpLocks/>
          </p:cNvCxnSpPr>
          <p:nvPr/>
        </p:nvCxnSpPr>
        <p:spPr>
          <a:xfrm flipV="1">
            <a:off x="7005914" y="2251162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BA8B773B-D633-4F87-AB2D-EAB4FE1A61CB}"/>
              </a:ext>
            </a:extLst>
          </p:cNvPr>
          <p:cNvCxnSpPr>
            <a:cxnSpLocks/>
          </p:cNvCxnSpPr>
          <p:nvPr/>
        </p:nvCxnSpPr>
        <p:spPr>
          <a:xfrm>
            <a:off x="6888439" y="271316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99EEA29-92AE-4E67-9D8C-B9AD39E60E36}"/>
              </a:ext>
            </a:extLst>
          </p:cNvPr>
          <p:cNvSpPr/>
          <p:nvPr/>
        </p:nvSpPr>
        <p:spPr>
          <a:xfrm>
            <a:off x="577893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latin typeface="Titillium Web" panose="00000500000000000000" pitchFamily="2" charset="0"/>
              </a:rPr>
              <a:t>AS MANTAISE</a:t>
            </a:r>
            <a:endParaRPr lang="fr-FR" sz="900" b="1" dirty="0">
              <a:latin typeface="Titillium Web" panose="00000500000000000000" pitchFamily="2" charset="0"/>
            </a:endParaRP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74B3436E-8A19-466C-86FC-076B18EE4C7D}"/>
              </a:ext>
            </a:extLst>
          </p:cNvPr>
          <p:cNvCxnSpPr>
            <a:cxnSpLocks/>
          </p:cNvCxnSpPr>
          <p:nvPr/>
        </p:nvCxnSpPr>
        <p:spPr>
          <a:xfrm>
            <a:off x="7008358" y="413672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5F67E82B-A9BC-4550-B2E3-EB079963D988}"/>
              </a:ext>
            </a:extLst>
          </p:cNvPr>
          <p:cNvCxnSpPr>
            <a:cxnSpLocks/>
          </p:cNvCxnSpPr>
          <p:nvPr/>
        </p:nvCxnSpPr>
        <p:spPr>
          <a:xfrm>
            <a:off x="7010333" y="50924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0EE071E-8BC7-4394-BD2B-0C207C796182}"/>
              </a:ext>
            </a:extLst>
          </p:cNvPr>
          <p:cNvCxnSpPr>
            <a:cxnSpLocks/>
          </p:cNvCxnSpPr>
          <p:nvPr/>
        </p:nvCxnSpPr>
        <p:spPr>
          <a:xfrm flipV="1">
            <a:off x="7008835" y="413672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71A9733C-29F1-47FE-A85E-5B69658AC5A8}"/>
              </a:ext>
            </a:extLst>
          </p:cNvPr>
          <p:cNvCxnSpPr>
            <a:cxnSpLocks/>
          </p:cNvCxnSpPr>
          <p:nvPr/>
        </p:nvCxnSpPr>
        <p:spPr>
          <a:xfrm>
            <a:off x="6891360" y="459872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90E5D80-E63F-4F82-AFFE-E5FD8B609BE4}"/>
              </a:ext>
            </a:extLst>
          </p:cNvPr>
          <p:cNvSpPr/>
          <p:nvPr/>
        </p:nvSpPr>
        <p:spPr>
          <a:xfrm>
            <a:off x="5785762" y="4421385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latin typeface="Titillium Web" panose="00000500000000000000" pitchFamily="2" charset="0"/>
              </a:rPr>
              <a:t>HB BOUGIVAL *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4F77C0-C16F-4925-882C-4FCE482BE507}"/>
              </a:ext>
            </a:extLst>
          </p:cNvPr>
          <p:cNvSpPr/>
          <p:nvPr/>
        </p:nvSpPr>
        <p:spPr>
          <a:xfrm>
            <a:off x="7128616" y="2082828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VERSAILLES HBC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422684E-B5D8-4832-A1D9-C47DE66D216E}"/>
              </a:ext>
            </a:extLst>
          </p:cNvPr>
          <p:cNvSpPr/>
          <p:nvPr/>
        </p:nvSpPr>
        <p:spPr>
          <a:xfrm>
            <a:off x="7134968" y="3028669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Titillium Web" panose="00000500000000000000" pitchFamily="2" charset="0"/>
              </a:rPr>
              <a:t>AS MANTAISE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8254CF2-2AA2-4463-8AA3-8F74BF1A3B80}"/>
              </a:ext>
            </a:extLst>
          </p:cNvPr>
          <p:cNvSpPr/>
          <p:nvPr/>
        </p:nvSpPr>
        <p:spPr>
          <a:xfrm>
            <a:off x="7134968" y="3962852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Titillium Web" panose="00000500000000000000" pitchFamily="2" charset="0"/>
              </a:rPr>
              <a:t>HB BOUGIVAL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F236002-06BE-453B-948B-1E114B9EBB73}"/>
              </a:ext>
            </a:extLst>
          </p:cNvPr>
          <p:cNvSpPr/>
          <p:nvPr/>
        </p:nvSpPr>
        <p:spPr>
          <a:xfrm>
            <a:off x="7134968" y="4908695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ES PERRAY HB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3655976" y="2887460"/>
            <a:ext cx="1296" cy="15374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10198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A5C5B2-2463-45FA-A29D-B0E516B9216C}"/>
              </a:ext>
            </a:extLst>
          </p:cNvPr>
          <p:cNvSpPr/>
          <p:nvPr/>
        </p:nvSpPr>
        <p:spPr>
          <a:xfrm>
            <a:off x="3101982" y="4424888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CONFLANS (2) *</a:t>
            </a: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657272" y="3667781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797765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73F48BE9-C354-457B-891D-A496D0F871B4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329032" y="2887411"/>
            <a:ext cx="10724" cy="15339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182AA202-0799-4C3D-9DD2-B873057F2611}"/>
              </a:ext>
            </a:extLst>
          </p:cNvPr>
          <p:cNvCxnSpPr>
            <a:cxnSpLocks/>
          </p:cNvCxnSpPr>
          <p:nvPr/>
        </p:nvCxnSpPr>
        <p:spPr>
          <a:xfrm>
            <a:off x="6032604" y="3668303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74121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430700" y="2888731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dirty="0">
              <a:solidFill>
                <a:srgbClr val="FFF8AD"/>
              </a:solidFill>
              <a:latin typeface="Titillium Web" panose="00000500000000000000" pitchFamily="2" charset="0"/>
            </a:endParaRP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4" y="1802349"/>
            <a:ext cx="1021579" cy="1021579"/>
          </a:xfrm>
          <a:prstGeom prst="rect">
            <a:avLst/>
          </a:prstGeom>
        </p:spPr>
      </p:pic>
      <p:sp>
        <p:nvSpPr>
          <p:cNvPr id="98" name="Organigramme : Connecteur page suivante 97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723072" y="5179837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BA8C45"/>
                </a:solidFill>
                <a:latin typeface="Titillium Web"/>
              </a:rPr>
              <a:t>U11M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6214574F-8FFA-4D90-A9DE-4724A64FD89D}"/>
              </a:ext>
            </a:extLst>
          </p:cNvPr>
          <p:cNvSpPr txBox="1"/>
          <p:nvPr/>
        </p:nvSpPr>
        <p:spPr>
          <a:xfrm>
            <a:off x="1944186" y="914552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01-02/04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ADC3A4B-498E-49FD-B0DA-5D1D541DBC92}"/>
              </a:ext>
            </a:extLst>
          </p:cNvPr>
          <p:cNvSpPr txBox="1"/>
          <p:nvPr/>
        </p:nvSpPr>
        <p:spPr>
          <a:xfrm>
            <a:off x="3268086" y="90544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2D8C5F9-DF26-44AD-AB4F-5EA4DF8B8B20}"/>
              </a:ext>
            </a:extLst>
          </p:cNvPr>
          <p:cNvSpPr txBox="1"/>
          <p:nvPr/>
        </p:nvSpPr>
        <p:spPr>
          <a:xfrm>
            <a:off x="5929931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3660B1D9-92E0-4CCE-8427-F3130B38BEB2}"/>
              </a:ext>
            </a:extLst>
          </p:cNvPr>
          <p:cNvSpPr txBox="1"/>
          <p:nvPr/>
        </p:nvSpPr>
        <p:spPr>
          <a:xfrm>
            <a:off x="7335413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01-02/04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A98B8F05-1F4E-4CF6-858B-DE53A2542028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8B500A0C-65E1-4DCC-A17C-7A0B4C164588}"/>
              </a:ext>
            </a:extLst>
          </p:cNvPr>
          <p:cNvSpPr/>
          <p:nvPr/>
        </p:nvSpPr>
        <p:spPr>
          <a:xfrm>
            <a:off x="2525070" y="295189"/>
            <a:ext cx="4855860" cy="534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rgbClr val="8E2F2D"/>
                </a:solidFill>
                <a:latin typeface="Titillium Web" panose="00000500000000000000" pitchFamily="2" charset="0"/>
              </a:rPr>
              <a:t>CHALLENGE DES YVELINES</a:t>
            </a:r>
          </a:p>
        </p:txBody>
      </p:sp>
      <p:pic>
        <p:nvPicPr>
          <p:cNvPr id="60" name="Image 3">
            <a:extLst>
              <a:ext uri="{FF2B5EF4-FFF2-40B4-BE49-F238E27FC236}">
                <a16:creationId xmlns:a16="http://schemas.microsoft.com/office/drawing/2014/main" id="{2577F5F4-7B3B-4481-8426-22E9D79B7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B0E4EAE-F00E-1B0C-A2DD-BF857019F362}"/>
              </a:ext>
            </a:extLst>
          </p:cNvPr>
          <p:cNvSpPr txBox="1"/>
          <p:nvPr/>
        </p:nvSpPr>
        <p:spPr>
          <a:xfrm>
            <a:off x="7549462" y="62182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itillium Web"/>
              </a:rPr>
              <a:t>* L’équipe du plus bas niveau reçoit</a:t>
            </a:r>
          </a:p>
          <a:p>
            <a:endParaRPr lang="fr-FR" sz="11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2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9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383744"/>
            <a:ext cx="2290859" cy="2208536"/>
          </a:xfrm>
          <a:prstGeom prst="rect">
            <a:avLst/>
          </a:prstGeom>
        </p:spPr>
      </p:pic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9538E348-E244-4AD9-AEBC-300C7D29D63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518105" y="200683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2AECF7BE-4552-4F80-AD30-F1B291C294A6}"/>
              </a:ext>
            </a:extLst>
          </p:cNvPr>
          <p:cNvCxnSpPr>
            <a:cxnSpLocks/>
          </p:cNvCxnSpPr>
          <p:nvPr/>
        </p:nvCxnSpPr>
        <p:spPr>
          <a:xfrm>
            <a:off x="1518105" y="247862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69B24840-CD95-47E6-B8EA-804CD6C57618}"/>
              </a:ext>
            </a:extLst>
          </p:cNvPr>
          <p:cNvCxnSpPr>
            <a:cxnSpLocks/>
          </p:cNvCxnSpPr>
          <p:nvPr/>
        </p:nvCxnSpPr>
        <p:spPr>
          <a:xfrm flipV="1">
            <a:off x="1639232" y="2006837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AEC1A0E9-C385-44B5-A5B6-161D70FEAFA1}"/>
              </a:ext>
            </a:extLst>
          </p:cNvPr>
          <p:cNvCxnSpPr>
            <a:cxnSpLocks/>
          </p:cNvCxnSpPr>
          <p:nvPr/>
        </p:nvCxnSpPr>
        <p:spPr>
          <a:xfrm>
            <a:off x="1639232" y="223935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E3375AB-0493-44F3-A022-4CCA7125511E}"/>
              </a:ext>
            </a:extLst>
          </p:cNvPr>
          <p:cNvCxnSpPr>
            <a:cxnSpLocks/>
          </p:cNvCxnSpPr>
          <p:nvPr/>
        </p:nvCxnSpPr>
        <p:spPr>
          <a:xfrm>
            <a:off x="1518105" y="295112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38C0CAC5-22CE-4095-965B-F1889C27C917}"/>
              </a:ext>
            </a:extLst>
          </p:cNvPr>
          <p:cNvCxnSpPr>
            <a:cxnSpLocks/>
          </p:cNvCxnSpPr>
          <p:nvPr/>
        </p:nvCxnSpPr>
        <p:spPr>
          <a:xfrm>
            <a:off x="1518105" y="342290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DF030572-00FB-43D3-85E7-5A85F0BCE4E4}"/>
              </a:ext>
            </a:extLst>
          </p:cNvPr>
          <p:cNvCxnSpPr>
            <a:cxnSpLocks/>
          </p:cNvCxnSpPr>
          <p:nvPr/>
        </p:nvCxnSpPr>
        <p:spPr>
          <a:xfrm flipV="1">
            <a:off x="1639232" y="2951121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4E75976F-2CE4-4868-A078-9AA26B196A37}"/>
              </a:ext>
            </a:extLst>
          </p:cNvPr>
          <p:cNvCxnSpPr>
            <a:cxnSpLocks/>
          </p:cNvCxnSpPr>
          <p:nvPr/>
        </p:nvCxnSpPr>
        <p:spPr>
          <a:xfrm>
            <a:off x="1639232" y="318363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A860FB4F-DF84-4A91-9592-F2822C6B5D86}"/>
              </a:ext>
            </a:extLst>
          </p:cNvPr>
          <p:cNvCxnSpPr>
            <a:cxnSpLocks/>
          </p:cNvCxnSpPr>
          <p:nvPr/>
        </p:nvCxnSpPr>
        <p:spPr>
          <a:xfrm>
            <a:off x="2862062" y="223689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CDE35A49-D601-4F56-9ABF-9C39C468E30B}"/>
              </a:ext>
            </a:extLst>
          </p:cNvPr>
          <p:cNvCxnSpPr>
            <a:cxnSpLocks/>
          </p:cNvCxnSpPr>
          <p:nvPr/>
        </p:nvCxnSpPr>
        <p:spPr>
          <a:xfrm>
            <a:off x="2864037" y="31926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B6409F92-261A-41F3-A340-1DF3120CE7DE}"/>
              </a:ext>
            </a:extLst>
          </p:cNvPr>
          <p:cNvCxnSpPr>
            <a:cxnSpLocks/>
          </p:cNvCxnSpPr>
          <p:nvPr/>
        </p:nvCxnSpPr>
        <p:spPr>
          <a:xfrm flipV="1">
            <a:off x="2983189" y="2236891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E0F67C2A-2CDA-4A7B-881A-538A0438C6F5}"/>
              </a:ext>
            </a:extLst>
          </p:cNvPr>
          <p:cNvCxnSpPr>
            <a:cxnSpLocks/>
          </p:cNvCxnSpPr>
          <p:nvPr/>
        </p:nvCxnSpPr>
        <p:spPr>
          <a:xfrm>
            <a:off x="2983189" y="271476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1" name="Organigramme : Connecteur page suivante 100">
            <a:extLst>
              <a:ext uri="{FF2B5EF4-FFF2-40B4-BE49-F238E27FC236}">
                <a16:creationId xmlns:a16="http://schemas.microsoft.com/office/drawing/2014/main" id="{2CDE2E11-CCBD-4C1E-8958-21B93003E539}"/>
              </a:ext>
            </a:extLst>
          </p:cNvPr>
          <p:cNvSpPr/>
          <p:nvPr/>
        </p:nvSpPr>
        <p:spPr>
          <a:xfrm>
            <a:off x="8480899" y="111445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102" name="Organigramme : Connecteur page suivante 101">
            <a:extLst>
              <a:ext uri="{FF2B5EF4-FFF2-40B4-BE49-F238E27FC236}">
                <a16:creationId xmlns:a16="http://schemas.microsoft.com/office/drawing/2014/main" id="{EF0B44DC-36DE-4244-ACD7-DBBAE54BF9CF}"/>
              </a:ext>
            </a:extLst>
          </p:cNvPr>
          <p:cNvSpPr/>
          <p:nvPr/>
        </p:nvSpPr>
        <p:spPr>
          <a:xfrm>
            <a:off x="410118" y="111445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103" name="Organigramme : Connecteur page suivante 102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1756050" y="1109129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5" name="Organigramme : Connecteur page suivante 104">
            <a:extLst>
              <a:ext uri="{FF2B5EF4-FFF2-40B4-BE49-F238E27FC236}">
                <a16:creationId xmlns:a16="http://schemas.microsoft.com/office/drawing/2014/main" id="{1A8B8D05-36F6-42B5-AFA1-71FED8DB99DF}"/>
              </a:ext>
            </a:extLst>
          </p:cNvPr>
          <p:cNvSpPr/>
          <p:nvPr/>
        </p:nvSpPr>
        <p:spPr>
          <a:xfrm>
            <a:off x="7134968" y="1114970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6" name="Organigramme : Connecteur page suivante 105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101982" y="1115001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/>
              </a:rPr>
              <a:t>1/2 Finale*</a:t>
            </a:r>
          </a:p>
        </p:txBody>
      </p:sp>
      <p:sp>
        <p:nvSpPr>
          <p:cNvPr id="107" name="Organigramme : Connecteur page suivante 106">
            <a:extLst>
              <a:ext uri="{FF2B5EF4-FFF2-40B4-BE49-F238E27FC236}">
                <a16:creationId xmlns:a16="http://schemas.microsoft.com/office/drawing/2014/main" id="{FAAB70EE-38FF-4FF0-AB68-D1D145547183}"/>
              </a:ext>
            </a:extLst>
          </p:cNvPr>
          <p:cNvSpPr/>
          <p:nvPr/>
        </p:nvSpPr>
        <p:spPr>
          <a:xfrm>
            <a:off x="5789036" y="1118698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/>
              </a:rPr>
              <a:t>1/2 Finale *</a:t>
            </a:r>
            <a:endParaRPr lang="fr-FR" sz="11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AD8CEE4-257E-4063-938E-B0E2C16837C8}"/>
              </a:ext>
            </a:extLst>
          </p:cNvPr>
          <p:cNvSpPr txBox="1"/>
          <p:nvPr/>
        </p:nvSpPr>
        <p:spPr>
          <a:xfrm>
            <a:off x="2941131" y="343032"/>
            <a:ext cx="41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BA8C45"/>
                </a:solidFill>
                <a:latin typeface="Titillium Web" panose="00000500000000000000" pitchFamily="2" charset="0"/>
              </a:rPr>
              <a:t>COUPE DES YVELINES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723072" y="5169563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BA8C45"/>
                </a:solidFill>
                <a:latin typeface="Titillium Web"/>
              </a:rPr>
              <a:t>U11F</a:t>
            </a:r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B1E91F94-96F9-4417-BAE3-2AA90EBB1FFD}"/>
              </a:ext>
            </a:extLst>
          </p:cNvPr>
          <p:cNvCxnSpPr>
            <a:cxnSpLocks/>
          </p:cNvCxnSpPr>
          <p:nvPr/>
        </p:nvCxnSpPr>
        <p:spPr>
          <a:xfrm>
            <a:off x="1518105" y="388428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AFF05D7C-2810-484B-84C1-EF6D024C15A8}"/>
              </a:ext>
            </a:extLst>
          </p:cNvPr>
          <p:cNvCxnSpPr>
            <a:cxnSpLocks/>
          </p:cNvCxnSpPr>
          <p:nvPr/>
        </p:nvCxnSpPr>
        <p:spPr>
          <a:xfrm>
            <a:off x="1518105" y="435607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90438094-EF61-4B54-9276-CF47F98CE155}"/>
              </a:ext>
            </a:extLst>
          </p:cNvPr>
          <p:cNvCxnSpPr>
            <a:cxnSpLocks/>
          </p:cNvCxnSpPr>
          <p:nvPr/>
        </p:nvCxnSpPr>
        <p:spPr>
          <a:xfrm flipV="1">
            <a:off x="1639232" y="3884288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E1BEA304-98AE-4927-A8EC-95EEEF02B20A}"/>
              </a:ext>
            </a:extLst>
          </p:cNvPr>
          <p:cNvCxnSpPr>
            <a:cxnSpLocks/>
          </p:cNvCxnSpPr>
          <p:nvPr/>
        </p:nvCxnSpPr>
        <p:spPr>
          <a:xfrm>
            <a:off x="1639232" y="411680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5637FB2D-D99F-43FD-86C2-F20C7F4DEE40}"/>
              </a:ext>
            </a:extLst>
          </p:cNvPr>
          <p:cNvCxnSpPr>
            <a:cxnSpLocks/>
          </p:cNvCxnSpPr>
          <p:nvPr/>
        </p:nvCxnSpPr>
        <p:spPr>
          <a:xfrm>
            <a:off x="1523132" y="483594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7D3403AD-BE93-4134-A713-E1ABC3D917FE}"/>
              </a:ext>
            </a:extLst>
          </p:cNvPr>
          <p:cNvCxnSpPr>
            <a:cxnSpLocks/>
          </p:cNvCxnSpPr>
          <p:nvPr/>
        </p:nvCxnSpPr>
        <p:spPr>
          <a:xfrm>
            <a:off x="1523132" y="530772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8DA08F91-6E12-457D-BEF3-61AE950F2640}"/>
              </a:ext>
            </a:extLst>
          </p:cNvPr>
          <p:cNvCxnSpPr>
            <a:cxnSpLocks/>
          </p:cNvCxnSpPr>
          <p:nvPr/>
        </p:nvCxnSpPr>
        <p:spPr>
          <a:xfrm flipV="1">
            <a:off x="1644259" y="4835944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30F8CE32-DE67-472D-97A2-AA32F7D2AD09}"/>
              </a:ext>
            </a:extLst>
          </p:cNvPr>
          <p:cNvCxnSpPr>
            <a:cxnSpLocks/>
          </p:cNvCxnSpPr>
          <p:nvPr/>
        </p:nvCxnSpPr>
        <p:spPr>
          <a:xfrm>
            <a:off x="1644259" y="5068460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DF9AE0-8E06-46F0-BCE6-B1CCB2ED03D1}"/>
              </a:ext>
            </a:extLst>
          </p:cNvPr>
          <p:cNvSpPr/>
          <p:nvPr/>
        </p:nvSpPr>
        <p:spPr>
          <a:xfrm>
            <a:off x="410118" y="1838504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ES PERRAY HB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5F706D-7995-4897-B2C2-C6C71DC2C268}"/>
              </a:ext>
            </a:extLst>
          </p:cNvPr>
          <p:cNvSpPr/>
          <p:nvPr/>
        </p:nvSpPr>
        <p:spPr>
          <a:xfrm>
            <a:off x="410118" y="2305117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CARRIERES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65C7C0-F752-43D7-BC80-678429743E24}"/>
              </a:ext>
            </a:extLst>
          </p:cNvPr>
          <p:cNvSpPr/>
          <p:nvPr/>
        </p:nvSpPr>
        <p:spPr>
          <a:xfrm>
            <a:off x="410118" y="2779752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008189-87CD-4A4D-9C25-1EB1BA2A204A}"/>
              </a:ext>
            </a:extLst>
          </p:cNvPr>
          <p:cNvSpPr/>
          <p:nvPr/>
        </p:nvSpPr>
        <p:spPr>
          <a:xfrm>
            <a:off x="410118" y="3246365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889E48-8E5D-49C0-9A94-8C63B14279CA}"/>
              </a:ext>
            </a:extLst>
          </p:cNvPr>
          <p:cNvSpPr/>
          <p:nvPr/>
        </p:nvSpPr>
        <p:spPr>
          <a:xfrm>
            <a:off x="410118" y="3731349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HB LES MUREAUX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52D4CB-BBEB-47C6-BFC4-A59607118924}"/>
              </a:ext>
            </a:extLst>
          </p:cNvPr>
          <p:cNvSpPr/>
          <p:nvPr/>
        </p:nvSpPr>
        <p:spPr>
          <a:xfrm>
            <a:off x="410118" y="4197962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54AFCA-BBD4-41B4-8E65-E2980B2A1BA6}"/>
              </a:ext>
            </a:extLst>
          </p:cNvPr>
          <p:cNvSpPr/>
          <p:nvPr/>
        </p:nvSpPr>
        <p:spPr>
          <a:xfrm>
            <a:off x="410118" y="4672597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07B182-092C-48D9-A915-63FD0456B967}"/>
              </a:ext>
            </a:extLst>
          </p:cNvPr>
          <p:cNvSpPr/>
          <p:nvPr/>
        </p:nvSpPr>
        <p:spPr>
          <a:xfrm>
            <a:off x="410118" y="5139210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1756050" y="2068557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ES PERRAY HB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A93A83-6066-4953-9B87-83C864DBDC3F}"/>
              </a:ext>
            </a:extLst>
          </p:cNvPr>
          <p:cNvSpPr/>
          <p:nvPr/>
        </p:nvSpPr>
        <p:spPr>
          <a:xfrm>
            <a:off x="1756050" y="301863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ELANCOURT MAUREPAS HB</a:t>
            </a:r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8161200E-FA20-49C6-93B6-3E087BF68105}"/>
              </a:ext>
            </a:extLst>
          </p:cNvPr>
          <p:cNvCxnSpPr>
            <a:cxnSpLocks/>
          </p:cNvCxnSpPr>
          <p:nvPr/>
        </p:nvCxnSpPr>
        <p:spPr>
          <a:xfrm>
            <a:off x="2862062" y="411680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F2C48914-6D46-40DA-9FBC-CC46E4844921}"/>
              </a:ext>
            </a:extLst>
          </p:cNvPr>
          <p:cNvCxnSpPr>
            <a:cxnSpLocks/>
          </p:cNvCxnSpPr>
          <p:nvPr/>
        </p:nvCxnSpPr>
        <p:spPr>
          <a:xfrm>
            <a:off x="2864037" y="507256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3AD2B14A-3B5C-4B8F-B6A7-0B7066A2158A}"/>
              </a:ext>
            </a:extLst>
          </p:cNvPr>
          <p:cNvCxnSpPr>
            <a:cxnSpLocks/>
          </p:cNvCxnSpPr>
          <p:nvPr/>
        </p:nvCxnSpPr>
        <p:spPr>
          <a:xfrm flipV="1">
            <a:off x="2983189" y="411680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6DA4EE9A-CA12-43FE-8465-58C49DABF38D}"/>
              </a:ext>
            </a:extLst>
          </p:cNvPr>
          <p:cNvCxnSpPr>
            <a:cxnSpLocks/>
          </p:cNvCxnSpPr>
          <p:nvPr/>
        </p:nvCxnSpPr>
        <p:spPr>
          <a:xfrm>
            <a:off x="2983189" y="4594682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447C2-FF47-400C-9579-B96FDAD64B3D}"/>
              </a:ext>
            </a:extLst>
          </p:cNvPr>
          <p:cNvSpPr/>
          <p:nvPr/>
        </p:nvSpPr>
        <p:spPr>
          <a:xfrm>
            <a:off x="1756050" y="3951754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6F0CBA-DA8D-4669-A101-4ACEC499E912}"/>
              </a:ext>
            </a:extLst>
          </p:cNvPr>
          <p:cNvSpPr/>
          <p:nvPr/>
        </p:nvSpPr>
        <p:spPr>
          <a:xfrm>
            <a:off x="1756050" y="4896006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68984B70-16B0-4C06-99EC-0FFA80FDDF2D}"/>
              </a:ext>
            </a:extLst>
          </p:cNvPr>
          <p:cNvCxnSpPr>
            <a:cxnSpLocks/>
          </p:cNvCxnSpPr>
          <p:nvPr/>
        </p:nvCxnSpPr>
        <p:spPr>
          <a:xfrm>
            <a:off x="7005437" y="22511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D2441CEC-3C78-4681-945B-A6A58F14673D}"/>
              </a:ext>
            </a:extLst>
          </p:cNvPr>
          <p:cNvCxnSpPr>
            <a:cxnSpLocks/>
          </p:cNvCxnSpPr>
          <p:nvPr/>
        </p:nvCxnSpPr>
        <p:spPr>
          <a:xfrm>
            <a:off x="7007412" y="320691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C65C06AE-CC37-420F-A4B8-B48EDF908B12}"/>
              </a:ext>
            </a:extLst>
          </p:cNvPr>
          <p:cNvCxnSpPr>
            <a:cxnSpLocks/>
          </p:cNvCxnSpPr>
          <p:nvPr/>
        </p:nvCxnSpPr>
        <p:spPr>
          <a:xfrm flipV="1">
            <a:off x="7005914" y="2251162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BA8B773B-D633-4F87-AB2D-EAB4FE1A61CB}"/>
              </a:ext>
            </a:extLst>
          </p:cNvPr>
          <p:cNvCxnSpPr>
            <a:cxnSpLocks/>
          </p:cNvCxnSpPr>
          <p:nvPr/>
        </p:nvCxnSpPr>
        <p:spPr>
          <a:xfrm>
            <a:off x="6888439" y="271316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99EEA29-92AE-4E67-9D8C-B9AD39E60E36}"/>
              </a:ext>
            </a:extLst>
          </p:cNvPr>
          <p:cNvSpPr/>
          <p:nvPr/>
        </p:nvSpPr>
        <p:spPr>
          <a:xfrm>
            <a:off x="577893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74B3436E-8A19-466C-86FC-076B18EE4C7D}"/>
              </a:ext>
            </a:extLst>
          </p:cNvPr>
          <p:cNvCxnSpPr>
            <a:cxnSpLocks/>
          </p:cNvCxnSpPr>
          <p:nvPr/>
        </p:nvCxnSpPr>
        <p:spPr>
          <a:xfrm>
            <a:off x="7008358" y="413672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5F67E82B-A9BC-4550-B2E3-EB079963D988}"/>
              </a:ext>
            </a:extLst>
          </p:cNvPr>
          <p:cNvCxnSpPr>
            <a:cxnSpLocks/>
          </p:cNvCxnSpPr>
          <p:nvPr/>
        </p:nvCxnSpPr>
        <p:spPr>
          <a:xfrm>
            <a:off x="7010333" y="50924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C0EE071E-8BC7-4394-BD2B-0C207C796182}"/>
              </a:ext>
            </a:extLst>
          </p:cNvPr>
          <p:cNvCxnSpPr>
            <a:cxnSpLocks/>
          </p:cNvCxnSpPr>
          <p:nvPr/>
        </p:nvCxnSpPr>
        <p:spPr>
          <a:xfrm flipV="1">
            <a:off x="7008835" y="4136724"/>
            <a:ext cx="0" cy="9557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71A9733C-29F1-47FE-A85E-5B69658AC5A8}"/>
              </a:ext>
            </a:extLst>
          </p:cNvPr>
          <p:cNvCxnSpPr>
            <a:cxnSpLocks/>
          </p:cNvCxnSpPr>
          <p:nvPr/>
        </p:nvCxnSpPr>
        <p:spPr>
          <a:xfrm>
            <a:off x="6891360" y="459872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90E5D80-E63F-4F82-AFFE-E5FD8B609BE4}"/>
              </a:ext>
            </a:extLst>
          </p:cNvPr>
          <p:cNvSpPr/>
          <p:nvPr/>
        </p:nvSpPr>
        <p:spPr>
          <a:xfrm>
            <a:off x="5785762" y="4421385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HBC VELIZY VERSAILLES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AF107594-B6B3-44C4-BB44-A2252BE4C8E5}"/>
              </a:ext>
            </a:extLst>
          </p:cNvPr>
          <p:cNvCxnSpPr>
            <a:cxnSpLocks/>
          </p:cNvCxnSpPr>
          <p:nvPr/>
        </p:nvCxnSpPr>
        <p:spPr>
          <a:xfrm>
            <a:off x="8358005" y="200683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461F1AC9-13C0-4BC7-BB1C-F380256BDEE1}"/>
              </a:ext>
            </a:extLst>
          </p:cNvPr>
          <p:cNvCxnSpPr>
            <a:cxnSpLocks/>
          </p:cNvCxnSpPr>
          <p:nvPr/>
        </p:nvCxnSpPr>
        <p:spPr>
          <a:xfrm>
            <a:off x="8358005" y="247862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8ED76F27-13EC-4D5A-9618-80F674121868}"/>
              </a:ext>
            </a:extLst>
          </p:cNvPr>
          <p:cNvCxnSpPr>
            <a:cxnSpLocks/>
          </p:cNvCxnSpPr>
          <p:nvPr/>
        </p:nvCxnSpPr>
        <p:spPr>
          <a:xfrm flipV="1">
            <a:off x="8356883" y="2006837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0179D790-D345-4039-9BE4-96ACA3734ADB}"/>
              </a:ext>
            </a:extLst>
          </p:cNvPr>
          <p:cNvCxnSpPr>
            <a:cxnSpLocks/>
          </p:cNvCxnSpPr>
          <p:nvPr/>
        </p:nvCxnSpPr>
        <p:spPr>
          <a:xfrm>
            <a:off x="8237805" y="223935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94F77C0-C16F-4925-882C-4FCE482BE507}"/>
              </a:ext>
            </a:extLst>
          </p:cNvPr>
          <p:cNvSpPr/>
          <p:nvPr/>
        </p:nvSpPr>
        <p:spPr>
          <a:xfrm>
            <a:off x="7128616" y="2082828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EEA663-2378-40DD-A43D-7AC026DFDE73}"/>
              </a:ext>
            </a:extLst>
          </p:cNvPr>
          <p:cNvSpPr/>
          <p:nvPr/>
        </p:nvSpPr>
        <p:spPr>
          <a:xfrm>
            <a:off x="8480898" y="1845300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SARTROUVILLE HB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445146-ABE5-40C5-B58B-80195C313BA6}"/>
              </a:ext>
            </a:extLst>
          </p:cNvPr>
          <p:cNvSpPr/>
          <p:nvPr/>
        </p:nvSpPr>
        <p:spPr>
          <a:xfrm>
            <a:off x="8480900" y="2313139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</a:p>
        </p:txBody>
      </p: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4D174E20-64CF-4369-8C06-DFCAE89B1207}"/>
              </a:ext>
            </a:extLst>
          </p:cNvPr>
          <p:cNvCxnSpPr>
            <a:cxnSpLocks/>
          </p:cNvCxnSpPr>
          <p:nvPr/>
        </p:nvCxnSpPr>
        <p:spPr>
          <a:xfrm>
            <a:off x="8359127" y="297112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68113BD5-7CB0-40F5-BB4D-58BF93A1C98A}"/>
              </a:ext>
            </a:extLst>
          </p:cNvPr>
          <p:cNvCxnSpPr>
            <a:cxnSpLocks/>
          </p:cNvCxnSpPr>
          <p:nvPr/>
        </p:nvCxnSpPr>
        <p:spPr>
          <a:xfrm>
            <a:off x="8359127" y="344290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FDB3B4F6-D45A-4760-9C94-72BDC80A4560}"/>
              </a:ext>
            </a:extLst>
          </p:cNvPr>
          <p:cNvCxnSpPr>
            <a:cxnSpLocks/>
          </p:cNvCxnSpPr>
          <p:nvPr/>
        </p:nvCxnSpPr>
        <p:spPr>
          <a:xfrm flipV="1">
            <a:off x="8358005" y="2971119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170A5382-C9E0-44B9-81DC-4E524FDD9D8B}"/>
              </a:ext>
            </a:extLst>
          </p:cNvPr>
          <p:cNvCxnSpPr>
            <a:cxnSpLocks/>
          </p:cNvCxnSpPr>
          <p:nvPr/>
        </p:nvCxnSpPr>
        <p:spPr>
          <a:xfrm>
            <a:off x="8238927" y="320363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77DC393-5316-4705-AD21-8079EF6F9E64}"/>
              </a:ext>
            </a:extLst>
          </p:cNvPr>
          <p:cNvSpPr/>
          <p:nvPr/>
        </p:nvSpPr>
        <p:spPr>
          <a:xfrm>
            <a:off x="8480900" y="2787774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DF9115D-55B2-44D3-B1D9-7876E5A00A97}"/>
              </a:ext>
            </a:extLst>
          </p:cNvPr>
          <p:cNvSpPr/>
          <p:nvPr/>
        </p:nvSpPr>
        <p:spPr>
          <a:xfrm>
            <a:off x="8480900" y="3254387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422684E-B5D8-4832-A1D9-C47DE66D216E}"/>
              </a:ext>
            </a:extLst>
          </p:cNvPr>
          <p:cNvSpPr/>
          <p:nvPr/>
        </p:nvSpPr>
        <p:spPr>
          <a:xfrm>
            <a:off x="7134968" y="3028669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63E1523A-D08C-46ED-965B-C96B0DB33A73}"/>
              </a:ext>
            </a:extLst>
          </p:cNvPr>
          <p:cNvCxnSpPr>
            <a:cxnSpLocks/>
          </p:cNvCxnSpPr>
          <p:nvPr/>
        </p:nvCxnSpPr>
        <p:spPr>
          <a:xfrm>
            <a:off x="8363898" y="390788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6CAF0020-81D3-48F1-A103-C0D3701B915C}"/>
              </a:ext>
            </a:extLst>
          </p:cNvPr>
          <p:cNvCxnSpPr>
            <a:cxnSpLocks/>
          </p:cNvCxnSpPr>
          <p:nvPr/>
        </p:nvCxnSpPr>
        <p:spPr>
          <a:xfrm>
            <a:off x="8363898" y="437967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3FA2D0AC-E14F-4494-B7C2-6C2A0A1D4A8A}"/>
              </a:ext>
            </a:extLst>
          </p:cNvPr>
          <p:cNvCxnSpPr>
            <a:cxnSpLocks/>
          </p:cNvCxnSpPr>
          <p:nvPr/>
        </p:nvCxnSpPr>
        <p:spPr>
          <a:xfrm flipV="1">
            <a:off x="8362776" y="3907888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D41F6FA0-07F0-4D76-9FCA-5F2ABC54C175}"/>
              </a:ext>
            </a:extLst>
          </p:cNvPr>
          <p:cNvCxnSpPr>
            <a:cxnSpLocks/>
          </p:cNvCxnSpPr>
          <p:nvPr/>
        </p:nvCxnSpPr>
        <p:spPr>
          <a:xfrm>
            <a:off x="8243698" y="414040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00003E31-2538-43B5-B3E9-A6EF35C52A78}"/>
              </a:ext>
            </a:extLst>
          </p:cNvPr>
          <p:cNvSpPr/>
          <p:nvPr/>
        </p:nvSpPr>
        <p:spPr>
          <a:xfrm>
            <a:off x="8480900" y="3739371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DA36A1-6704-4F08-B452-F06DDFFCB4FF}"/>
              </a:ext>
            </a:extLst>
          </p:cNvPr>
          <p:cNvSpPr/>
          <p:nvPr/>
        </p:nvSpPr>
        <p:spPr>
          <a:xfrm>
            <a:off x="8480900" y="4205984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VELIZY VERSAILLES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8254CF2-2AA2-4463-8AA3-8F74BF1A3B80}"/>
              </a:ext>
            </a:extLst>
          </p:cNvPr>
          <p:cNvSpPr/>
          <p:nvPr/>
        </p:nvSpPr>
        <p:spPr>
          <a:xfrm>
            <a:off x="7134968" y="3962852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VELIZY VERSAILLES</a:t>
            </a:r>
          </a:p>
        </p:txBody>
      </p: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54404C70-8EB5-4526-8BAA-FBC71EB55583}"/>
              </a:ext>
            </a:extLst>
          </p:cNvPr>
          <p:cNvCxnSpPr>
            <a:cxnSpLocks/>
          </p:cNvCxnSpPr>
          <p:nvPr/>
        </p:nvCxnSpPr>
        <p:spPr>
          <a:xfrm>
            <a:off x="8360249" y="485668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21ED75FC-CB21-4576-89DE-EA35685FF64C}"/>
              </a:ext>
            </a:extLst>
          </p:cNvPr>
          <p:cNvCxnSpPr>
            <a:cxnSpLocks/>
          </p:cNvCxnSpPr>
          <p:nvPr/>
        </p:nvCxnSpPr>
        <p:spPr>
          <a:xfrm>
            <a:off x="8360249" y="53284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55C2A24B-2A7F-4E73-A968-3D3C12F07711}"/>
              </a:ext>
            </a:extLst>
          </p:cNvPr>
          <p:cNvCxnSpPr>
            <a:cxnSpLocks/>
          </p:cNvCxnSpPr>
          <p:nvPr/>
        </p:nvCxnSpPr>
        <p:spPr>
          <a:xfrm flipV="1">
            <a:off x="8359127" y="4856681"/>
            <a:ext cx="0" cy="4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4487A0B7-AAC6-42B0-AF2A-7ED6C799DBFE}"/>
              </a:ext>
            </a:extLst>
          </p:cNvPr>
          <p:cNvCxnSpPr>
            <a:cxnSpLocks/>
          </p:cNvCxnSpPr>
          <p:nvPr/>
        </p:nvCxnSpPr>
        <p:spPr>
          <a:xfrm>
            <a:off x="8240049" y="508919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78B3225-019F-425A-8905-F7B4C8017D6B}"/>
              </a:ext>
            </a:extLst>
          </p:cNvPr>
          <p:cNvSpPr/>
          <p:nvPr/>
        </p:nvSpPr>
        <p:spPr>
          <a:xfrm>
            <a:off x="8480900" y="4680619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40707E1-7211-45EB-8587-468C1BAAF250}"/>
              </a:ext>
            </a:extLst>
          </p:cNvPr>
          <p:cNvSpPr/>
          <p:nvPr/>
        </p:nvSpPr>
        <p:spPr>
          <a:xfrm>
            <a:off x="8480900" y="5147232"/>
            <a:ext cx="1107987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F236002-06BE-453B-948B-1E114B9EBB73}"/>
              </a:ext>
            </a:extLst>
          </p:cNvPr>
          <p:cNvSpPr/>
          <p:nvPr/>
        </p:nvSpPr>
        <p:spPr>
          <a:xfrm>
            <a:off x="7134968" y="4920863"/>
            <a:ext cx="1107987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</a:t>
            </a:r>
          </a:p>
        </p:txBody>
      </p: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3655976" y="2887460"/>
            <a:ext cx="1296" cy="15374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10198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ELANCOURT MAUREPAS HB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9A5C5B2-2463-45FA-A29D-B0E516B9216C}"/>
              </a:ext>
            </a:extLst>
          </p:cNvPr>
          <p:cNvSpPr/>
          <p:nvPr/>
        </p:nvSpPr>
        <p:spPr>
          <a:xfrm>
            <a:off x="3101982" y="4424888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657272" y="3667781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797765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73F48BE9-C354-457B-891D-A496D0F871B4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329032" y="2887411"/>
            <a:ext cx="10724" cy="15339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182AA202-0799-4C3D-9DD2-B873057F2611}"/>
              </a:ext>
            </a:extLst>
          </p:cNvPr>
          <p:cNvCxnSpPr>
            <a:cxnSpLocks/>
          </p:cNvCxnSpPr>
          <p:nvPr/>
        </p:nvCxnSpPr>
        <p:spPr>
          <a:xfrm>
            <a:off x="6032604" y="3668303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74121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430700" y="2888731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Titillium Web" panose="00000500000000000000" pitchFamily="2" charset="0"/>
              </a:rPr>
              <a:t>Vainqueur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287289" y="5699432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itillium Web" panose="00000500000000000000" pitchFamily="2" charset="0"/>
              </a:rPr>
              <a:t>* L’équipe du plus bas niveau reçoit</a:t>
            </a:r>
          </a:p>
          <a:p>
            <a:endParaRPr lang="fr-FR" sz="11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4" y="1802349"/>
            <a:ext cx="1021579" cy="1021579"/>
          </a:xfrm>
          <a:prstGeom prst="rect">
            <a:avLst/>
          </a:prstGeom>
        </p:spPr>
      </p:pic>
      <p:sp>
        <p:nvSpPr>
          <p:cNvPr id="197" name="Organigramme : Connecteur page suivante 196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714069" y="4069069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5430CE19-93EE-4792-A13F-E71EF44D36D2}"/>
              </a:ext>
            </a:extLst>
          </p:cNvPr>
          <p:cNvSpPr txBox="1"/>
          <p:nvPr/>
        </p:nvSpPr>
        <p:spPr>
          <a:xfrm>
            <a:off x="7335413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15A9DBCC-BA2B-496B-926B-167D05CDDDA9}"/>
              </a:ext>
            </a:extLst>
          </p:cNvPr>
          <p:cNvSpPr txBox="1"/>
          <p:nvPr/>
        </p:nvSpPr>
        <p:spPr>
          <a:xfrm>
            <a:off x="8671373" y="90893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28-29/01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450EB6-95C7-444A-A1AC-4B9650D10218}"/>
              </a:ext>
            </a:extLst>
          </p:cNvPr>
          <p:cNvSpPr txBox="1"/>
          <p:nvPr/>
        </p:nvSpPr>
        <p:spPr>
          <a:xfrm>
            <a:off x="0" y="6460979"/>
            <a:ext cx="9905991" cy="375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/>
              </a:rPr>
              <a:t>Les rencontres doivent se jouer avant les dates indiquées</a:t>
            </a:r>
            <a:r>
              <a:rPr lang="fr-FR">
                <a:latin typeface="Titillium Web"/>
              </a:rPr>
              <a:t>​</a:t>
            </a:r>
            <a:endParaRPr lang="fr-FR"/>
          </a:p>
        </p:txBody>
      </p:sp>
      <p:pic>
        <p:nvPicPr>
          <p:cNvPr id="111" name="Image 3">
            <a:extLst>
              <a:ext uri="{FF2B5EF4-FFF2-40B4-BE49-F238E27FC236}">
                <a16:creationId xmlns:a16="http://schemas.microsoft.com/office/drawing/2014/main" id="{37E7D96E-F5A7-41AF-878A-21B29A70D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DB0ECB0-C455-3226-2B6D-33D7715ADB20}"/>
              </a:ext>
            </a:extLst>
          </p:cNvPr>
          <p:cNvSpPr txBox="1"/>
          <p:nvPr/>
        </p:nvSpPr>
        <p:spPr>
          <a:xfrm>
            <a:off x="547262" y="88846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28-29/01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EE085D-709E-4086-1FF8-CCF6F63FECA2}"/>
              </a:ext>
            </a:extLst>
          </p:cNvPr>
          <p:cNvSpPr txBox="1"/>
          <p:nvPr/>
        </p:nvSpPr>
        <p:spPr>
          <a:xfrm>
            <a:off x="1958692" y="889422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96A980-2408-12E1-F0BB-409D9A413EE8}"/>
              </a:ext>
            </a:extLst>
          </p:cNvPr>
          <p:cNvSpPr txBox="1"/>
          <p:nvPr/>
        </p:nvSpPr>
        <p:spPr>
          <a:xfrm>
            <a:off x="5959510" y="90236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6356D1-FBF7-A5E9-AD8C-49478D133500}"/>
              </a:ext>
            </a:extLst>
          </p:cNvPr>
          <p:cNvSpPr txBox="1"/>
          <p:nvPr/>
        </p:nvSpPr>
        <p:spPr>
          <a:xfrm>
            <a:off x="3283563" y="892436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</p:spTree>
    <p:extLst>
      <p:ext uri="{BB962C8B-B14F-4D97-AF65-F5344CB8AC3E}">
        <p14:creationId xmlns:p14="http://schemas.microsoft.com/office/powerpoint/2010/main" val="362631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383744"/>
            <a:ext cx="2290859" cy="2208536"/>
          </a:xfrm>
          <a:prstGeom prst="rect">
            <a:avLst/>
          </a:prstGeom>
        </p:spPr>
      </p:pic>
      <p:sp>
        <p:nvSpPr>
          <p:cNvPr id="21" name="Organigramme : Connecteur page suivante 20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101982" y="1115001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22" name="Organigramme : Connecteur page suivante 21">
            <a:extLst>
              <a:ext uri="{FF2B5EF4-FFF2-40B4-BE49-F238E27FC236}">
                <a16:creationId xmlns:a16="http://schemas.microsoft.com/office/drawing/2014/main" id="{FAAB70EE-38FF-4FF0-AB68-D1D145547183}"/>
              </a:ext>
            </a:extLst>
          </p:cNvPr>
          <p:cNvSpPr/>
          <p:nvPr/>
        </p:nvSpPr>
        <p:spPr>
          <a:xfrm>
            <a:off x="5789036" y="1118698"/>
            <a:ext cx="1107987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bg1"/>
                </a:solidFill>
                <a:latin typeface="Titillium Web" panose="00000500000000000000" pitchFamily="2" charset="0"/>
              </a:rPr>
              <a:t>1/2 Finale*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99EEA29-92AE-4E67-9D8C-B9AD39E60E36}"/>
              </a:ext>
            </a:extLst>
          </p:cNvPr>
          <p:cNvSpPr/>
          <p:nvPr/>
        </p:nvSpPr>
        <p:spPr>
          <a:xfrm>
            <a:off x="577893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ASC TRAPPES *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0E5D80-E63F-4F82-AFFE-E5FD8B609BE4}"/>
              </a:ext>
            </a:extLst>
          </p:cNvPr>
          <p:cNvSpPr/>
          <p:nvPr/>
        </p:nvSpPr>
        <p:spPr>
          <a:xfrm>
            <a:off x="5785762" y="4421385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3655976" y="2887460"/>
            <a:ext cx="1296" cy="15374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101982" y="2544734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ES PERRAY HB *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A5C5B2-2463-45FA-A29D-B0E516B9216C}"/>
              </a:ext>
            </a:extLst>
          </p:cNvPr>
          <p:cNvSpPr/>
          <p:nvPr/>
        </p:nvSpPr>
        <p:spPr>
          <a:xfrm>
            <a:off x="3101982" y="4424888"/>
            <a:ext cx="1107987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657272" y="3667781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797765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73F48BE9-C354-457B-891D-A496D0F871B4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329032" y="2887411"/>
            <a:ext cx="10724" cy="15339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182AA202-0799-4C3D-9DD2-B873057F2611}"/>
              </a:ext>
            </a:extLst>
          </p:cNvPr>
          <p:cNvCxnSpPr>
            <a:cxnSpLocks/>
          </p:cNvCxnSpPr>
          <p:nvPr/>
        </p:nvCxnSpPr>
        <p:spPr>
          <a:xfrm>
            <a:off x="6032604" y="3668303"/>
            <a:ext cx="3051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74121" y="3516257"/>
            <a:ext cx="1114418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430700" y="2888731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dirty="0">
              <a:solidFill>
                <a:srgbClr val="FFF8AD"/>
              </a:solidFill>
              <a:latin typeface="Titillium Web" panose="00000500000000000000" pitchFamily="2" charset="0"/>
            </a:endParaRP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4" y="1802349"/>
            <a:ext cx="1021579" cy="1021579"/>
          </a:xfrm>
          <a:prstGeom prst="rect">
            <a:avLst/>
          </a:prstGeom>
        </p:spPr>
      </p:pic>
      <p:sp>
        <p:nvSpPr>
          <p:cNvPr id="98" name="Organigramme : Connecteur page suivante 97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723072" y="5179837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BA8C45"/>
                </a:solidFill>
                <a:latin typeface="Titillium Web"/>
              </a:rPr>
              <a:t>U11F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ADC3A4B-498E-49FD-B0DA-5D1D541DBC92}"/>
              </a:ext>
            </a:extLst>
          </p:cNvPr>
          <p:cNvSpPr txBox="1"/>
          <p:nvPr/>
        </p:nvSpPr>
        <p:spPr>
          <a:xfrm>
            <a:off x="3268086" y="905440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2D8C5F9-DF26-44AD-AB4F-5EA4DF8B8B20}"/>
              </a:ext>
            </a:extLst>
          </p:cNvPr>
          <p:cNvSpPr txBox="1"/>
          <p:nvPr/>
        </p:nvSpPr>
        <p:spPr>
          <a:xfrm>
            <a:off x="5929931" y="913458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A98B8F05-1F4E-4CF6-858B-DE53A2542028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8B500A0C-65E1-4DCC-A17C-7A0B4C164588}"/>
              </a:ext>
            </a:extLst>
          </p:cNvPr>
          <p:cNvSpPr/>
          <p:nvPr/>
        </p:nvSpPr>
        <p:spPr>
          <a:xfrm>
            <a:off x="2525070" y="295189"/>
            <a:ext cx="4855860" cy="534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rgbClr val="8E2F2D"/>
                </a:solidFill>
                <a:latin typeface="Titillium Web" panose="00000500000000000000" pitchFamily="2" charset="0"/>
              </a:rPr>
              <a:t>CHALLENGE DES YVELINES</a:t>
            </a:r>
          </a:p>
        </p:txBody>
      </p:sp>
      <p:pic>
        <p:nvPicPr>
          <p:cNvPr id="60" name="Image 3">
            <a:extLst>
              <a:ext uri="{FF2B5EF4-FFF2-40B4-BE49-F238E27FC236}">
                <a16:creationId xmlns:a16="http://schemas.microsoft.com/office/drawing/2014/main" id="{2577F5F4-7B3B-4481-8426-22E9D79B7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B0E4EAE-F00E-1B0C-A2DD-BF857019F362}"/>
              </a:ext>
            </a:extLst>
          </p:cNvPr>
          <p:cNvSpPr txBox="1"/>
          <p:nvPr/>
        </p:nvSpPr>
        <p:spPr>
          <a:xfrm>
            <a:off x="7549462" y="62182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itillium Web"/>
              </a:rPr>
              <a:t>* L’équipe du plus bas niveau reçoit</a:t>
            </a:r>
          </a:p>
          <a:p>
            <a:endParaRPr lang="fr-FR" sz="11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9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88D53FD0-1469-44E8-84FB-44F87B15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7" y="1080544"/>
            <a:ext cx="2290859" cy="2208536"/>
          </a:xfrm>
          <a:prstGeom prst="rect">
            <a:avLst/>
          </a:prstGeom>
        </p:spPr>
      </p:pic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AEC1A0E9-C385-44B5-A5B6-161D70FEAFA1}"/>
              </a:ext>
            </a:extLst>
          </p:cNvPr>
          <p:cNvCxnSpPr>
            <a:cxnSpLocks/>
          </p:cNvCxnSpPr>
          <p:nvPr/>
        </p:nvCxnSpPr>
        <p:spPr>
          <a:xfrm>
            <a:off x="2217714" y="1740006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2" name="Organigramme : Connecteur page suivante 101">
            <a:extLst>
              <a:ext uri="{FF2B5EF4-FFF2-40B4-BE49-F238E27FC236}">
                <a16:creationId xmlns:a16="http://schemas.microsoft.com/office/drawing/2014/main" id="{EF0B44DC-36DE-4244-ACD7-DBBAE54BF9CF}"/>
              </a:ext>
            </a:extLst>
          </p:cNvPr>
          <p:cNvSpPr/>
          <p:nvPr/>
        </p:nvSpPr>
        <p:spPr>
          <a:xfrm>
            <a:off x="1193842" y="69784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103" name="Organigramme : Connecteur page suivante 102">
            <a:extLst>
              <a:ext uri="{FF2B5EF4-FFF2-40B4-BE49-F238E27FC236}">
                <a16:creationId xmlns:a16="http://schemas.microsoft.com/office/drawing/2014/main" id="{2511FAD7-89A7-4717-B782-F86C6037AC37}"/>
              </a:ext>
            </a:extLst>
          </p:cNvPr>
          <p:cNvSpPr/>
          <p:nvPr/>
        </p:nvSpPr>
        <p:spPr>
          <a:xfrm>
            <a:off x="2334532" y="69251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106" name="Organigramme : Connecteur page suivante 105">
            <a:extLst>
              <a:ext uri="{FF2B5EF4-FFF2-40B4-BE49-F238E27FC236}">
                <a16:creationId xmlns:a16="http://schemas.microsoft.com/office/drawing/2014/main" id="{59429AFC-2D28-42AF-AAC2-3982A563507B}"/>
              </a:ext>
            </a:extLst>
          </p:cNvPr>
          <p:cNvSpPr/>
          <p:nvPr/>
        </p:nvSpPr>
        <p:spPr>
          <a:xfrm>
            <a:off x="3480376" y="694945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  <a:endParaRPr lang="fr-FR" sz="100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AD8CEE4-257E-4063-938E-B0E2C16837C8}"/>
              </a:ext>
            </a:extLst>
          </p:cNvPr>
          <p:cNvSpPr txBox="1"/>
          <p:nvPr/>
        </p:nvSpPr>
        <p:spPr>
          <a:xfrm>
            <a:off x="2941131" y="70894"/>
            <a:ext cx="41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BA8C45"/>
                </a:solidFill>
                <a:latin typeface="Titillium Web" panose="00000500000000000000" pitchFamily="2" charset="0"/>
              </a:rPr>
              <a:t>COUPE DES YVELINES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45452EE-CBE8-4720-BCB0-90C4B59AF5CA}"/>
              </a:ext>
            </a:extLst>
          </p:cNvPr>
          <p:cNvSpPr txBox="1"/>
          <p:nvPr/>
        </p:nvSpPr>
        <p:spPr>
          <a:xfrm>
            <a:off x="3696679" y="5468501"/>
            <a:ext cx="23782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BA8C45"/>
                </a:solidFill>
                <a:latin typeface="Titillium Web" panose="00000500000000000000" pitchFamily="2" charset="0"/>
              </a:rPr>
              <a:t>U13M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73C3D1-889B-4677-B219-8EC698797D54}"/>
              </a:ext>
            </a:extLst>
          </p:cNvPr>
          <p:cNvSpPr/>
          <p:nvPr/>
        </p:nvSpPr>
        <p:spPr>
          <a:xfrm>
            <a:off x="2334773" y="1573179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A9678935-8105-459E-A6E8-4CB30E45DF15}"/>
              </a:ext>
            </a:extLst>
          </p:cNvPr>
          <p:cNvCxnSpPr>
            <a:cxnSpLocks/>
          </p:cNvCxnSpPr>
          <p:nvPr/>
        </p:nvCxnSpPr>
        <p:spPr>
          <a:xfrm flipV="1">
            <a:off x="3774212" y="2512555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50673-3359-4D06-B0D7-9185BA43DB3D}"/>
              </a:ext>
            </a:extLst>
          </p:cNvPr>
          <p:cNvSpPr/>
          <p:nvPr/>
        </p:nvSpPr>
        <p:spPr>
          <a:xfrm>
            <a:off x="3478932" y="2214635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 *</a:t>
            </a:r>
          </a:p>
        </p:txBody>
      </p: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FEAFBA61-472B-4B20-A675-7F336A1A1594}"/>
              </a:ext>
            </a:extLst>
          </p:cNvPr>
          <p:cNvCxnSpPr>
            <a:cxnSpLocks/>
          </p:cNvCxnSpPr>
          <p:nvPr/>
        </p:nvCxnSpPr>
        <p:spPr>
          <a:xfrm>
            <a:off x="3779739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EE44256-4AB2-46E6-9312-16DD5433E6AF}"/>
              </a:ext>
            </a:extLst>
          </p:cNvPr>
          <p:cNvSpPr/>
          <p:nvPr/>
        </p:nvSpPr>
        <p:spPr>
          <a:xfrm>
            <a:off x="3932932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>
              <a:latin typeface="Titillium Web" panose="00000500000000000000" pitchFamily="2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A5608EB-5DC4-4105-9DA0-474CB623765D}"/>
              </a:ext>
            </a:extLst>
          </p:cNvPr>
          <p:cNvSpPr/>
          <p:nvPr/>
        </p:nvSpPr>
        <p:spPr>
          <a:xfrm>
            <a:off x="4391875" y="3061447"/>
            <a:ext cx="1114418" cy="336668"/>
          </a:xfrm>
          <a:prstGeom prst="rect">
            <a:avLst/>
          </a:prstGeom>
          <a:solidFill>
            <a:srgbClr val="235575"/>
          </a:solidFill>
          <a:ln>
            <a:solidFill>
              <a:srgbClr val="FFF8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rgbClr val="FFF8AD"/>
                </a:solidFill>
                <a:latin typeface="Titillium Web" panose="00000500000000000000" pitchFamily="2" charset="0"/>
              </a:rPr>
              <a:t>Vainqueur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659497A1-7044-44EF-A09F-2D4034279B98}"/>
              </a:ext>
            </a:extLst>
          </p:cNvPr>
          <p:cNvSpPr txBox="1"/>
          <p:nvPr/>
        </p:nvSpPr>
        <p:spPr>
          <a:xfrm>
            <a:off x="7549462" y="62182"/>
            <a:ext cx="224933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itillium Web"/>
              </a:rPr>
              <a:t>* L’équipe du plus bas niveau reçoit</a:t>
            </a:r>
          </a:p>
          <a:p>
            <a:endParaRPr lang="fr-FR" sz="11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D6CEA614-713F-4678-83F6-4942324C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19" y="1585513"/>
            <a:ext cx="1021579" cy="1021579"/>
          </a:xfrm>
          <a:prstGeom prst="rect">
            <a:avLst/>
          </a:prstGeom>
        </p:spPr>
      </p:pic>
      <p:sp>
        <p:nvSpPr>
          <p:cNvPr id="197" name="Organigramme : Connecteur page suivante 196">
            <a:extLst>
              <a:ext uri="{FF2B5EF4-FFF2-40B4-BE49-F238E27FC236}">
                <a16:creationId xmlns:a16="http://schemas.microsoft.com/office/drawing/2014/main" id="{7150CF8A-52FD-4AED-B841-BEDB7934B89D}"/>
              </a:ext>
            </a:extLst>
          </p:cNvPr>
          <p:cNvSpPr/>
          <p:nvPr/>
        </p:nvSpPr>
        <p:spPr>
          <a:xfrm flipV="1">
            <a:off x="4430700" y="4019392"/>
            <a:ext cx="1107987" cy="336496"/>
          </a:xfrm>
          <a:prstGeom prst="flowChartOffpageConnector">
            <a:avLst/>
          </a:prstGeom>
          <a:solidFill>
            <a:srgbClr val="BA8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A8C45"/>
              </a:solidFill>
              <a:latin typeface="Titillium Web" panose="00000500000000000000" pitchFamily="2" charset="0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1722CD39-BF7F-4D6C-ABC4-A425BEA84661}"/>
              </a:ext>
            </a:extLst>
          </p:cNvPr>
          <p:cNvSpPr txBox="1"/>
          <p:nvPr/>
        </p:nvSpPr>
        <p:spPr>
          <a:xfrm>
            <a:off x="4636691" y="4047627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  <a:latin typeface="Titillium Web" panose="00000500000000000000" pitchFamily="2" charset="0"/>
              </a:rPr>
              <a:t>Finale</a:t>
            </a: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7FAA831-5C13-4FA7-BBA9-632750AE3F3B}"/>
              </a:ext>
            </a:extLst>
          </p:cNvPr>
          <p:cNvCxnSpPr>
            <a:cxnSpLocks/>
          </p:cNvCxnSpPr>
          <p:nvPr/>
        </p:nvCxnSpPr>
        <p:spPr>
          <a:xfrm>
            <a:off x="948088" y="15695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C8F7A9A4-7500-4BFB-895F-F7B912F6E6C3}"/>
              </a:ext>
            </a:extLst>
          </p:cNvPr>
          <p:cNvCxnSpPr>
            <a:cxnSpLocks/>
          </p:cNvCxnSpPr>
          <p:nvPr/>
        </p:nvCxnSpPr>
        <p:spPr>
          <a:xfrm flipH="1" flipV="1">
            <a:off x="1069215" y="12504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2C77117-9E9D-404C-9E3B-12DF437F225F}"/>
              </a:ext>
            </a:extLst>
          </p:cNvPr>
          <p:cNvCxnSpPr>
            <a:cxnSpLocks/>
          </p:cNvCxnSpPr>
          <p:nvPr/>
        </p:nvCxnSpPr>
        <p:spPr>
          <a:xfrm>
            <a:off x="1070148" y="14114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5" name="Organigramme : Connecteur page suivante 134">
            <a:extLst>
              <a:ext uri="{FF2B5EF4-FFF2-40B4-BE49-F238E27FC236}">
                <a16:creationId xmlns:a16="http://schemas.microsoft.com/office/drawing/2014/main" id="{4E202E5E-ED64-4CAC-B07B-4E34C82CAEF0}"/>
              </a:ext>
            </a:extLst>
          </p:cNvPr>
          <p:cNvSpPr/>
          <p:nvPr/>
        </p:nvSpPr>
        <p:spPr>
          <a:xfrm>
            <a:off x="51921" y="69836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B9DCFB3-DC0E-4CDD-A6BC-0708DD040757}"/>
              </a:ext>
            </a:extLst>
          </p:cNvPr>
          <p:cNvSpPr/>
          <p:nvPr/>
        </p:nvSpPr>
        <p:spPr>
          <a:xfrm>
            <a:off x="4200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ASC TRAPPES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54494EE-0B80-47D8-ADF2-15FFFC71F95C}"/>
              </a:ext>
            </a:extLst>
          </p:cNvPr>
          <p:cNvSpPr/>
          <p:nvPr/>
        </p:nvSpPr>
        <p:spPr>
          <a:xfrm>
            <a:off x="42001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A36BDE5-99C0-4BFE-A2BC-4A710596EDD2}"/>
              </a:ext>
            </a:extLst>
          </p:cNvPr>
          <p:cNvSpPr/>
          <p:nvPr/>
        </p:nvSpPr>
        <p:spPr>
          <a:xfrm>
            <a:off x="42001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B98788F-B470-47CB-B471-AF3B593BA3D7}"/>
              </a:ext>
            </a:extLst>
          </p:cNvPr>
          <p:cNvSpPr/>
          <p:nvPr/>
        </p:nvSpPr>
        <p:spPr>
          <a:xfrm>
            <a:off x="43198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MANTAISE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C820E44-F46F-4B02-89E6-D3D055E89480}"/>
              </a:ext>
            </a:extLst>
          </p:cNvPr>
          <p:cNvSpPr/>
          <p:nvPr/>
        </p:nvSpPr>
        <p:spPr>
          <a:xfrm>
            <a:off x="43260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TS VICINOIS 88 HB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1BD510C-36E5-4453-8108-7759A09CF428}"/>
              </a:ext>
            </a:extLst>
          </p:cNvPr>
          <p:cNvSpPr/>
          <p:nvPr/>
        </p:nvSpPr>
        <p:spPr>
          <a:xfrm>
            <a:off x="45599" y="305553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759A1B3-7824-4FE0-92BC-2988559576DA}"/>
              </a:ext>
            </a:extLst>
          </p:cNvPr>
          <p:cNvSpPr/>
          <p:nvPr/>
        </p:nvSpPr>
        <p:spPr>
          <a:xfrm>
            <a:off x="45599" y="3370620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8C3D103-EED6-4818-A167-A189BF3650A0}"/>
              </a:ext>
            </a:extLst>
          </p:cNvPr>
          <p:cNvSpPr/>
          <p:nvPr/>
        </p:nvSpPr>
        <p:spPr>
          <a:xfrm>
            <a:off x="42001" y="36767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ES PERRAY HB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D2FB037-E58A-4F05-A5E9-826F7ECF5532}"/>
              </a:ext>
            </a:extLst>
          </p:cNvPr>
          <p:cNvSpPr/>
          <p:nvPr/>
        </p:nvSpPr>
        <p:spPr>
          <a:xfrm>
            <a:off x="50867" y="400558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SARTROUVILLE HB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16773E8-7C1A-42F1-887B-91761D8E7B0E}"/>
              </a:ext>
            </a:extLst>
          </p:cNvPr>
          <p:cNvSpPr/>
          <p:nvPr/>
        </p:nvSpPr>
        <p:spPr>
          <a:xfrm>
            <a:off x="54217" y="432178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A754FF3E-3390-4804-A2DC-713B1971BF0B}"/>
              </a:ext>
            </a:extLst>
          </p:cNvPr>
          <p:cNvSpPr/>
          <p:nvPr/>
        </p:nvSpPr>
        <p:spPr>
          <a:xfrm>
            <a:off x="52293" y="4643948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5A1A27E-9413-455A-A314-35CE0832D52A}"/>
              </a:ext>
            </a:extLst>
          </p:cNvPr>
          <p:cNvSpPr/>
          <p:nvPr/>
        </p:nvSpPr>
        <p:spPr>
          <a:xfrm>
            <a:off x="5229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637421F-6244-4CA7-9CE1-F6A7E58255E6}"/>
              </a:ext>
            </a:extLst>
          </p:cNvPr>
          <p:cNvSpPr/>
          <p:nvPr/>
        </p:nvSpPr>
        <p:spPr>
          <a:xfrm>
            <a:off x="5349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AS BONNIERES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8F49BB1-EBCA-4ED4-8D4B-DAA4310AA373}"/>
              </a:ext>
            </a:extLst>
          </p:cNvPr>
          <p:cNvSpPr/>
          <p:nvPr/>
        </p:nvSpPr>
        <p:spPr>
          <a:xfrm>
            <a:off x="52293" y="560662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5FBC387-88B0-4831-AAC8-235BE1F98EE1}"/>
              </a:ext>
            </a:extLst>
          </p:cNvPr>
          <p:cNvSpPr/>
          <p:nvPr/>
        </p:nvSpPr>
        <p:spPr>
          <a:xfrm>
            <a:off x="52293" y="592199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60F7B7A8-636B-4A41-95FD-4DB128B039F0}"/>
              </a:ext>
            </a:extLst>
          </p:cNvPr>
          <p:cNvCxnSpPr>
            <a:cxnSpLocks/>
          </p:cNvCxnSpPr>
          <p:nvPr/>
        </p:nvCxnSpPr>
        <p:spPr>
          <a:xfrm>
            <a:off x="946548" y="12507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DF9AE0-8E06-46F0-BCE6-B1CCB2ED03D1}"/>
              </a:ext>
            </a:extLst>
          </p:cNvPr>
          <p:cNvSpPr/>
          <p:nvPr/>
        </p:nvSpPr>
        <p:spPr>
          <a:xfrm>
            <a:off x="1191279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 (2)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914D7FF-2DB1-4F90-9220-61113A7F050E}"/>
              </a:ext>
            </a:extLst>
          </p:cNvPr>
          <p:cNvSpPr/>
          <p:nvPr/>
        </p:nvSpPr>
        <p:spPr>
          <a:xfrm>
            <a:off x="45465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 (2)</a:t>
            </a:r>
          </a:p>
        </p:txBody>
      </p: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AF1C848A-A395-4A05-9CFB-F43993F2D0C7}"/>
              </a:ext>
            </a:extLst>
          </p:cNvPr>
          <p:cNvCxnSpPr>
            <a:cxnSpLocks/>
          </p:cNvCxnSpPr>
          <p:nvPr/>
        </p:nvCxnSpPr>
        <p:spPr>
          <a:xfrm>
            <a:off x="950651" y="22096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29B0758C-54E1-4654-BA89-C1CFEB74614B}"/>
              </a:ext>
            </a:extLst>
          </p:cNvPr>
          <p:cNvCxnSpPr>
            <a:cxnSpLocks/>
          </p:cNvCxnSpPr>
          <p:nvPr/>
        </p:nvCxnSpPr>
        <p:spPr>
          <a:xfrm flipH="1" flipV="1">
            <a:off x="1071778" y="189053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5E14A741-73F5-416D-ACDE-9F167F5713C8}"/>
              </a:ext>
            </a:extLst>
          </p:cNvPr>
          <p:cNvCxnSpPr>
            <a:cxnSpLocks/>
          </p:cNvCxnSpPr>
          <p:nvPr/>
        </p:nvCxnSpPr>
        <p:spPr>
          <a:xfrm>
            <a:off x="1072711" y="205153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5A2557EF-05F4-4AFC-B873-9E797AD45D81}"/>
              </a:ext>
            </a:extLst>
          </p:cNvPr>
          <p:cNvCxnSpPr>
            <a:cxnSpLocks/>
          </p:cNvCxnSpPr>
          <p:nvPr/>
        </p:nvCxnSpPr>
        <p:spPr>
          <a:xfrm>
            <a:off x="949111" y="189086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D4950C8-2E54-4B51-87B1-1E02ED5EF515}"/>
              </a:ext>
            </a:extLst>
          </p:cNvPr>
          <p:cNvSpPr/>
          <p:nvPr/>
        </p:nvSpPr>
        <p:spPr>
          <a:xfrm>
            <a:off x="1193842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LE CHESNAY 78 HB</a:t>
            </a:r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2D1BDEA6-5189-47A0-A8ED-D07C3EEB6ED0}"/>
              </a:ext>
            </a:extLst>
          </p:cNvPr>
          <p:cNvCxnSpPr>
            <a:cxnSpLocks/>
          </p:cNvCxnSpPr>
          <p:nvPr/>
        </p:nvCxnSpPr>
        <p:spPr>
          <a:xfrm>
            <a:off x="955302" y="28495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57971CE3-8B6D-4895-A045-D50AC24B4817}"/>
              </a:ext>
            </a:extLst>
          </p:cNvPr>
          <p:cNvCxnSpPr>
            <a:cxnSpLocks/>
          </p:cNvCxnSpPr>
          <p:nvPr/>
        </p:nvCxnSpPr>
        <p:spPr>
          <a:xfrm flipH="1" flipV="1">
            <a:off x="1076429" y="25304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1972DFE-6F38-4E6E-A502-3BEE3665AF3B}"/>
              </a:ext>
            </a:extLst>
          </p:cNvPr>
          <p:cNvCxnSpPr>
            <a:cxnSpLocks/>
          </p:cNvCxnSpPr>
          <p:nvPr/>
        </p:nvCxnSpPr>
        <p:spPr>
          <a:xfrm>
            <a:off x="1077362" y="26914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807B5701-C8DC-4F2F-A762-52E3DEEE4F45}"/>
              </a:ext>
            </a:extLst>
          </p:cNvPr>
          <p:cNvCxnSpPr>
            <a:cxnSpLocks/>
          </p:cNvCxnSpPr>
          <p:nvPr/>
        </p:nvCxnSpPr>
        <p:spPr>
          <a:xfrm>
            <a:off x="953762" y="25307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1FE0AD2-E5BD-4282-B96C-58DAB7373690}"/>
              </a:ext>
            </a:extLst>
          </p:cNvPr>
          <p:cNvSpPr/>
          <p:nvPr/>
        </p:nvSpPr>
        <p:spPr>
          <a:xfrm>
            <a:off x="1198493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TS VICINOIS 88 HB</a:t>
            </a:r>
          </a:p>
        </p:txBody>
      </p: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BB2B642B-AFEA-41AF-BDEE-3EF48E70E20B}"/>
              </a:ext>
            </a:extLst>
          </p:cNvPr>
          <p:cNvCxnSpPr>
            <a:cxnSpLocks/>
          </p:cNvCxnSpPr>
          <p:nvPr/>
        </p:nvCxnSpPr>
        <p:spPr>
          <a:xfrm>
            <a:off x="957865" y="34896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530083E8-0A55-4F0D-8C7C-2B03DCB69E85}"/>
              </a:ext>
            </a:extLst>
          </p:cNvPr>
          <p:cNvCxnSpPr>
            <a:cxnSpLocks/>
          </p:cNvCxnSpPr>
          <p:nvPr/>
        </p:nvCxnSpPr>
        <p:spPr>
          <a:xfrm flipH="1" flipV="1">
            <a:off x="1078992" y="317053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82AA4483-735C-4353-91A6-A9AF1629C0D3}"/>
              </a:ext>
            </a:extLst>
          </p:cNvPr>
          <p:cNvCxnSpPr>
            <a:cxnSpLocks/>
          </p:cNvCxnSpPr>
          <p:nvPr/>
        </p:nvCxnSpPr>
        <p:spPr>
          <a:xfrm>
            <a:off x="1079925" y="333152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A8F049B0-60B6-4E0D-9C29-069E0F7A18F9}"/>
              </a:ext>
            </a:extLst>
          </p:cNvPr>
          <p:cNvCxnSpPr>
            <a:cxnSpLocks/>
          </p:cNvCxnSpPr>
          <p:nvPr/>
        </p:nvCxnSpPr>
        <p:spPr>
          <a:xfrm>
            <a:off x="956325" y="317086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3E3CC32-BB77-41D7-8941-D07A15402B49}"/>
              </a:ext>
            </a:extLst>
          </p:cNvPr>
          <p:cNvSpPr/>
          <p:nvPr/>
        </p:nvSpPr>
        <p:spPr>
          <a:xfrm>
            <a:off x="1201056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VERSAILLES HBC</a:t>
            </a:r>
          </a:p>
        </p:txBody>
      </p: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1B6961DB-8BD7-40F1-B264-32BF080C4D6F}"/>
              </a:ext>
            </a:extLst>
          </p:cNvPr>
          <p:cNvCxnSpPr>
            <a:cxnSpLocks/>
          </p:cNvCxnSpPr>
          <p:nvPr/>
        </p:nvCxnSpPr>
        <p:spPr>
          <a:xfrm>
            <a:off x="961180" y="41113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B711D358-5793-4AD0-9C4D-694318B74C2D}"/>
              </a:ext>
            </a:extLst>
          </p:cNvPr>
          <p:cNvCxnSpPr>
            <a:cxnSpLocks/>
          </p:cNvCxnSpPr>
          <p:nvPr/>
        </p:nvCxnSpPr>
        <p:spPr>
          <a:xfrm flipH="1" flipV="1">
            <a:off x="1082307" y="3792215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42AFB163-892A-4508-998D-DC7F7F84A30E}"/>
              </a:ext>
            </a:extLst>
          </p:cNvPr>
          <p:cNvCxnSpPr>
            <a:cxnSpLocks/>
          </p:cNvCxnSpPr>
          <p:nvPr/>
        </p:nvCxnSpPr>
        <p:spPr>
          <a:xfrm>
            <a:off x="1083240" y="3953210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815426F7-1748-447F-84DE-BB169F74D744}"/>
              </a:ext>
            </a:extLst>
          </p:cNvPr>
          <p:cNvCxnSpPr>
            <a:cxnSpLocks/>
          </p:cNvCxnSpPr>
          <p:nvPr/>
        </p:nvCxnSpPr>
        <p:spPr>
          <a:xfrm>
            <a:off x="959640" y="37925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E0D84A9-E0C9-4CCE-8497-8C0FB0DD1528}"/>
              </a:ext>
            </a:extLst>
          </p:cNvPr>
          <p:cNvSpPr/>
          <p:nvPr/>
        </p:nvSpPr>
        <p:spPr>
          <a:xfrm>
            <a:off x="1204371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ES PERRAY HB</a:t>
            </a:r>
          </a:p>
        </p:txBody>
      </p: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B5AE7289-5E66-484A-9791-77149879DDF3}"/>
              </a:ext>
            </a:extLst>
          </p:cNvPr>
          <p:cNvCxnSpPr>
            <a:cxnSpLocks/>
          </p:cNvCxnSpPr>
          <p:nvPr/>
        </p:nvCxnSpPr>
        <p:spPr>
          <a:xfrm>
            <a:off x="963743" y="47514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43EF9C13-05AD-48E2-ABDB-BF0AC5B9CE4A}"/>
              </a:ext>
            </a:extLst>
          </p:cNvPr>
          <p:cNvCxnSpPr>
            <a:cxnSpLocks/>
          </p:cNvCxnSpPr>
          <p:nvPr/>
        </p:nvCxnSpPr>
        <p:spPr>
          <a:xfrm flipH="1" flipV="1">
            <a:off x="1084870" y="4432331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A6183982-1C12-45F6-8C8A-C289B368DC33}"/>
              </a:ext>
            </a:extLst>
          </p:cNvPr>
          <p:cNvCxnSpPr>
            <a:cxnSpLocks/>
          </p:cNvCxnSpPr>
          <p:nvPr/>
        </p:nvCxnSpPr>
        <p:spPr>
          <a:xfrm>
            <a:off x="1085803" y="459332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8C34C9E6-BBB8-48D3-B654-180E82DF8B42}"/>
              </a:ext>
            </a:extLst>
          </p:cNvPr>
          <p:cNvCxnSpPr>
            <a:cxnSpLocks/>
          </p:cNvCxnSpPr>
          <p:nvPr/>
        </p:nvCxnSpPr>
        <p:spPr>
          <a:xfrm>
            <a:off x="962203" y="443266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6474875-D987-41EF-A981-1718A8A7DC2C}"/>
              </a:ext>
            </a:extLst>
          </p:cNvPr>
          <p:cNvSpPr/>
          <p:nvPr/>
        </p:nvSpPr>
        <p:spPr>
          <a:xfrm>
            <a:off x="1206934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</a:p>
        </p:txBody>
      </p: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24AA2CA8-51E0-48F7-B140-83FBA63EBF22}"/>
              </a:ext>
            </a:extLst>
          </p:cNvPr>
          <p:cNvCxnSpPr>
            <a:cxnSpLocks/>
          </p:cNvCxnSpPr>
          <p:nvPr/>
        </p:nvCxnSpPr>
        <p:spPr>
          <a:xfrm>
            <a:off x="964379" y="53913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BE08C0A3-E951-459C-95D9-EF975BE003F7}"/>
              </a:ext>
            </a:extLst>
          </p:cNvPr>
          <p:cNvCxnSpPr>
            <a:cxnSpLocks/>
          </p:cNvCxnSpPr>
          <p:nvPr/>
        </p:nvCxnSpPr>
        <p:spPr>
          <a:xfrm flipH="1" flipV="1">
            <a:off x="1085506" y="5072214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5B6559A6-AE86-434D-9EFA-9E562E599C29}"/>
              </a:ext>
            </a:extLst>
          </p:cNvPr>
          <p:cNvCxnSpPr>
            <a:cxnSpLocks/>
          </p:cNvCxnSpPr>
          <p:nvPr/>
        </p:nvCxnSpPr>
        <p:spPr>
          <a:xfrm>
            <a:off x="1086439" y="5233209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4C1C0ADD-BED0-41A1-AFD1-003E9D17CF34}"/>
              </a:ext>
            </a:extLst>
          </p:cNvPr>
          <p:cNvCxnSpPr>
            <a:cxnSpLocks/>
          </p:cNvCxnSpPr>
          <p:nvPr/>
        </p:nvCxnSpPr>
        <p:spPr>
          <a:xfrm>
            <a:off x="962839" y="507254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2C577E6-7698-4A8C-B74D-B4172450E235}"/>
              </a:ext>
            </a:extLst>
          </p:cNvPr>
          <p:cNvSpPr/>
          <p:nvPr/>
        </p:nvSpPr>
        <p:spPr>
          <a:xfrm>
            <a:off x="1207570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308574BE-B9EA-4652-B49E-FFC2ADB3D395}"/>
              </a:ext>
            </a:extLst>
          </p:cNvPr>
          <p:cNvCxnSpPr>
            <a:cxnSpLocks/>
          </p:cNvCxnSpPr>
          <p:nvPr/>
        </p:nvCxnSpPr>
        <p:spPr>
          <a:xfrm>
            <a:off x="966942" y="60314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9EBFA944-13B6-4C37-AE0A-115A64C7A6E9}"/>
              </a:ext>
            </a:extLst>
          </p:cNvPr>
          <p:cNvCxnSpPr>
            <a:cxnSpLocks/>
          </p:cNvCxnSpPr>
          <p:nvPr/>
        </p:nvCxnSpPr>
        <p:spPr>
          <a:xfrm flipH="1" flipV="1">
            <a:off x="1088069" y="5712330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46E6868C-A0EB-4B54-A088-E7FBE4915F67}"/>
              </a:ext>
            </a:extLst>
          </p:cNvPr>
          <p:cNvCxnSpPr>
            <a:cxnSpLocks/>
          </p:cNvCxnSpPr>
          <p:nvPr/>
        </p:nvCxnSpPr>
        <p:spPr>
          <a:xfrm>
            <a:off x="1089002" y="5873325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03CBC481-7AB8-4F41-B82F-52F79B88621D}"/>
              </a:ext>
            </a:extLst>
          </p:cNvPr>
          <p:cNvCxnSpPr>
            <a:cxnSpLocks/>
          </p:cNvCxnSpPr>
          <p:nvPr/>
        </p:nvCxnSpPr>
        <p:spPr>
          <a:xfrm>
            <a:off x="965402" y="5712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FB01B5D4-0DBE-44C2-A91D-3A0970C0EF0E}"/>
              </a:ext>
            </a:extLst>
          </p:cNvPr>
          <p:cNvSpPr/>
          <p:nvPr/>
        </p:nvSpPr>
        <p:spPr>
          <a:xfrm>
            <a:off x="1210133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AS POISSY HB</a:t>
            </a:r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1683027A-4051-4B7F-ADC5-95240DFB552D}"/>
              </a:ext>
            </a:extLst>
          </p:cNvPr>
          <p:cNvCxnSpPr>
            <a:cxnSpLocks/>
          </p:cNvCxnSpPr>
          <p:nvPr/>
        </p:nvCxnSpPr>
        <p:spPr>
          <a:xfrm>
            <a:off x="2096587" y="140531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D3257B82-9B2A-479C-B78D-82F9C26206B3}"/>
              </a:ext>
            </a:extLst>
          </p:cNvPr>
          <p:cNvCxnSpPr>
            <a:cxnSpLocks/>
          </p:cNvCxnSpPr>
          <p:nvPr/>
        </p:nvCxnSpPr>
        <p:spPr>
          <a:xfrm>
            <a:off x="2098562" y="204958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DA69A89B-2F55-405E-885D-FDCCF1D00207}"/>
              </a:ext>
            </a:extLst>
          </p:cNvPr>
          <p:cNvCxnSpPr>
            <a:cxnSpLocks/>
          </p:cNvCxnSpPr>
          <p:nvPr/>
        </p:nvCxnSpPr>
        <p:spPr>
          <a:xfrm flipV="1">
            <a:off x="2217714" y="1405318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8CFB5792-6AB0-4417-95C6-26CC7FB24A2C}"/>
              </a:ext>
            </a:extLst>
          </p:cNvPr>
          <p:cNvCxnSpPr>
            <a:cxnSpLocks/>
          </p:cNvCxnSpPr>
          <p:nvPr/>
        </p:nvCxnSpPr>
        <p:spPr>
          <a:xfrm>
            <a:off x="2229916" y="3018300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404168CA-8214-4067-A97F-3FACB87439EA}"/>
              </a:ext>
            </a:extLst>
          </p:cNvPr>
          <p:cNvCxnSpPr>
            <a:cxnSpLocks/>
          </p:cNvCxnSpPr>
          <p:nvPr/>
        </p:nvCxnSpPr>
        <p:spPr>
          <a:xfrm>
            <a:off x="2108789" y="268361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1" name="Connecteur droit 300">
            <a:extLst>
              <a:ext uri="{FF2B5EF4-FFF2-40B4-BE49-F238E27FC236}">
                <a16:creationId xmlns:a16="http://schemas.microsoft.com/office/drawing/2014/main" id="{CEFDCF66-C878-4BCD-80A1-325CD1015C18}"/>
              </a:ext>
            </a:extLst>
          </p:cNvPr>
          <p:cNvCxnSpPr>
            <a:cxnSpLocks/>
          </p:cNvCxnSpPr>
          <p:nvPr/>
        </p:nvCxnSpPr>
        <p:spPr>
          <a:xfrm>
            <a:off x="2110764" y="332787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2" name="Connecteur droit 301">
            <a:extLst>
              <a:ext uri="{FF2B5EF4-FFF2-40B4-BE49-F238E27FC236}">
                <a16:creationId xmlns:a16="http://schemas.microsoft.com/office/drawing/2014/main" id="{A7050762-418E-40F9-B601-53A15A330141}"/>
              </a:ext>
            </a:extLst>
          </p:cNvPr>
          <p:cNvCxnSpPr>
            <a:cxnSpLocks/>
          </p:cNvCxnSpPr>
          <p:nvPr/>
        </p:nvCxnSpPr>
        <p:spPr>
          <a:xfrm flipV="1">
            <a:off x="2229916" y="2683612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3" name="Connecteur droit 302">
            <a:extLst>
              <a:ext uri="{FF2B5EF4-FFF2-40B4-BE49-F238E27FC236}">
                <a16:creationId xmlns:a16="http://schemas.microsoft.com/office/drawing/2014/main" id="{1BBA35BD-9638-4BF3-99F0-CDFB9045FFC4}"/>
              </a:ext>
            </a:extLst>
          </p:cNvPr>
          <p:cNvCxnSpPr>
            <a:cxnSpLocks/>
          </p:cNvCxnSpPr>
          <p:nvPr/>
        </p:nvCxnSpPr>
        <p:spPr>
          <a:xfrm>
            <a:off x="2223987" y="4291885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4" name="Rectangle 303">
            <a:extLst>
              <a:ext uri="{FF2B5EF4-FFF2-40B4-BE49-F238E27FC236}">
                <a16:creationId xmlns:a16="http://schemas.microsoft.com/office/drawing/2014/main" id="{70358E88-A337-4799-82D3-B882588BBC36}"/>
              </a:ext>
            </a:extLst>
          </p:cNvPr>
          <p:cNvSpPr/>
          <p:nvPr/>
        </p:nvSpPr>
        <p:spPr>
          <a:xfrm>
            <a:off x="2345022" y="4125058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HOUILLES VESINET C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05" name="Connecteur droit 304">
            <a:extLst>
              <a:ext uri="{FF2B5EF4-FFF2-40B4-BE49-F238E27FC236}">
                <a16:creationId xmlns:a16="http://schemas.microsoft.com/office/drawing/2014/main" id="{B990B290-3D1C-4276-A3AC-79951AB5E3B3}"/>
              </a:ext>
            </a:extLst>
          </p:cNvPr>
          <p:cNvCxnSpPr>
            <a:cxnSpLocks/>
          </p:cNvCxnSpPr>
          <p:nvPr/>
        </p:nvCxnSpPr>
        <p:spPr>
          <a:xfrm>
            <a:off x="2102860" y="3957197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6" name="Connecteur droit 305">
            <a:extLst>
              <a:ext uri="{FF2B5EF4-FFF2-40B4-BE49-F238E27FC236}">
                <a16:creationId xmlns:a16="http://schemas.microsoft.com/office/drawing/2014/main" id="{AC82AEA5-AC85-4520-AF63-AC8D2C85F09F}"/>
              </a:ext>
            </a:extLst>
          </p:cNvPr>
          <p:cNvCxnSpPr>
            <a:cxnSpLocks/>
          </p:cNvCxnSpPr>
          <p:nvPr/>
        </p:nvCxnSpPr>
        <p:spPr>
          <a:xfrm>
            <a:off x="2104835" y="460146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6BFEC795-E41C-40DA-BC94-D3B11A8B5138}"/>
              </a:ext>
            </a:extLst>
          </p:cNvPr>
          <p:cNvCxnSpPr>
            <a:cxnSpLocks/>
          </p:cNvCxnSpPr>
          <p:nvPr/>
        </p:nvCxnSpPr>
        <p:spPr>
          <a:xfrm flipV="1">
            <a:off x="2223987" y="3957197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C057569A-C1A2-4225-9958-F104FA0ECF14}"/>
              </a:ext>
            </a:extLst>
          </p:cNvPr>
          <p:cNvCxnSpPr>
            <a:cxnSpLocks/>
          </p:cNvCxnSpPr>
          <p:nvPr/>
        </p:nvCxnSpPr>
        <p:spPr>
          <a:xfrm>
            <a:off x="2236189" y="5570179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9" name="Rectangle 308">
            <a:extLst>
              <a:ext uri="{FF2B5EF4-FFF2-40B4-BE49-F238E27FC236}">
                <a16:creationId xmlns:a16="http://schemas.microsoft.com/office/drawing/2014/main" id="{5F8E8E5C-477A-4FD1-B059-7A2554E9048A}"/>
              </a:ext>
            </a:extLst>
          </p:cNvPr>
          <p:cNvSpPr/>
          <p:nvPr/>
        </p:nvSpPr>
        <p:spPr>
          <a:xfrm>
            <a:off x="2353248" y="54033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</a:p>
        </p:txBody>
      </p: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AB6A5DC8-C072-4AC7-A991-B44F639CEDB3}"/>
              </a:ext>
            </a:extLst>
          </p:cNvPr>
          <p:cNvCxnSpPr>
            <a:cxnSpLocks/>
          </p:cNvCxnSpPr>
          <p:nvPr/>
        </p:nvCxnSpPr>
        <p:spPr>
          <a:xfrm>
            <a:off x="2115062" y="523549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051F4C8A-12AF-4553-ACAF-972A2E7F8C11}"/>
              </a:ext>
            </a:extLst>
          </p:cNvPr>
          <p:cNvCxnSpPr>
            <a:cxnSpLocks/>
          </p:cNvCxnSpPr>
          <p:nvPr/>
        </p:nvCxnSpPr>
        <p:spPr>
          <a:xfrm>
            <a:off x="2117037" y="5879754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7E26553-DE10-4D7A-B3EE-074B889E2899}"/>
              </a:ext>
            </a:extLst>
          </p:cNvPr>
          <p:cNvCxnSpPr>
            <a:cxnSpLocks/>
          </p:cNvCxnSpPr>
          <p:nvPr/>
        </p:nvCxnSpPr>
        <p:spPr>
          <a:xfrm flipV="1">
            <a:off x="2236189" y="5235491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FA381412-A3D6-4277-9FBC-E2F825500DF3}"/>
              </a:ext>
            </a:extLst>
          </p:cNvPr>
          <p:cNvCxnSpPr>
            <a:cxnSpLocks/>
          </p:cNvCxnSpPr>
          <p:nvPr/>
        </p:nvCxnSpPr>
        <p:spPr>
          <a:xfrm>
            <a:off x="3357864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A13F302F-8F57-4386-9EE1-1C99F1B29C8A}"/>
              </a:ext>
            </a:extLst>
          </p:cNvPr>
          <p:cNvCxnSpPr>
            <a:cxnSpLocks/>
          </p:cNvCxnSpPr>
          <p:nvPr/>
        </p:nvCxnSpPr>
        <p:spPr>
          <a:xfrm>
            <a:off x="3231219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0D9675C9-18AB-4FEC-8E60-2F3B99B5A698}"/>
              </a:ext>
            </a:extLst>
          </p:cNvPr>
          <p:cNvCxnSpPr>
            <a:cxnSpLocks/>
          </p:cNvCxnSpPr>
          <p:nvPr/>
        </p:nvCxnSpPr>
        <p:spPr>
          <a:xfrm>
            <a:off x="3230855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042A4FD1-3B37-412C-9560-81A34060D923}"/>
              </a:ext>
            </a:extLst>
          </p:cNvPr>
          <p:cNvCxnSpPr>
            <a:cxnSpLocks/>
          </p:cNvCxnSpPr>
          <p:nvPr/>
        </p:nvCxnSpPr>
        <p:spPr>
          <a:xfrm flipV="1">
            <a:off x="3351982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9" name="Rectangle 298">
            <a:extLst>
              <a:ext uri="{FF2B5EF4-FFF2-40B4-BE49-F238E27FC236}">
                <a16:creationId xmlns:a16="http://schemas.microsoft.com/office/drawing/2014/main" id="{1F2FB2CB-B176-4270-9D65-AD7440C35468}"/>
              </a:ext>
            </a:extLst>
          </p:cNvPr>
          <p:cNvSpPr/>
          <p:nvPr/>
        </p:nvSpPr>
        <p:spPr>
          <a:xfrm>
            <a:off x="2346975" y="2851473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VERSAILLES HBC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D87D7551-2331-492A-A5A4-FC1AE4660644}"/>
              </a:ext>
            </a:extLst>
          </p:cNvPr>
          <p:cNvCxnSpPr>
            <a:cxnSpLocks/>
          </p:cNvCxnSpPr>
          <p:nvPr/>
        </p:nvCxnSpPr>
        <p:spPr>
          <a:xfrm>
            <a:off x="3374804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448A7AEC-F036-488C-9C0D-23F652939093}"/>
              </a:ext>
            </a:extLst>
          </p:cNvPr>
          <p:cNvCxnSpPr>
            <a:cxnSpLocks/>
          </p:cNvCxnSpPr>
          <p:nvPr/>
        </p:nvCxnSpPr>
        <p:spPr>
          <a:xfrm>
            <a:off x="3248159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495F694-7E56-4B28-A3D2-E16F34A3C02D}"/>
              </a:ext>
            </a:extLst>
          </p:cNvPr>
          <p:cNvCxnSpPr>
            <a:cxnSpLocks/>
          </p:cNvCxnSpPr>
          <p:nvPr/>
        </p:nvCxnSpPr>
        <p:spPr>
          <a:xfrm>
            <a:off x="3247795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5D7C36FA-E97A-45A7-AE25-E0F93B421D04}"/>
              </a:ext>
            </a:extLst>
          </p:cNvPr>
          <p:cNvCxnSpPr>
            <a:cxnSpLocks/>
          </p:cNvCxnSpPr>
          <p:nvPr/>
        </p:nvCxnSpPr>
        <p:spPr>
          <a:xfrm flipV="1">
            <a:off x="3368922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3" name="Rectangle 312">
            <a:extLst>
              <a:ext uri="{FF2B5EF4-FFF2-40B4-BE49-F238E27FC236}">
                <a16:creationId xmlns:a16="http://schemas.microsoft.com/office/drawing/2014/main" id="{21040031-E380-4CAE-93CE-D7F3B6A2A1A0}"/>
              </a:ext>
            </a:extLst>
          </p:cNvPr>
          <p:cNvSpPr/>
          <p:nvPr/>
        </p:nvSpPr>
        <p:spPr>
          <a:xfrm>
            <a:off x="3447037" y="4769261"/>
            <a:ext cx="900000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AS MONTIGNY LE BTX HB</a:t>
            </a:r>
            <a:endParaRPr lang="fr-FR" sz="9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3BF1D76-AA4B-48A6-8E5A-352DC93A6169}"/>
              </a:ext>
            </a:extLst>
          </p:cNvPr>
          <p:cNvSpPr/>
          <p:nvPr/>
        </p:nvSpPr>
        <p:spPr>
          <a:xfrm>
            <a:off x="8928481" y="1456717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TRIEL CHANTELOUP 2H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0A6B862D-1FD8-497F-8153-E4ECE92591F4}"/>
              </a:ext>
            </a:extLst>
          </p:cNvPr>
          <p:cNvSpPr/>
          <p:nvPr/>
        </p:nvSpPr>
        <p:spPr>
          <a:xfrm>
            <a:off x="8925017" y="177690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5F0D7091-4F57-4352-B401-43CB495A4ADA}"/>
              </a:ext>
            </a:extLst>
          </p:cNvPr>
          <p:cNvSpPr/>
          <p:nvPr/>
        </p:nvSpPr>
        <p:spPr>
          <a:xfrm>
            <a:off x="8925017" y="209815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9CD24F21-D1C0-4F95-88CB-F38A282F56D3}"/>
              </a:ext>
            </a:extLst>
          </p:cNvPr>
          <p:cNvSpPr/>
          <p:nvPr/>
        </p:nvSpPr>
        <p:spPr>
          <a:xfrm>
            <a:off x="8926214" y="241785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600" b="1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 (2)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6AB0D55-2DFD-4AD8-AB22-087CA5A5AFB3}"/>
              </a:ext>
            </a:extLst>
          </p:cNvPr>
          <p:cNvSpPr/>
          <p:nvPr/>
        </p:nvSpPr>
        <p:spPr>
          <a:xfrm>
            <a:off x="8926276" y="2732545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HBC BEYNES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56985F8-68D5-440A-87F3-8EEF2DEBC0B8}"/>
              </a:ext>
            </a:extLst>
          </p:cNvPr>
          <p:cNvSpPr/>
          <p:nvPr/>
        </p:nvSpPr>
        <p:spPr>
          <a:xfrm>
            <a:off x="8946210" y="429525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RAMBOUILLET HB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DBA5600-1D7E-449D-88CA-FF2D6131EC20}"/>
              </a:ext>
            </a:extLst>
          </p:cNvPr>
          <p:cNvSpPr/>
          <p:nvPr/>
        </p:nvSpPr>
        <p:spPr>
          <a:xfrm>
            <a:off x="8946210" y="308047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539E987D-2860-4D1F-9C90-AECCA432138F}"/>
              </a:ext>
            </a:extLst>
          </p:cNvPr>
          <p:cNvSpPr/>
          <p:nvPr/>
        </p:nvSpPr>
        <p:spPr>
          <a:xfrm>
            <a:off x="8947502" y="396242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HB BOUGIVAL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E04D6268-11A7-4F5C-881C-44720606E948}"/>
              </a:ext>
            </a:extLst>
          </p:cNvPr>
          <p:cNvSpPr/>
          <p:nvPr/>
        </p:nvSpPr>
        <p:spPr>
          <a:xfrm>
            <a:off x="8947502" y="33725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65CF3204-26A5-46C2-8A03-B27DA664284D}"/>
              </a:ext>
            </a:extLst>
          </p:cNvPr>
          <p:cNvSpPr/>
          <p:nvPr/>
        </p:nvSpPr>
        <p:spPr>
          <a:xfrm>
            <a:off x="8954828" y="4611929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GUYANCOURT HB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637FEA0E-1028-4C84-8BB5-1B63807CA6E6}"/>
              </a:ext>
            </a:extLst>
          </p:cNvPr>
          <p:cNvSpPr/>
          <p:nvPr/>
        </p:nvSpPr>
        <p:spPr>
          <a:xfrm>
            <a:off x="8948928" y="36767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ELANCOURT MAUREPAS HB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7D9AA25-B65E-4729-ADB8-CB9A70E216E7}"/>
              </a:ext>
            </a:extLst>
          </p:cNvPr>
          <p:cNvSpPr/>
          <p:nvPr/>
        </p:nvSpPr>
        <p:spPr>
          <a:xfrm>
            <a:off x="8931333" y="4962494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38F4705-7860-47F6-94AB-C09D03864F16}"/>
              </a:ext>
            </a:extLst>
          </p:cNvPr>
          <p:cNvSpPr/>
          <p:nvPr/>
        </p:nvSpPr>
        <p:spPr>
          <a:xfrm>
            <a:off x="8932530" y="5277866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USC MAISONS LAFFITTE HB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5276F999-9D1C-4E80-8E8A-C541149C868E}"/>
              </a:ext>
            </a:extLst>
          </p:cNvPr>
          <p:cNvSpPr/>
          <p:nvPr/>
        </p:nvSpPr>
        <p:spPr>
          <a:xfrm>
            <a:off x="8931333" y="5586741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CEF2CF4-3F1E-4DA5-A89B-A1A82622B0F3}"/>
              </a:ext>
            </a:extLst>
          </p:cNvPr>
          <p:cNvSpPr/>
          <p:nvPr/>
        </p:nvSpPr>
        <p:spPr>
          <a:xfrm>
            <a:off x="8931333" y="5902113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7B7DDF78-F38F-4F80-B553-47125BA596BF}"/>
              </a:ext>
            </a:extLst>
          </p:cNvPr>
          <p:cNvSpPr/>
          <p:nvPr/>
        </p:nvSpPr>
        <p:spPr>
          <a:xfrm>
            <a:off x="8928481" y="1139892"/>
            <a:ext cx="900000" cy="216000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>
                <a:solidFill>
                  <a:schemeClr val="bg1"/>
                </a:solidFill>
                <a:latin typeface="Titillium Web" panose="00000500000000000000" pitchFamily="2" charset="0"/>
              </a:rPr>
              <a:t>Exempt</a:t>
            </a:r>
          </a:p>
        </p:txBody>
      </p:sp>
      <p:cxnSp>
        <p:nvCxnSpPr>
          <p:cNvPr id="371" name="Connecteur droit 370">
            <a:extLst>
              <a:ext uri="{FF2B5EF4-FFF2-40B4-BE49-F238E27FC236}">
                <a16:creationId xmlns:a16="http://schemas.microsoft.com/office/drawing/2014/main" id="{7F63D6F1-E849-46F7-984B-6CAA5E8B287C}"/>
              </a:ext>
            </a:extLst>
          </p:cNvPr>
          <p:cNvCxnSpPr>
            <a:cxnSpLocks/>
          </p:cNvCxnSpPr>
          <p:nvPr/>
        </p:nvCxnSpPr>
        <p:spPr>
          <a:xfrm>
            <a:off x="8808605" y="15673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2" name="Connecteur droit 371">
            <a:extLst>
              <a:ext uri="{FF2B5EF4-FFF2-40B4-BE49-F238E27FC236}">
                <a16:creationId xmlns:a16="http://schemas.microsoft.com/office/drawing/2014/main" id="{56824D37-5801-42FF-B54D-DA47ADFA418C}"/>
              </a:ext>
            </a:extLst>
          </p:cNvPr>
          <p:cNvCxnSpPr>
            <a:cxnSpLocks/>
          </p:cNvCxnSpPr>
          <p:nvPr/>
        </p:nvCxnSpPr>
        <p:spPr>
          <a:xfrm flipH="1" flipV="1">
            <a:off x="8810260" y="1248207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3" name="Connecteur droit 372">
            <a:extLst>
              <a:ext uri="{FF2B5EF4-FFF2-40B4-BE49-F238E27FC236}">
                <a16:creationId xmlns:a16="http://schemas.microsoft.com/office/drawing/2014/main" id="{29945309-8258-40D0-8C1C-23BD336C13DC}"/>
              </a:ext>
            </a:extLst>
          </p:cNvPr>
          <p:cNvCxnSpPr>
            <a:cxnSpLocks/>
          </p:cNvCxnSpPr>
          <p:nvPr/>
        </p:nvCxnSpPr>
        <p:spPr>
          <a:xfrm>
            <a:off x="8670167" y="1409202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4" name="Connecteur droit 373">
            <a:extLst>
              <a:ext uri="{FF2B5EF4-FFF2-40B4-BE49-F238E27FC236}">
                <a16:creationId xmlns:a16="http://schemas.microsoft.com/office/drawing/2014/main" id="{6FE153A1-9DCF-4FBA-BDDE-2420E11173A4}"/>
              </a:ext>
            </a:extLst>
          </p:cNvPr>
          <p:cNvCxnSpPr>
            <a:cxnSpLocks/>
          </p:cNvCxnSpPr>
          <p:nvPr/>
        </p:nvCxnSpPr>
        <p:spPr>
          <a:xfrm>
            <a:off x="8807065" y="124854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5" name="Connecteur droit 374">
            <a:extLst>
              <a:ext uri="{FF2B5EF4-FFF2-40B4-BE49-F238E27FC236}">
                <a16:creationId xmlns:a16="http://schemas.microsoft.com/office/drawing/2014/main" id="{28BF644E-1397-4FEC-B38D-E6AE5E4F6589}"/>
              </a:ext>
            </a:extLst>
          </p:cNvPr>
          <p:cNvCxnSpPr>
            <a:cxnSpLocks/>
          </p:cNvCxnSpPr>
          <p:nvPr/>
        </p:nvCxnSpPr>
        <p:spPr>
          <a:xfrm>
            <a:off x="8811168" y="220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6" name="Connecteur droit 375">
            <a:extLst>
              <a:ext uri="{FF2B5EF4-FFF2-40B4-BE49-F238E27FC236}">
                <a16:creationId xmlns:a16="http://schemas.microsoft.com/office/drawing/2014/main" id="{92351A18-BC71-4E97-9F59-F762227C6800}"/>
              </a:ext>
            </a:extLst>
          </p:cNvPr>
          <p:cNvCxnSpPr>
            <a:cxnSpLocks/>
          </p:cNvCxnSpPr>
          <p:nvPr/>
        </p:nvCxnSpPr>
        <p:spPr>
          <a:xfrm flipH="1" flipV="1">
            <a:off x="8812823" y="188832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7" name="Connecteur droit 376">
            <a:extLst>
              <a:ext uri="{FF2B5EF4-FFF2-40B4-BE49-F238E27FC236}">
                <a16:creationId xmlns:a16="http://schemas.microsoft.com/office/drawing/2014/main" id="{97CC06A8-741E-444D-9426-8298EBEAE8A7}"/>
              </a:ext>
            </a:extLst>
          </p:cNvPr>
          <p:cNvCxnSpPr>
            <a:cxnSpLocks/>
          </p:cNvCxnSpPr>
          <p:nvPr/>
        </p:nvCxnSpPr>
        <p:spPr>
          <a:xfrm>
            <a:off x="8672730" y="204931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8" name="Connecteur droit 377">
            <a:extLst>
              <a:ext uri="{FF2B5EF4-FFF2-40B4-BE49-F238E27FC236}">
                <a16:creationId xmlns:a16="http://schemas.microsoft.com/office/drawing/2014/main" id="{1A05D0AC-6D4E-4378-8729-F678AE7B80CB}"/>
              </a:ext>
            </a:extLst>
          </p:cNvPr>
          <p:cNvCxnSpPr>
            <a:cxnSpLocks/>
          </p:cNvCxnSpPr>
          <p:nvPr/>
        </p:nvCxnSpPr>
        <p:spPr>
          <a:xfrm>
            <a:off x="8809628" y="18886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9" name="Connecteur droit 378">
            <a:extLst>
              <a:ext uri="{FF2B5EF4-FFF2-40B4-BE49-F238E27FC236}">
                <a16:creationId xmlns:a16="http://schemas.microsoft.com/office/drawing/2014/main" id="{42FF0EED-2752-49DC-B051-22FF682F75C7}"/>
              </a:ext>
            </a:extLst>
          </p:cNvPr>
          <p:cNvCxnSpPr>
            <a:cxnSpLocks/>
          </p:cNvCxnSpPr>
          <p:nvPr/>
        </p:nvCxnSpPr>
        <p:spPr>
          <a:xfrm>
            <a:off x="8815819" y="28473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Connecteur droit 379">
            <a:extLst>
              <a:ext uri="{FF2B5EF4-FFF2-40B4-BE49-F238E27FC236}">
                <a16:creationId xmlns:a16="http://schemas.microsoft.com/office/drawing/2014/main" id="{B65695C0-87E1-4CED-AD45-FF26C8C28E8F}"/>
              </a:ext>
            </a:extLst>
          </p:cNvPr>
          <p:cNvCxnSpPr>
            <a:cxnSpLocks/>
          </p:cNvCxnSpPr>
          <p:nvPr/>
        </p:nvCxnSpPr>
        <p:spPr>
          <a:xfrm flipH="1" flipV="1">
            <a:off x="8817474" y="2528206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Connecteur droit 380">
            <a:extLst>
              <a:ext uri="{FF2B5EF4-FFF2-40B4-BE49-F238E27FC236}">
                <a16:creationId xmlns:a16="http://schemas.microsoft.com/office/drawing/2014/main" id="{0D6484E1-2883-4FDE-9EC1-6EAFA82B9B01}"/>
              </a:ext>
            </a:extLst>
          </p:cNvPr>
          <p:cNvCxnSpPr>
            <a:cxnSpLocks/>
          </p:cNvCxnSpPr>
          <p:nvPr/>
        </p:nvCxnSpPr>
        <p:spPr>
          <a:xfrm>
            <a:off x="8677381" y="2689201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2" name="Connecteur droit 381">
            <a:extLst>
              <a:ext uri="{FF2B5EF4-FFF2-40B4-BE49-F238E27FC236}">
                <a16:creationId xmlns:a16="http://schemas.microsoft.com/office/drawing/2014/main" id="{773BFAEB-129A-4A5A-8DBF-DAED1AEB3719}"/>
              </a:ext>
            </a:extLst>
          </p:cNvPr>
          <p:cNvCxnSpPr>
            <a:cxnSpLocks/>
          </p:cNvCxnSpPr>
          <p:nvPr/>
        </p:nvCxnSpPr>
        <p:spPr>
          <a:xfrm>
            <a:off x="8814279" y="252853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3" name="Connecteur droit 382">
            <a:extLst>
              <a:ext uri="{FF2B5EF4-FFF2-40B4-BE49-F238E27FC236}">
                <a16:creationId xmlns:a16="http://schemas.microsoft.com/office/drawing/2014/main" id="{28BEDCFD-9677-4A0D-8614-1543F7EBD869}"/>
              </a:ext>
            </a:extLst>
          </p:cNvPr>
          <p:cNvCxnSpPr>
            <a:cxnSpLocks/>
          </p:cNvCxnSpPr>
          <p:nvPr/>
        </p:nvCxnSpPr>
        <p:spPr>
          <a:xfrm>
            <a:off x="8818382" y="34874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4" name="Connecteur droit 383">
            <a:extLst>
              <a:ext uri="{FF2B5EF4-FFF2-40B4-BE49-F238E27FC236}">
                <a16:creationId xmlns:a16="http://schemas.microsoft.com/office/drawing/2014/main" id="{0427CBB1-5A96-4650-ABC1-B3E2967B44BD}"/>
              </a:ext>
            </a:extLst>
          </p:cNvPr>
          <p:cNvCxnSpPr>
            <a:cxnSpLocks/>
          </p:cNvCxnSpPr>
          <p:nvPr/>
        </p:nvCxnSpPr>
        <p:spPr>
          <a:xfrm flipH="1" flipV="1">
            <a:off x="8820037" y="316832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5" name="Connecteur droit 384">
            <a:extLst>
              <a:ext uri="{FF2B5EF4-FFF2-40B4-BE49-F238E27FC236}">
                <a16:creationId xmlns:a16="http://schemas.microsoft.com/office/drawing/2014/main" id="{8A38C0F3-9136-4257-A889-68F2510ACF51}"/>
              </a:ext>
            </a:extLst>
          </p:cNvPr>
          <p:cNvCxnSpPr>
            <a:cxnSpLocks/>
          </p:cNvCxnSpPr>
          <p:nvPr/>
        </p:nvCxnSpPr>
        <p:spPr>
          <a:xfrm>
            <a:off x="8679944" y="332931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6" name="Connecteur droit 385">
            <a:extLst>
              <a:ext uri="{FF2B5EF4-FFF2-40B4-BE49-F238E27FC236}">
                <a16:creationId xmlns:a16="http://schemas.microsoft.com/office/drawing/2014/main" id="{88674BFB-B05B-4EBD-8B0E-77268917F0E4}"/>
              </a:ext>
            </a:extLst>
          </p:cNvPr>
          <p:cNvCxnSpPr>
            <a:cxnSpLocks/>
          </p:cNvCxnSpPr>
          <p:nvPr/>
        </p:nvCxnSpPr>
        <p:spPr>
          <a:xfrm>
            <a:off x="8816842" y="316865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7" name="Connecteur droit 386">
            <a:extLst>
              <a:ext uri="{FF2B5EF4-FFF2-40B4-BE49-F238E27FC236}">
                <a16:creationId xmlns:a16="http://schemas.microsoft.com/office/drawing/2014/main" id="{52F40B71-0E04-4569-89DF-FD701A9FB088}"/>
              </a:ext>
            </a:extLst>
          </p:cNvPr>
          <p:cNvCxnSpPr>
            <a:cxnSpLocks/>
          </p:cNvCxnSpPr>
          <p:nvPr/>
        </p:nvCxnSpPr>
        <p:spPr>
          <a:xfrm>
            <a:off x="8821697" y="41091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8" name="Connecteur droit 387">
            <a:extLst>
              <a:ext uri="{FF2B5EF4-FFF2-40B4-BE49-F238E27FC236}">
                <a16:creationId xmlns:a16="http://schemas.microsoft.com/office/drawing/2014/main" id="{9A32FBD9-7F74-4D49-9D3F-A3C66DAB2DC9}"/>
              </a:ext>
            </a:extLst>
          </p:cNvPr>
          <p:cNvCxnSpPr>
            <a:cxnSpLocks/>
          </p:cNvCxnSpPr>
          <p:nvPr/>
        </p:nvCxnSpPr>
        <p:spPr>
          <a:xfrm flipH="1" flipV="1">
            <a:off x="8823352" y="379000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9" name="Connecteur droit 388">
            <a:extLst>
              <a:ext uri="{FF2B5EF4-FFF2-40B4-BE49-F238E27FC236}">
                <a16:creationId xmlns:a16="http://schemas.microsoft.com/office/drawing/2014/main" id="{91EBD12B-F137-4188-A509-FF62BE679395}"/>
              </a:ext>
            </a:extLst>
          </p:cNvPr>
          <p:cNvCxnSpPr>
            <a:cxnSpLocks/>
          </p:cNvCxnSpPr>
          <p:nvPr/>
        </p:nvCxnSpPr>
        <p:spPr>
          <a:xfrm>
            <a:off x="8683259" y="3950998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0" name="Connecteur droit 389">
            <a:extLst>
              <a:ext uri="{FF2B5EF4-FFF2-40B4-BE49-F238E27FC236}">
                <a16:creationId xmlns:a16="http://schemas.microsoft.com/office/drawing/2014/main" id="{18725D0F-DD4C-46C2-9694-0800E16DBEF4}"/>
              </a:ext>
            </a:extLst>
          </p:cNvPr>
          <p:cNvCxnSpPr>
            <a:cxnSpLocks/>
          </p:cNvCxnSpPr>
          <p:nvPr/>
        </p:nvCxnSpPr>
        <p:spPr>
          <a:xfrm>
            <a:off x="8820157" y="379033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1" name="Connecteur droit 390">
            <a:extLst>
              <a:ext uri="{FF2B5EF4-FFF2-40B4-BE49-F238E27FC236}">
                <a16:creationId xmlns:a16="http://schemas.microsoft.com/office/drawing/2014/main" id="{01B5C28A-28CD-4E97-8B12-1C261416E9C6}"/>
              </a:ext>
            </a:extLst>
          </p:cNvPr>
          <p:cNvCxnSpPr>
            <a:cxnSpLocks/>
          </p:cNvCxnSpPr>
          <p:nvPr/>
        </p:nvCxnSpPr>
        <p:spPr>
          <a:xfrm>
            <a:off x="8824260" y="47492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2" name="Connecteur droit 391">
            <a:extLst>
              <a:ext uri="{FF2B5EF4-FFF2-40B4-BE49-F238E27FC236}">
                <a16:creationId xmlns:a16="http://schemas.microsoft.com/office/drawing/2014/main" id="{E0EC1F58-16E8-497D-AED4-AA264260B32F}"/>
              </a:ext>
            </a:extLst>
          </p:cNvPr>
          <p:cNvCxnSpPr>
            <a:cxnSpLocks/>
          </p:cNvCxnSpPr>
          <p:nvPr/>
        </p:nvCxnSpPr>
        <p:spPr>
          <a:xfrm flipH="1" flipV="1">
            <a:off x="8825915" y="4430119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3" name="Connecteur droit 392">
            <a:extLst>
              <a:ext uri="{FF2B5EF4-FFF2-40B4-BE49-F238E27FC236}">
                <a16:creationId xmlns:a16="http://schemas.microsoft.com/office/drawing/2014/main" id="{6AEA7541-0E84-4123-82C4-066E55BDD398}"/>
              </a:ext>
            </a:extLst>
          </p:cNvPr>
          <p:cNvCxnSpPr>
            <a:cxnSpLocks/>
          </p:cNvCxnSpPr>
          <p:nvPr/>
        </p:nvCxnSpPr>
        <p:spPr>
          <a:xfrm>
            <a:off x="8685822" y="4591114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4" name="Connecteur droit 393">
            <a:extLst>
              <a:ext uri="{FF2B5EF4-FFF2-40B4-BE49-F238E27FC236}">
                <a16:creationId xmlns:a16="http://schemas.microsoft.com/office/drawing/2014/main" id="{CE757554-9B77-4F38-89A0-43215A2F2E4B}"/>
              </a:ext>
            </a:extLst>
          </p:cNvPr>
          <p:cNvCxnSpPr>
            <a:cxnSpLocks/>
          </p:cNvCxnSpPr>
          <p:nvPr/>
        </p:nvCxnSpPr>
        <p:spPr>
          <a:xfrm>
            <a:off x="8822720" y="443045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5" name="Connecteur droit 394">
            <a:extLst>
              <a:ext uri="{FF2B5EF4-FFF2-40B4-BE49-F238E27FC236}">
                <a16:creationId xmlns:a16="http://schemas.microsoft.com/office/drawing/2014/main" id="{7B9EFE25-C70C-4023-A21E-1B726A6EC163}"/>
              </a:ext>
            </a:extLst>
          </p:cNvPr>
          <p:cNvCxnSpPr>
            <a:cxnSpLocks/>
          </p:cNvCxnSpPr>
          <p:nvPr/>
        </p:nvCxnSpPr>
        <p:spPr>
          <a:xfrm>
            <a:off x="8824896" y="53891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6" name="Connecteur droit 395">
            <a:extLst>
              <a:ext uri="{FF2B5EF4-FFF2-40B4-BE49-F238E27FC236}">
                <a16:creationId xmlns:a16="http://schemas.microsoft.com/office/drawing/2014/main" id="{E697E79E-9C7E-4E99-9B11-8BADED888051}"/>
              </a:ext>
            </a:extLst>
          </p:cNvPr>
          <p:cNvCxnSpPr>
            <a:cxnSpLocks/>
          </p:cNvCxnSpPr>
          <p:nvPr/>
        </p:nvCxnSpPr>
        <p:spPr>
          <a:xfrm flipH="1" flipV="1">
            <a:off x="8826551" y="507000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7" name="Connecteur droit 396">
            <a:extLst>
              <a:ext uri="{FF2B5EF4-FFF2-40B4-BE49-F238E27FC236}">
                <a16:creationId xmlns:a16="http://schemas.microsoft.com/office/drawing/2014/main" id="{C33A591D-0119-4543-B9A5-7BFB1EBD099E}"/>
              </a:ext>
            </a:extLst>
          </p:cNvPr>
          <p:cNvCxnSpPr>
            <a:cxnSpLocks/>
          </p:cNvCxnSpPr>
          <p:nvPr/>
        </p:nvCxnSpPr>
        <p:spPr>
          <a:xfrm>
            <a:off x="8686458" y="5230997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8" name="Connecteur droit 397">
            <a:extLst>
              <a:ext uri="{FF2B5EF4-FFF2-40B4-BE49-F238E27FC236}">
                <a16:creationId xmlns:a16="http://schemas.microsoft.com/office/drawing/2014/main" id="{A237C627-A32D-4AF0-821F-680F6CBC9426}"/>
              </a:ext>
            </a:extLst>
          </p:cNvPr>
          <p:cNvCxnSpPr>
            <a:cxnSpLocks/>
          </p:cNvCxnSpPr>
          <p:nvPr/>
        </p:nvCxnSpPr>
        <p:spPr>
          <a:xfrm>
            <a:off x="8823356" y="507033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9" name="Connecteur droit 398">
            <a:extLst>
              <a:ext uri="{FF2B5EF4-FFF2-40B4-BE49-F238E27FC236}">
                <a16:creationId xmlns:a16="http://schemas.microsoft.com/office/drawing/2014/main" id="{A80B5215-DCDE-46CB-98E7-CD04D73F4CF7}"/>
              </a:ext>
            </a:extLst>
          </p:cNvPr>
          <p:cNvCxnSpPr>
            <a:cxnSpLocks/>
          </p:cNvCxnSpPr>
          <p:nvPr/>
        </p:nvCxnSpPr>
        <p:spPr>
          <a:xfrm>
            <a:off x="8827459" y="60292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0" name="Connecteur droit 399">
            <a:extLst>
              <a:ext uri="{FF2B5EF4-FFF2-40B4-BE49-F238E27FC236}">
                <a16:creationId xmlns:a16="http://schemas.microsoft.com/office/drawing/2014/main" id="{364BD3A2-4C90-4CD1-A7D1-F397F6F1DEB9}"/>
              </a:ext>
            </a:extLst>
          </p:cNvPr>
          <p:cNvCxnSpPr>
            <a:cxnSpLocks/>
          </p:cNvCxnSpPr>
          <p:nvPr/>
        </p:nvCxnSpPr>
        <p:spPr>
          <a:xfrm flipH="1" flipV="1">
            <a:off x="8829114" y="5710118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1" name="Connecteur droit 400">
            <a:extLst>
              <a:ext uri="{FF2B5EF4-FFF2-40B4-BE49-F238E27FC236}">
                <a16:creationId xmlns:a16="http://schemas.microsoft.com/office/drawing/2014/main" id="{B813F9A2-BBA5-4638-856B-AE3AD48B7CF4}"/>
              </a:ext>
            </a:extLst>
          </p:cNvPr>
          <p:cNvCxnSpPr>
            <a:cxnSpLocks/>
          </p:cNvCxnSpPr>
          <p:nvPr/>
        </p:nvCxnSpPr>
        <p:spPr>
          <a:xfrm>
            <a:off x="8689021" y="5871113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2" name="Connecteur droit 401">
            <a:extLst>
              <a:ext uri="{FF2B5EF4-FFF2-40B4-BE49-F238E27FC236}">
                <a16:creationId xmlns:a16="http://schemas.microsoft.com/office/drawing/2014/main" id="{B620BA15-B0AF-4078-B50A-A6D96903644A}"/>
              </a:ext>
            </a:extLst>
          </p:cNvPr>
          <p:cNvCxnSpPr>
            <a:cxnSpLocks/>
          </p:cNvCxnSpPr>
          <p:nvPr/>
        </p:nvCxnSpPr>
        <p:spPr>
          <a:xfrm>
            <a:off x="8825919" y="5710451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3" name="Rectangle 402">
            <a:extLst>
              <a:ext uri="{FF2B5EF4-FFF2-40B4-BE49-F238E27FC236}">
                <a16:creationId xmlns:a16="http://schemas.microsoft.com/office/drawing/2014/main" id="{99F1443D-E041-4D10-BD1A-0B07DF24A0DD}"/>
              </a:ext>
            </a:extLst>
          </p:cNvPr>
          <p:cNvSpPr/>
          <p:nvPr/>
        </p:nvSpPr>
        <p:spPr>
          <a:xfrm>
            <a:off x="7764300" y="1243080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TRIEL CHANTELOUP 2H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DBD87FBB-3AD6-4B73-9A67-B23C121F1B1E}"/>
              </a:ext>
            </a:extLst>
          </p:cNvPr>
          <p:cNvSpPr/>
          <p:nvPr/>
        </p:nvSpPr>
        <p:spPr>
          <a:xfrm>
            <a:off x="7766863" y="188319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EE1C8955-2E3B-4DB2-AD56-0AB72A6267B6}"/>
              </a:ext>
            </a:extLst>
          </p:cNvPr>
          <p:cNvSpPr/>
          <p:nvPr/>
        </p:nvSpPr>
        <p:spPr>
          <a:xfrm>
            <a:off x="7771514" y="2523079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HBC BEYNES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7C4D7434-C14F-478F-9706-217A1443DAF6}"/>
              </a:ext>
            </a:extLst>
          </p:cNvPr>
          <p:cNvSpPr/>
          <p:nvPr/>
        </p:nvSpPr>
        <p:spPr>
          <a:xfrm>
            <a:off x="7774077" y="316319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2D136C76-5B32-4565-A430-2375D8131F97}"/>
              </a:ext>
            </a:extLst>
          </p:cNvPr>
          <p:cNvSpPr/>
          <p:nvPr/>
        </p:nvSpPr>
        <p:spPr>
          <a:xfrm>
            <a:off x="7777392" y="3784876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HB BOUGIVAL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6EAB6DF4-DE46-4C6F-BBA7-8AE46703BB1F}"/>
              </a:ext>
            </a:extLst>
          </p:cNvPr>
          <p:cNvSpPr/>
          <p:nvPr/>
        </p:nvSpPr>
        <p:spPr>
          <a:xfrm>
            <a:off x="7779955" y="4424992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schemeClr val="bg1"/>
                </a:solidFill>
                <a:latin typeface="Titillium Web" panose="00000500000000000000" pitchFamily="2" charset="0"/>
              </a:rPr>
              <a:t>RAMBOUILLET HB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A0720BA3-C1E8-4AB7-8187-244C2B079567}"/>
              </a:ext>
            </a:extLst>
          </p:cNvPr>
          <p:cNvSpPr/>
          <p:nvPr/>
        </p:nvSpPr>
        <p:spPr>
          <a:xfrm>
            <a:off x="7780591" y="5064875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bg1"/>
                </a:solidFill>
                <a:latin typeface="Titillium Web" panose="00000500000000000000" pitchFamily="2" charset="0"/>
              </a:rPr>
              <a:t>US HB VERNOUILLET / V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2C3DB3C8-677D-4E93-BC2B-902E89DA23C7}"/>
              </a:ext>
            </a:extLst>
          </p:cNvPr>
          <p:cNvSpPr/>
          <p:nvPr/>
        </p:nvSpPr>
        <p:spPr>
          <a:xfrm>
            <a:off x="7783154" y="5704991"/>
            <a:ext cx="900000" cy="336668"/>
          </a:xfrm>
          <a:prstGeom prst="rect">
            <a:avLst/>
          </a:prstGeom>
          <a:solidFill>
            <a:srgbClr val="09102A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</a:p>
        </p:txBody>
      </p:sp>
      <p:cxnSp>
        <p:nvCxnSpPr>
          <p:cNvPr id="430" name="Connecteur droit 429">
            <a:extLst>
              <a:ext uri="{FF2B5EF4-FFF2-40B4-BE49-F238E27FC236}">
                <a16:creationId xmlns:a16="http://schemas.microsoft.com/office/drawing/2014/main" id="{F9AD7573-12C9-49F7-8948-8279ECBB74FA}"/>
              </a:ext>
            </a:extLst>
          </p:cNvPr>
          <p:cNvCxnSpPr>
            <a:cxnSpLocks/>
          </p:cNvCxnSpPr>
          <p:nvPr/>
        </p:nvCxnSpPr>
        <p:spPr>
          <a:xfrm>
            <a:off x="7528686" y="173779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1" name="Connecteur droit 430">
            <a:extLst>
              <a:ext uri="{FF2B5EF4-FFF2-40B4-BE49-F238E27FC236}">
                <a16:creationId xmlns:a16="http://schemas.microsoft.com/office/drawing/2014/main" id="{5F8F0279-7FE9-47CC-9ABB-85AA73C04076}"/>
              </a:ext>
            </a:extLst>
          </p:cNvPr>
          <p:cNvCxnSpPr>
            <a:cxnSpLocks/>
          </p:cNvCxnSpPr>
          <p:nvPr/>
        </p:nvCxnSpPr>
        <p:spPr>
          <a:xfrm>
            <a:off x="7640391" y="14031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2" name="Connecteur droit 431">
            <a:extLst>
              <a:ext uri="{FF2B5EF4-FFF2-40B4-BE49-F238E27FC236}">
                <a16:creationId xmlns:a16="http://schemas.microsoft.com/office/drawing/2014/main" id="{E7905227-BE69-4254-A7B6-77DA6AA56116}"/>
              </a:ext>
            </a:extLst>
          </p:cNvPr>
          <p:cNvCxnSpPr>
            <a:cxnSpLocks/>
          </p:cNvCxnSpPr>
          <p:nvPr/>
        </p:nvCxnSpPr>
        <p:spPr>
          <a:xfrm>
            <a:off x="7642366" y="204736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3" name="Connecteur droit 432">
            <a:extLst>
              <a:ext uri="{FF2B5EF4-FFF2-40B4-BE49-F238E27FC236}">
                <a16:creationId xmlns:a16="http://schemas.microsoft.com/office/drawing/2014/main" id="{D09DACF2-59E6-4F2A-8BC7-0B8C5FD907BA}"/>
              </a:ext>
            </a:extLst>
          </p:cNvPr>
          <p:cNvCxnSpPr>
            <a:cxnSpLocks/>
          </p:cNvCxnSpPr>
          <p:nvPr/>
        </p:nvCxnSpPr>
        <p:spPr>
          <a:xfrm flipV="1">
            <a:off x="7640326" y="1403106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4" name="Connecteur droit 433">
            <a:extLst>
              <a:ext uri="{FF2B5EF4-FFF2-40B4-BE49-F238E27FC236}">
                <a16:creationId xmlns:a16="http://schemas.microsoft.com/office/drawing/2014/main" id="{137BD153-631F-459D-9F8D-50414BFE8998}"/>
              </a:ext>
            </a:extLst>
          </p:cNvPr>
          <p:cNvCxnSpPr>
            <a:cxnSpLocks/>
          </p:cNvCxnSpPr>
          <p:nvPr/>
        </p:nvCxnSpPr>
        <p:spPr>
          <a:xfrm>
            <a:off x="7540888" y="301608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5" name="Connecteur droit 434">
            <a:extLst>
              <a:ext uri="{FF2B5EF4-FFF2-40B4-BE49-F238E27FC236}">
                <a16:creationId xmlns:a16="http://schemas.microsoft.com/office/drawing/2014/main" id="{778F807F-2258-4E6E-B7AE-7CAB276C0A93}"/>
              </a:ext>
            </a:extLst>
          </p:cNvPr>
          <p:cNvCxnSpPr>
            <a:cxnSpLocks/>
          </p:cNvCxnSpPr>
          <p:nvPr/>
        </p:nvCxnSpPr>
        <p:spPr>
          <a:xfrm>
            <a:off x="7652593" y="26814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6" name="Connecteur droit 435">
            <a:extLst>
              <a:ext uri="{FF2B5EF4-FFF2-40B4-BE49-F238E27FC236}">
                <a16:creationId xmlns:a16="http://schemas.microsoft.com/office/drawing/2014/main" id="{26E0209B-0859-419E-8452-5622E2A3934E}"/>
              </a:ext>
            </a:extLst>
          </p:cNvPr>
          <p:cNvCxnSpPr>
            <a:cxnSpLocks/>
          </p:cNvCxnSpPr>
          <p:nvPr/>
        </p:nvCxnSpPr>
        <p:spPr>
          <a:xfrm>
            <a:off x="7654568" y="3325663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7" name="Connecteur droit 436">
            <a:extLst>
              <a:ext uri="{FF2B5EF4-FFF2-40B4-BE49-F238E27FC236}">
                <a16:creationId xmlns:a16="http://schemas.microsoft.com/office/drawing/2014/main" id="{981AF4C4-E769-4FB5-A3D0-89FBBD39EBE0}"/>
              </a:ext>
            </a:extLst>
          </p:cNvPr>
          <p:cNvCxnSpPr>
            <a:cxnSpLocks/>
          </p:cNvCxnSpPr>
          <p:nvPr/>
        </p:nvCxnSpPr>
        <p:spPr>
          <a:xfrm flipV="1">
            <a:off x="7652528" y="2681400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8" name="Connecteur droit 437">
            <a:extLst>
              <a:ext uri="{FF2B5EF4-FFF2-40B4-BE49-F238E27FC236}">
                <a16:creationId xmlns:a16="http://schemas.microsoft.com/office/drawing/2014/main" id="{FB83671E-CA32-4A6C-986C-24B12EAFC46C}"/>
              </a:ext>
            </a:extLst>
          </p:cNvPr>
          <p:cNvCxnSpPr>
            <a:cxnSpLocks/>
          </p:cNvCxnSpPr>
          <p:nvPr/>
        </p:nvCxnSpPr>
        <p:spPr>
          <a:xfrm>
            <a:off x="7534959" y="4289673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9" name="Connecteur droit 438">
            <a:extLst>
              <a:ext uri="{FF2B5EF4-FFF2-40B4-BE49-F238E27FC236}">
                <a16:creationId xmlns:a16="http://schemas.microsoft.com/office/drawing/2014/main" id="{7BDABB2D-6D61-4AC0-8463-9C7F4F95DD45}"/>
              </a:ext>
            </a:extLst>
          </p:cNvPr>
          <p:cNvCxnSpPr>
            <a:cxnSpLocks/>
          </p:cNvCxnSpPr>
          <p:nvPr/>
        </p:nvCxnSpPr>
        <p:spPr>
          <a:xfrm>
            <a:off x="7646664" y="395498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0" name="Connecteur droit 439">
            <a:extLst>
              <a:ext uri="{FF2B5EF4-FFF2-40B4-BE49-F238E27FC236}">
                <a16:creationId xmlns:a16="http://schemas.microsoft.com/office/drawing/2014/main" id="{51348501-5149-47BB-B8E4-1EA22552EEA9}"/>
              </a:ext>
            </a:extLst>
          </p:cNvPr>
          <p:cNvCxnSpPr>
            <a:cxnSpLocks/>
          </p:cNvCxnSpPr>
          <p:nvPr/>
        </p:nvCxnSpPr>
        <p:spPr>
          <a:xfrm>
            <a:off x="7648639" y="4599248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1" name="Connecteur droit 440">
            <a:extLst>
              <a:ext uri="{FF2B5EF4-FFF2-40B4-BE49-F238E27FC236}">
                <a16:creationId xmlns:a16="http://schemas.microsoft.com/office/drawing/2014/main" id="{D97CE146-5BEF-4098-B369-116A50C49655}"/>
              </a:ext>
            </a:extLst>
          </p:cNvPr>
          <p:cNvCxnSpPr>
            <a:cxnSpLocks/>
          </p:cNvCxnSpPr>
          <p:nvPr/>
        </p:nvCxnSpPr>
        <p:spPr>
          <a:xfrm flipV="1">
            <a:off x="7646599" y="3954985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2" name="Connecteur droit 441">
            <a:extLst>
              <a:ext uri="{FF2B5EF4-FFF2-40B4-BE49-F238E27FC236}">
                <a16:creationId xmlns:a16="http://schemas.microsoft.com/office/drawing/2014/main" id="{A0BCABAB-4CB1-47BF-BB81-0662C1A9252B}"/>
              </a:ext>
            </a:extLst>
          </p:cNvPr>
          <p:cNvCxnSpPr>
            <a:cxnSpLocks/>
          </p:cNvCxnSpPr>
          <p:nvPr/>
        </p:nvCxnSpPr>
        <p:spPr>
          <a:xfrm>
            <a:off x="7547161" y="5567967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3" name="Connecteur droit 442">
            <a:extLst>
              <a:ext uri="{FF2B5EF4-FFF2-40B4-BE49-F238E27FC236}">
                <a16:creationId xmlns:a16="http://schemas.microsoft.com/office/drawing/2014/main" id="{C22C566E-0D93-430C-92A1-840C6EB8DD06}"/>
              </a:ext>
            </a:extLst>
          </p:cNvPr>
          <p:cNvCxnSpPr>
            <a:cxnSpLocks/>
          </p:cNvCxnSpPr>
          <p:nvPr/>
        </p:nvCxnSpPr>
        <p:spPr>
          <a:xfrm>
            <a:off x="7658866" y="5233279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4" name="Connecteur droit 443">
            <a:extLst>
              <a:ext uri="{FF2B5EF4-FFF2-40B4-BE49-F238E27FC236}">
                <a16:creationId xmlns:a16="http://schemas.microsoft.com/office/drawing/2014/main" id="{68F30842-D9DA-4850-BFE8-CE5F8BA2448A}"/>
              </a:ext>
            </a:extLst>
          </p:cNvPr>
          <p:cNvCxnSpPr>
            <a:cxnSpLocks/>
          </p:cNvCxnSpPr>
          <p:nvPr/>
        </p:nvCxnSpPr>
        <p:spPr>
          <a:xfrm>
            <a:off x="7660841" y="587754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5" name="Connecteur droit 444">
            <a:extLst>
              <a:ext uri="{FF2B5EF4-FFF2-40B4-BE49-F238E27FC236}">
                <a16:creationId xmlns:a16="http://schemas.microsoft.com/office/drawing/2014/main" id="{79378A24-DAF0-4F59-A440-11EEBBCC0354}"/>
              </a:ext>
            </a:extLst>
          </p:cNvPr>
          <p:cNvCxnSpPr>
            <a:cxnSpLocks/>
          </p:cNvCxnSpPr>
          <p:nvPr/>
        </p:nvCxnSpPr>
        <p:spPr>
          <a:xfrm flipV="1">
            <a:off x="7658801" y="5233279"/>
            <a:ext cx="0" cy="6462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8" name="Rectangle 447">
            <a:extLst>
              <a:ext uri="{FF2B5EF4-FFF2-40B4-BE49-F238E27FC236}">
                <a16:creationId xmlns:a16="http://schemas.microsoft.com/office/drawing/2014/main" id="{9DB1D459-1FAB-4080-9FEA-D77B7D22658C}"/>
              </a:ext>
            </a:extLst>
          </p:cNvPr>
          <p:cNvSpPr/>
          <p:nvPr/>
        </p:nvSpPr>
        <p:spPr>
          <a:xfrm>
            <a:off x="6644294" y="5399725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B49FB5A5-91D2-41FE-82BE-F6E508538F22}"/>
              </a:ext>
            </a:extLst>
          </p:cNvPr>
          <p:cNvSpPr/>
          <p:nvPr/>
        </p:nvSpPr>
        <p:spPr>
          <a:xfrm>
            <a:off x="6638021" y="2847846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PLAISIR LES CLAYES HB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450" name="Connecteur droit 449">
            <a:extLst>
              <a:ext uri="{FF2B5EF4-FFF2-40B4-BE49-F238E27FC236}">
                <a16:creationId xmlns:a16="http://schemas.microsoft.com/office/drawing/2014/main" id="{80DC61FD-8EF2-42FC-9708-DDA2056201C5}"/>
              </a:ext>
            </a:extLst>
          </p:cNvPr>
          <p:cNvCxnSpPr>
            <a:cxnSpLocks/>
          </p:cNvCxnSpPr>
          <p:nvPr/>
        </p:nvCxnSpPr>
        <p:spPr>
          <a:xfrm>
            <a:off x="6403633" y="2386218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1" name="Connecteur droit 450">
            <a:extLst>
              <a:ext uri="{FF2B5EF4-FFF2-40B4-BE49-F238E27FC236}">
                <a16:creationId xmlns:a16="http://schemas.microsoft.com/office/drawing/2014/main" id="{88815267-FB06-4D90-8263-E85A24AD520D}"/>
              </a:ext>
            </a:extLst>
          </p:cNvPr>
          <p:cNvCxnSpPr>
            <a:cxnSpLocks/>
          </p:cNvCxnSpPr>
          <p:nvPr/>
        </p:nvCxnSpPr>
        <p:spPr>
          <a:xfrm>
            <a:off x="6514783" y="174000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2" name="Connecteur droit 451">
            <a:extLst>
              <a:ext uri="{FF2B5EF4-FFF2-40B4-BE49-F238E27FC236}">
                <a16:creationId xmlns:a16="http://schemas.microsoft.com/office/drawing/2014/main" id="{316273BF-EA3E-47F0-A3AD-26762549527B}"/>
              </a:ext>
            </a:extLst>
          </p:cNvPr>
          <p:cNvCxnSpPr>
            <a:cxnSpLocks/>
          </p:cNvCxnSpPr>
          <p:nvPr/>
        </p:nvCxnSpPr>
        <p:spPr>
          <a:xfrm>
            <a:off x="6514419" y="3018300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3" name="Connecteur droit 452">
            <a:extLst>
              <a:ext uri="{FF2B5EF4-FFF2-40B4-BE49-F238E27FC236}">
                <a16:creationId xmlns:a16="http://schemas.microsoft.com/office/drawing/2014/main" id="{B2CA60FA-D089-48FE-B734-4858D8B138E1}"/>
              </a:ext>
            </a:extLst>
          </p:cNvPr>
          <p:cNvCxnSpPr>
            <a:cxnSpLocks/>
          </p:cNvCxnSpPr>
          <p:nvPr/>
        </p:nvCxnSpPr>
        <p:spPr>
          <a:xfrm flipV="1">
            <a:off x="6515135" y="1740006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4" name="Connecteur droit 453">
            <a:extLst>
              <a:ext uri="{FF2B5EF4-FFF2-40B4-BE49-F238E27FC236}">
                <a16:creationId xmlns:a16="http://schemas.microsoft.com/office/drawing/2014/main" id="{FD9D3A6C-F64B-4FB5-9EC2-84B2E01860DA}"/>
              </a:ext>
            </a:extLst>
          </p:cNvPr>
          <p:cNvCxnSpPr>
            <a:cxnSpLocks/>
          </p:cNvCxnSpPr>
          <p:nvPr/>
        </p:nvCxnSpPr>
        <p:spPr>
          <a:xfrm>
            <a:off x="6420573" y="4935374"/>
            <a:ext cx="1168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5" name="Connecteur droit 454">
            <a:extLst>
              <a:ext uri="{FF2B5EF4-FFF2-40B4-BE49-F238E27FC236}">
                <a16:creationId xmlns:a16="http://schemas.microsoft.com/office/drawing/2014/main" id="{568E373A-BCA9-405B-83CE-5338E7C4A969}"/>
              </a:ext>
            </a:extLst>
          </p:cNvPr>
          <p:cNvCxnSpPr>
            <a:cxnSpLocks/>
          </p:cNvCxnSpPr>
          <p:nvPr/>
        </p:nvCxnSpPr>
        <p:spPr>
          <a:xfrm>
            <a:off x="6531723" y="4289162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6" name="Connecteur droit 455">
            <a:extLst>
              <a:ext uri="{FF2B5EF4-FFF2-40B4-BE49-F238E27FC236}">
                <a16:creationId xmlns:a16="http://schemas.microsoft.com/office/drawing/2014/main" id="{1AE4E873-0512-4FA2-A580-8E4A236D9D79}"/>
              </a:ext>
            </a:extLst>
          </p:cNvPr>
          <p:cNvCxnSpPr>
            <a:cxnSpLocks/>
          </p:cNvCxnSpPr>
          <p:nvPr/>
        </p:nvCxnSpPr>
        <p:spPr>
          <a:xfrm>
            <a:off x="6531359" y="5567456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7" name="Connecteur droit 456">
            <a:extLst>
              <a:ext uri="{FF2B5EF4-FFF2-40B4-BE49-F238E27FC236}">
                <a16:creationId xmlns:a16="http://schemas.microsoft.com/office/drawing/2014/main" id="{5B9121FB-DE5C-4A11-8322-0F82695744FE}"/>
              </a:ext>
            </a:extLst>
          </p:cNvPr>
          <p:cNvCxnSpPr>
            <a:cxnSpLocks/>
          </p:cNvCxnSpPr>
          <p:nvPr/>
        </p:nvCxnSpPr>
        <p:spPr>
          <a:xfrm flipV="1">
            <a:off x="6532075" y="4289162"/>
            <a:ext cx="364" cy="1278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6" name="Rectangle 445">
            <a:extLst>
              <a:ext uri="{FF2B5EF4-FFF2-40B4-BE49-F238E27FC236}">
                <a16:creationId xmlns:a16="http://schemas.microsoft.com/office/drawing/2014/main" id="{B5C1DCC0-8A11-4CE1-8CC8-741AA317A512}"/>
              </a:ext>
            </a:extLst>
          </p:cNvPr>
          <p:cNvSpPr/>
          <p:nvPr/>
        </p:nvSpPr>
        <p:spPr>
          <a:xfrm>
            <a:off x="6625819" y="1569552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Titillium Web" panose="00000500000000000000" pitchFamily="2" charset="0"/>
              </a:rPr>
              <a:t>HBC CONFLANS</a:t>
            </a:r>
            <a:endParaRPr lang="fr-FR" sz="1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DFC75513-2B3F-4648-ACF5-CF7E1FBD98D1}"/>
              </a:ext>
            </a:extLst>
          </p:cNvPr>
          <p:cNvSpPr/>
          <p:nvPr/>
        </p:nvSpPr>
        <p:spPr>
          <a:xfrm>
            <a:off x="6636068" y="4121431"/>
            <a:ext cx="900000" cy="336668"/>
          </a:xfrm>
          <a:prstGeom prst="rect">
            <a:avLst/>
          </a:prstGeom>
          <a:solidFill>
            <a:srgbClr val="044064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Titillium Web" panose="00000500000000000000" pitchFamily="2" charset="0"/>
              </a:rPr>
              <a:t>RAMBOUILLET HB</a:t>
            </a:r>
          </a:p>
        </p:txBody>
      </p:sp>
      <p:cxnSp>
        <p:nvCxnSpPr>
          <p:cNvPr id="460" name="Connecteur droit 459">
            <a:extLst>
              <a:ext uri="{FF2B5EF4-FFF2-40B4-BE49-F238E27FC236}">
                <a16:creationId xmlns:a16="http://schemas.microsoft.com/office/drawing/2014/main" id="{F65BB385-CE5A-4930-B480-753CEDE29385}"/>
              </a:ext>
            </a:extLst>
          </p:cNvPr>
          <p:cNvCxnSpPr>
            <a:cxnSpLocks/>
          </p:cNvCxnSpPr>
          <p:nvPr/>
        </p:nvCxnSpPr>
        <p:spPr>
          <a:xfrm flipV="1">
            <a:off x="6120964" y="2480096"/>
            <a:ext cx="18227" cy="2340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1" name="Connecteur droit 460">
            <a:extLst>
              <a:ext uri="{FF2B5EF4-FFF2-40B4-BE49-F238E27FC236}">
                <a16:creationId xmlns:a16="http://schemas.microsoft.com/office/drawing/2014/main" id="{A24F95E6-E4EE-4E0C-930D-52CE20FFA989}"/>
              </a:ext>
            </a:extLst>
          </p:cNvPr>
          <p:cNvCxnSpPr>
            <a:cxnSpLocks/>
          </p:cNvCxnSpPr>
          <p:nvPr/>
        </p:nvCxnSpPr>
        <p:spPr>
          <a:xfrm>
            <a:off x="5989501" y="3688946"/>
            <a:ext cx="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8" name="Rectangle 457">
            <a:extLst>
              <a:ext uri="{FF2B5EF4-FFF2-40B4-BE49-F238E27FC236}">
                <a16:creationId xmlns:a16="http://schemas.microsoft.com/office/drawing/2014/main" id="{3780CDE3-D8A3-42F5-B70D-8FF79E070576}"/>
              </a:ext>
            </a:extLst>
          </p:cNvPr>
          <p:cNvSpPr/>
          <p:nvPr/>
        </p:nvSpPr>
        <p:spPr>
          <a:xfrm>
            <a:off x="5524556" y="2233007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  <a:ea typeface="+mn-lt"/>
                <a:cs typeface="+mn-lt"/>
              </a:rPr>
              <a:t>HBC CONFLANS *</a:t>
            </a: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205F5A8D-9A84-4557-9B28-5127206F11E5}"/>
              </a:ext>
            </a:extLst>
          </p:cNvPr>
          <p:cNvSpPr/>
          <p:nvPr/>
        </p:nvSpPr>
        <p:spPr>
          <a:xfrm>
            <a:off x="5525575" y="4768762"/>
            <a:ext cx="891049" cy="336668"/>
          </a:xfrm>
          <a:prstGeom prst="rect">
            <a:avLst/>
          </a:prstGeom>
          <a:solidFill>
            <a:srgbClr val="235575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Titillium Web" panose="00000500000000000000" pitchFamily="2" charset="0"/>
              </a:rPr>
              <a:t>CLOC ACHERES</a:t>
            </a:r>
            <a:r>
              <a:rPr lang="fr-FR" sz="900" b="1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</a:p>
        </p:txBody>
      </p:sp>
      <p:sp>
        <p:nvSpPr>
          <p:cNvPr id="462" name="Organigramme : Connecteur page suivante 461">
            <a:extLst>
              <a:ext uri="{FF2B5EF4-FFF2-40B4-BE49-F238E27FC236}">
                <a16:creationId xmlns:a16="http://schemas.microsoft.com/office/drawing/2014/main" id="{6E9028B4-256A-4973-B85A-D11C27FE2BCA}"/>
              </a:ext>
            </a:extLst>
          </p:cNvPr>
          <p:cNvSpPr/>
          <p:nvPr/>
        </p:nvSpPr>
        <p:spPr>
          <a:xfrm>
            <a:off x="5536820" y="698360"/>
            <a:ext cx="898556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>
                <a:solidFill>
                  <a:schemeClr val="bg1"/>
                </a:solidFill>
                <a:latin typeface="Titillium Web"/>
              </a:rPr>
              <a:t>1/2 Finale</a:t>
            </a:r>
          </a:p>
        </p:txBody>
      </p:sp>
      <p:sp>
        <p:nvSpPr>
          <p:cNvPr id="463" name="Organigramme : Connecteur page suivante 462">
            <a:extLst>
              <a:ext uri="{FF2B5EF4-FFF2-40B4-BE49-F238E27FC236}">
                <a16:creationId xmlns:a16="http://schemas.microsoft.com/office/drawing/2014/main" id="{03F449AD-3FA3-4DF3-8543-816B4858E005}"/>
              </a:ext>
            </a:extLst>
          </p:cNvPr>
          <p:cNvSpPr/>
          <p:nvPr/>
        </p:nvSpPr>
        <p:spPr>
          <a:xfrm>
            <a:off x="7789217" y="70123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1/8</a:t>
            </a:r>
            <a:r>
              <a:rPr lang="fr-FR" sz="800" baseline="30000">
                <a:solidFill>
                  <a:schemeClr val="bg1"/>
                </a:solidFill>
                <a:latin typeface="Titillium Web" panose="00000500000000000000" pitchFamily="2" charset="0"/>
              </a:rPr>
              <a:t>ème</a:t>
            </a:r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 de Finale*</a:t>
            </a:r>
          </a:p>
        </p:txBody>
      </p:sp>
      <p:sp>
        <p:nvSpPr>
          <p:cNvPr id="464" name="Organigramme : Connecteur page suivante 463">
            <a:extLst>
              <a:ext uri="{FF2B5EF4-FFF2-40B4-BE49-F238E27FC236}">
                <a16:creationId xmlns:a16="http://schemas.microsoft.com/office/drawing/2014/main" id="{D507000E-F062-4E6F-9280-53BD0C54BC63}"/>
              </a:ext>
            </a:extLst>
          </p:cNvPr>
          <p:cNvSpPr/>
          <p:nvPr/>
        </p:nvSpPr>
        <p:spPr>
          <a:xfrm>
            <a:off x="8929907" y="695909"/>
            <a:ext cx="91067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Tour Préliminaire</a:t>
            </a:r>
          </a:p>
        </p:txBody>
      </p:sp>
      <p:sp>
        <p:nvSpPr>
          <p:cNvPr id="465" name="Organigramme : Connecteur page suivante 464">
            <a:extLst>
              <a:ext uri="{FF2B5EF4-FFF2-40B4-BE49-F238E27FC236}">
                <a16:creationId xmlns:a16="http://schemas.microsoft.com/office/drawing/2014/main" id="{93673F49-C09B-402B-B134-577FF3E8917F}"/>
              </a:ext>
            </a:extLst>
          </p:cNvPr>
          <p:cNvSpPr/>
          <p:nvPr/>
        </p:nvSpPr>
        <p:spPr>
          <a:xfrm>
            <a:off x="6647296" y="701750"/>
            <a:ext cx="904593" cy="336496"/>
          </a:xfrm>
          <a:prstGeom prst="flowChartOffpageConnector">
            <a:avLst/>
          </a:prstGeom>
          <a:solidFill>
            <a:srgbClr val="8E2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</a:rPr>
              <a:t>1/4 de Finale*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EE1CC0FE-8694-4978-8C2D-842FEF81894E}"/>
              </a:ext>
            </a:extLst>
          </p:cNvPr>
          <p:cNvSpPr txBox="1"/>
          <p:nvPr/>
        </p:nvSpPr>
        <p:spPr>
          <a:xfrm>
            <a:off x="139427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10-11/12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780D9554-2CF4-46CB-BE93-A352DE5AB508}"/>
              </a:ext>
            </a:extLst>
          </p:cNvPr>
          <p:cNvSpPr txBox="1"/>
          <p:nvPr/>
        </p:nvSpPr>
        <p:spPr>
          <a:xfrm>
            <a:off x="1293696" y="514371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28-29/01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1F6C72F2-8A01-48CF-8062-A3E2D55C2EC8}"/>
              </a:ext>
            </a:extLst>
          </p:cNvPr>
          <p:cNvSpPr txBox="1"/>
          <p:nvPr/>
        </p:nvSpPr>
        <p:spPr>
          <a:xfrm>
            <a:off x="2433726" y="521197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FB6C824D-F05C-4C1A-8B63-5EAB93343C60}"/>
              </a:ext>
            </a:extLst>
          </p:cNvPr>
          <p:cNvSpPr txBox="1"/>
          <p:nvPr/>
        </p:nvSpPr>
        <p:spPr>
          <a:xfrm>
            <a:off x="3523946" y="51208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55C62CDD-34CA-4416-9E34-20C6AD357C3B}"/>
              </a:ext>
            </a:extLst>
          </p:cNvPr>
          <p:cNvSpPr txBox="1"/>
          <p:nvPr/>
        </p:nvSpPr>
        <p:spPr>
          <a:xfrm>
            <a:off x="5616831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20-21/05</a:t>
            </a:r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F147D0B6-D39B-43A3-BB50-335A6A7BF967}"/>
              </a:ext>
            </a:extLst>
          </p:cNvPr>
          <p:cNvSpPr txBox="1"/>
          <p:nvPr/>
        </p:nvSpPr>
        <p:spPr>
          <a:xfrm>
            <a:off x="6707353" y="52010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08-09/04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D2A96E40-1E61-43A7-869C-36026FCB6DBE}"/>
              </a:ext>
            </a:extLst>
          </p:cNvPr>
          <p:cNvSpPr txBox="1"/>
          <p:nvPr/>
        </p:nvSpPr>
        <p:spPr>
          <a:xfrm>
            <a:off x="7860433" y="515575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28-29/01  </a:t>
            </a: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0B9B8356-B973-4209-BC2E-AB90EFAB4E05}"/>
              </a:ext>
            </a:extLst>
          </p:cNvPr>
          <p:cNvSpPr txBox="1"/>
          <p:nvPr/>
        </p:nvSpPr>
        <p:spPr>
          <a:xfrm>
            <a:off x="9013513" y="505413"/>
            <a:ext cx="7390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>
                <a:solidFill>
                  <a:schemeClr val="bg1"/>
                </a:solidFill>
                <a:latin typeface="Titillium Web" panose="00000500000000000000" pitchFamily="2" charset="0"/>
                <a:cs typeface="Calibri"/>
              </a:rPr>
              <a:t>10-11/12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593C798F-6147-46CE-BDD5-28D4E8FE2C3C}"/>
              </a:ext>
            </a:extLst>
          </p:cNvPr>
          <p:cNvSpPr txBox="1"/>
          <p:nvPr/>
        </p:nvSpPr>
        <p:spPr>
          <a:xfrm>
            <a:off x="0" y="6483652"/>
            <a:ext cx="990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BA8C45"/>
                </a:solidFill>
                <a:latin typeface="Titillium Web" panose="00000500000000000000" pitchFamily="2" charset="0"/>
                <a:ea typeface="+mn-lt"/>
                <a:cs typeface="+mn-lt"/>
              </a:rPr>
              <a:t>Les rencontres doivent se jouer avant les dates indiquées</a:t>
            </a:r>
            <a:endParaRPr lang="fr-FR">
              <a:latin typeface="Titillium Web" panose="00000500000000000000" pitchFamily="2" charset="0"/>
              <a:ea typeface="+mn-lt"/>
              <a:cs typeface="+mn-lt"/>
            </a:endParaRPr>
          </a:p>
        </p:txBody>
      </p:sp>
      <p:pic>
        <p:nvPicPr>
          <p:cNvPr id="207" name="Image 3">
            <a:extLst>
              <a:ext uri="{FF2B5EF4-FFF2-40B4-BE49-F238E27FC236}">
                <a16:creationId xmlns:a16="http://schemas.microsoft.com/office/drawing/2014/main" id="{02847409-F582-46C4-92B0-B9493D627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8" y="47908"/>
            <a:ext cx="823252" cy="451196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F4235FA7-783B-4258-A02E-15BB2DFB4468}"/>
              </a:ext>
            </a:extLst>
          </p:cNvPr>
          <p:cNvSpPr/>
          <p:nvPr/>
        </p:nvSpPr>
        <p:spPr>
          <a:xfrm>
            <a:off x="5086820" y="3516257"/>
            <a:ext cx="900000" cy="336668"/>
          </a:xfrm>
          <a:prstGeom prst="rect">
            <a:avLst/>
          </a:prstGeom>
          <a:solidFill>
            <a:srgbClr val="008BB6"/>
          </a:solidFill>
          <a:ln>
            <a:solidFill>
              <a:srgbClr val="FBFB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Titillium Web" panose="00000500000000000000" pitchFamily="2" charset="0"/>
            </a:endParaRP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E312F5C4-D225-62E1-7B6B-53AD5ED40491}"/>
              </a:ext>
            </a:extLst>
          </p:cNvPr>
          <p:cNvCxnSpPr>
            <a:cxnSpLocks/>
          </p:cNvCxnSpPr>
          <p:nvPr/>
        </p:nvCxnSpPr>
        <p:spPr>
          <a:xfrm flipH="1" flipV="1">
            <a:off x="9964595" y="4477333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3FA39016-9704-A80B-7968-E0243BC2E0ED}"/>
              </a:ext>
            </a:extLst>
          </p:cNvPr>
          <p:cNvCxnSpPr>
            <a:cxnSpLocks/>
          </p:cNvCxnSpPr>
          <p:nvPr/>
        </p:nvCxnSpPr>
        <p:spPr>
          <a:xfrm flipH="1" flipV="1">
            <a:off x="9965231" y="5117216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CE45932C-E0AB-A311-BCFC-5AB2706708AE}"/>
              </a:ext>
            </a:extLst>
          </p:cNvPr>
          <p:cNvCxnSpPr>
            <a:cxnSpLocks/>
          </p:cNvCxnSpPr>
          <p:nvPr/>
        </p:nvCxnSpPr>
        <p:spPr>
          <a:xfrm>
            <a:off x="9966139" y="607646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1D29EA1-9334-5DCD-0FCF-F028E19FED25}"/>
              </a:ext>
            </a:extLst>
          </p:cNvPr>
          <p:cNvCxnSpPr>
            <a:cxnSpLocks/>
          </p:cNvCxnSpPr>
          <p:nvPr/>
        </p:nvCxnSpPr>
        <p:spPr>
          <a:xfrm flipH="1" flipV="1">
            <a:off x="9967794" y="5757332"/>
            <a:ext cx="1083" cy="3230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764F266B-EBB2-B1BA-9630-4FAA78E22AEE}"/>
              </a:ext>
            </a:extLst>
          </p:cNvPr>
          <p:cNvCxnSpPr>
            <a:cxnSpLocks/>
          </p:cNvCxnSpPr>
          <p:nvPr/>
        </p:nvCxnSpPr>
        <p:spPr>
          <a:xfrm>
            <a:off x="9964599" y="5757665"/>
            <a:ext cx="12112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3534</Words>
  <Application>Microsoft Office PowerPoint</Application>
  <PresentationFormat>Format A4 (210 x 297 mm)</PresentationFormat>
  <Paragraphs>1062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Titillium Web</vt:lpstr>
      <vt:lpstr>1_Thème Office</vt:lpstr>
      <vt:lpstr>Coupe des Yvelines 2022/2023</vt:lpstr>
      <vt:lpstr>Présentation PowerPoint</vt:lpstr>
      <vt:lpstr>Présentation PowerPoint</vt:lpstr>
      <vt:lpstr>Têtes de série**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IMPACT 2024</dc:title>
  <dc:creator>GARRIGUET Victor</dc:creator>
  <cp:lastModifiedBy>PETIOT Audrey</cp:lastModifiedBy>
  <cp:revision>7</cp:revision>
  <dcterms:created xsi:type="dcterms:W3CDTF">2020-09-16T10:56:51Z</dcterms:created>
  <dcterms:modified xsi:type="dcterms:W3CDTF">2023-04-21T09:38:29Z</dcterms:modified>
</cp:coreProperties>
</file>