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37A"/>
    <a:srgbClr val="7A86AC"/>
    <a:srgbClr val="DA978E"/>
    <a:srgbClr val="C2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IOT AUDREY (COMITÉ DES YVELINES)" userId="9053899e-566e-4940-bec6-bd6f8afa6fda" providerId="ADAL" clId="{519695A4-EFA2-4529-BE17-E68E3B162874}"/>
    <pc:docChg chg="modSld">
      <pc:chgData name="PETIOT AUDREY (COMITÉ DES YVELINES)" userId="9053899e-566e-4940-bec6-bd6f8afa6fda" providerId="ADAL" clId="{519695A4-EFA2-4529-BE17-E68E3B162874}" dt="2024-02-14T13:47:49.347" v="69" actId="20577"/>
      <pc:docMkLst>
        <pc:docMk/>
      </pc:docMkLst>
      <pc:sldChg chg="modSp mod">
        <pc:chgData name="PETIOT AUDREY (COMITÉ DES YVELINES)" userId="9053899e-566e-4940-bec6-bd6f8afa6fda" providerId="ADAL" clId="{519695A4-EFA2-4529-BE17-E68E3B162874}" dt="2024-02-14T13:47:49.347" v="69" actId="20577"/>
        <pc:sldMkLst>
          <pc:docMk/>
          <pc:sldMk cId="2917478581" sldId="258"/>
        </pc:sldMkLst>
        <pc:spChg chg="mod">
          <ac:chgData name="PETIOT AUDREY (COMITÉ DES YVELINES)" userId="9053899e-566e-4940-bec6-bd6f8afa6fda" providerId="ADAL" clId="{519695A4-EFA2-4529-BE17-E68E3B162874}" dt="2024-02-14T13:47:49.347" v="69" actId="20577"/>
          <ac:spMkLst>
            <pc:docMk/>
            <pc:sldMk cId="2917478581" sldId="258"/>
            <ac:spMk id="3" creationId="{370118F2-C2F6-4126-A938-6FE2E96DC887}"/>
          </ac:spMkLst>
        </pc:spChg>
      </pc:sldChg>
    </pc:docChg>
  </pc:docChgLst>
  <pc:docChgLst>
    <pc:chgData name="Commission Réclamation et Litiges du Comité Yvelines" userId="14470c3a-6b0b-40f6-893c-0b2ef700068c" providerId="ADAL" clId="{5D583985-2225-470B-961F-9C27126FAF53}"/>
    <pc:docChg chg="modSld">
      <pc:chgData name="Commission Réclamation et Litiges du Comité Yvelines" userId="14470c3a-6b0b-40f6-893c-0b2ef700068c" providerId="ADAL" clId="{5D583985-2225-470B-961F-9C27126FAF53}" dt="2023-06-29T10:54:02.043" v="3" actId="20577"/>
      <pc:docMkLst>
        <pc:docMk/>
      </pc:docMkLst>
      <pc:sldChg chg="modSp mod">
        <pc:chgData name="Commission Réclamation et Litiges du Comité Yvelines" userId="14470c3a-6b0b-40f6-893c-0b2ef700068c" providerId="ADAL" clId="{5D583985-2225-470B-961F-9C27126FAF53}" dt="2023-06-29T10:54:02.043" v="3" actId="20577"/>
        <pc:sldMkLst>
          <pc:docMk/>
          <pc:sldMk cId="2917478581" sldId="258"/>
        </pc:sldMkLst>
        <pc:spChg chg="mod">
          <ac:chgData name="Commission Réclamation et Litiges du Comité Yvelines" userId="14470c3a-6b0b-40f6-893c-0b2ef700068c" providerId="ADAL" clId="{5D583985-2225-470B-961F-9C27126FAF53}" dt="2023-06-29T10:54:02.043" v="3" actId="20577"/>
          <ac:spMkLst>
            <pc:docMk/>
            <pc:sldMk cId="2917478581" sldId="258"/>
            <ac:spMk id="6" creationId="{3233719B-FD90-4B92-AFFC-FC57AC599C7F}"/>
          </ac:spMkLst>
        </pc:spChg>
      </pc:sldChg>
    </pc:docChg>
  </pc:docChgLst>
  <pc:docChgLst>
    <pc:chgData name="PETIOT Audrey" userId="b73db555-c343-4cfa-b3f3-b0bc9eb7fa0f" providerId="ADAL" clId="{352EA44D-0E31-40EB-A27A-430C7611CCDE}"/>
    <pc:docChg chg="modSld">
      <pc:chgData name="PETIOT Audrey" userId="b73db555-c343-4cfa-b3f3-b0bc9eb7fa0f" providerId="ADAL" clId="{352EA44D-0E31-40EB-A27A-430C7611CCDE}" dt="2022-09-08T14:03:10.372" v="38" actId="6549"/>
      <pc:docMkLst>
        <pc:docMk/>
      </pc:docMkLst>
      <pc:sldChg chg="modSp mod">
        <pc:chgData name="PETIOT Audrey" userId="b73db555-c343-4cfa-b3f3-b0bc9eb7fa0f" providerId="ADAL" clId="{352EA44D-0E31-40EB-A27A-430C7611CCDE}" dt="2022-09-08T14:03:10.372" v="38" actId="6549"/>
        <pc:sldMkLst>
          <pc:docMk/>
          <pc:sldMk cId="2917478581" sldId="258"/>
        </pc:sldMkLst>
        <pc:spChg chg="mod">
          <ac:chgData name="PETIOT Audrey" userId="b73db555-c343-4cfa-b3f3-b0bc9eb7fa0f" providerId="ADAL" clId="{352EA44D-0E31-40EB-A27A-430C7611CCDE}" dt="2022-09-08T14:03:10.372" v="38" actId="6549"/>
          <ac:spMkLst>
            <pc:docMk/>
            <pc:sldMk cId="2917478581" sldId="258"/>
            <ac:spMk id="3" creationId="{370118F2-C2F6-4126-A938-6FE2E96DC887}"/>
          </ac:spMkLst>
        </pc:spChg>
        <pc:spChg chg="mod">
          <ac:chgData name="PETIOT Audrey" userId="b73db555-c343-4cfa-b3f3-b0bc9eb7fa0f" providerId="ADAL" clId="{352EA44D-0E31-40EB-A27A-430C7611CCDE}" dt="2022-09-08T14:01:55.191" v="3" actId="6549"/>
          <ac:spMkLst>
            <pc:docMk/>
            <pc:sldMk cId="2917478581" sldId="258"/>
            <ac:spMk id="6" creationId="{3233719B-FD90-4B92-AFFC-FC57AC599C7F}"/>
          </ac:spMkLst>
        </pc:spChg>
      </pc:sldChg>
    </pc:docChg>
  </pc:docChgLst>
  <pc:docChgLst>
    <pc:chgData name="PETIOT Audrey" userId="b73db555-c343-4cfa-b3f3-b0bc9eb7fa0f" providerId="ADAL" clId="{5408FD4C-6BBC-4092-BFE5-B1B69B209CC1}"/>
    <pc:docChg chg="modSld">
      <pc:chgData name="PETIOT Audrey" userId="b73db555-c343-4cfa-b3f3-b0bc9eb7fa0f" providerId="ADAL" clId="{5408FD4C-6BBC-4092-BFE5-B1B69B209CC1}" dt="2023-01-11T10:42:50.171" v="0" actId="20577"/>
      <pc:docMkLst>
        <pc:docMk/>
      </pc:docMkLst>
      <pc:sldChg chg="modSp mod">
        <pc:chgData name="PETIOT Audrey" userId="b73db555-c343-4cfa-b3f3-b0bc9eb7fa0f" providerId="ADAL" clId="{5408FD4C-6BBC-4092-BFE5-B1B69B209CC1}" dt="2023-01-11T10:42:50.171" v="0" actId="20577"/>
        <pc:sldMkLst>
          <pc:docMk/>
          <pc:sldMk cId="2917478581" sldId="258"/>
        </pc:sldMkLst>
        <pc:spChg chg="mod">
          <ac:chgData name="PETIOT Audrey" userId="b73db555-c343-4cfa-b3f3-b0bc9eb7fa0f" providerId="ADAL" clId="{5408FD4C-6BBC-4092-BFE5-B1B69B209CC1}" dt="2023-01-11T10:42:50.171" v="0" actId="20577"/>
          <ac:spMkLst>
            <pc:docMk/>
            <pc:sldMk cId="2917478581" sldId="258"/>
            <ac:spMk id="3" creationId="{370118F2-C2F6-4126-A938-6FE2E96DC887}"/>
          </ac:spMkLst>
        </pc:spChg>
      </pc:sldChg>
    </pc:docChg>
  </pc:docChgLst>
  <pc:docChgLst>
    <pc:chgData name="Victor Garriguet (Comité des Yvelines)" userId="d280a7ec-bbe4-4340-aead-5879b68d2240" providerId="ADAL" clId="{B19C21C1-48A6-4A75-B1D9-5510D4A4105B}"/>
    <pc:docChg chg="undo custSel modSld">
      <pc:chgData name="Victor Garriguet (Comité des Yvelines)" userId="d280a7ec-bbe4-4340-aead-5879b68d2240" providerId="ADAL" clId="{B19C21C1-48A6-4A75-B1D9-5510D4A4105B}" dt="2021-09-28T10:21:07.401" v="403" actId="20577"/>
      <pc:docMkLst>
        <pc:docMk/>
      </pc:docMkLst>
      <pc:sldChg chg="modSp mod">
        <pc:chgData name="Victor Garriguet (Comité des Yvelines)" userId="d280a7ec-bbe4-4340-aead-5879b68d2240" providerId="ADAL" clId="{B19C21C1-48A6-4A75-B1D9-5510D4A4105B}" dt="2021-09-28T10:21:07.401" v="403" actId="20577"/>
        <pc:sldMkLst>
          <pc:docMk/>
          <pc:sldMk cId="2917478581" sldId="258"/>
        </pc:sldMkLst>
        <pc:spChg chg="mod">
          <ac:chgData name="Victor Garriguet (Comité des Yvelines)" userId="d280a7ec-bbe4-4340-aead-5879b68d2240" providerId="ADAL" clId="{B19C21C1-48A6-4A75-B1D9-5510D4A4105B}" dt="2021-09-28T10:21:07.401" v="403" actId="20577"/>
          <ac:spMkLst>
            <pc:docMk/>
            <pc:sldMk cId="2917478581" sldId="258"/>
            <ac:spMk id="3" creationId="{370118F2-C2F6-4126-A938-6FE2E96DC8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 baseline="0">
                <a:latin typeface="Titillium Web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6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0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4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9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55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4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67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11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3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7" y="1394847"/>
            <a:ext cx="6520220" cy="840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4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2315" b="1" kern="1200">
          <a:solidFill>
            <a:srgbClr val="11437A"/>
          </a:solidFill>
          <a:latin typeface="Titillium Web" panose="00000500000000000000" pitchFamily="2" charset="0"/>
          <a:ea typeface="+mn-ea"/>
          <a:cs typeface="+mn-cs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118F2-C2F6-4126-A938-6FE2E96D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7" y="1347033"/>
            <a:ext cx="6520220" cy="840008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Indemnités accompagnateur « Club » JA/JAJ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fr-FR" sz="1000" b="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b="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Accompagnement match toutes catégories					40€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b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Accompagnement second match </a:t>
            </a:r>
            <a:r>
              <a:rPr lang="fr-FR" sz="1000" b="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toutes catégories </a:t>
            </a:r>
            <a:r>
              <a:rPr lang="fr-FR" sz="1000" b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	20€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Indemnités accompagnateur « Club » JA/JAJ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i="1" dirty="0"/>
              <a:t>La CDA/CDJA attribue le grade d’accompagnateur T3 en fonction des diplômes ou de l’expérience de l’accompagnateur</a:t>
            </a:r>
            <a:endParaRPr lang="fr-FR" sz="1000" b="0" i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fr-FR" sz="1000" b="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b="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Forfait journée 						</a:t>
            </a:r>
            <a:r>
              <a:rPr lang="fr-FR" sz="1000" b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130€</a:t>
            </a:r>
            <a:endParaRPr lang="fr-FR" sz="1000" b="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b="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Forfait demi-journée 							65€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b="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Accompagnement match, U18 &amp; +16 M ou F					60€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1000" b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Accompagnement second match, </a:t>
            </a:r>
            <a:r>
              <a:rPr lang="fr-FR" sz="1000" b="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U18 &amp; +16 M ou F 		</a:t>
            </a:r>
            <a:r>
              <a:rPr lang="fr-FR" sz="1000" b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40€</a:t>
            </a:r>
            <a:endParaRPr lang="fr-FR" sz="1000" b="1" cap="small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Accompagnement match,  U15M ou F						50€ Accompagnement second match, U15 M ou F					33€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Accompagnement match, U13, U11 M ou F					40€ Accompagnement second match, U13, U11 M ou F 					27€</a:t>
            </a:r>
            <a:endParaRPr lang="fr-FR" sz="1000" b="1" cap="small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b="1" cap="small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dirty="0"/>
              <a:t>INDEMNITES ARBITRAGE CHAMPIONNAT :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1ère division territoriale +16F et +16M						68€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2ème division territoriale +16F et +16M						66€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3ème division territoriale +16M						65€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4ème division territoriale +16M 						63€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dirty="0"/>
              <a:t>COUPE DES YVELINES :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b="0" dirty="0">
              <a:solidFill>
                <a:schemeClr val="accent1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Toutes divisions +16 féminins et masculins 					67€ </a:t>
            </a: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dirty="0"/>
              <a:t>EQUIPES JEUNES (CHAMPIONNAT ET COUPE) :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b="0" dirty="0">
              <a:solidFill>
                <a:schemeClr val="accent1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U11 féminins et mixtes							45€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U13 féminins et masculins							50€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U15 féminins et masculins							52€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U18 féminins et masculins							58€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dirty="0"/>
              <a:t>EN CAS DE 2 ARBITRAGES D’EQUIPES CONSECUTIFS : TARIFS A PARTIR DE LA 2 EME RENCONTRE CHAMPIONNAT ET COUPE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Toutes  divisions territoriales +16F et +16M 					40€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U18 féminins et masculins							30€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U15 féminins et masculins							25€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U13 et U11 féminins et mixtes						20€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000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dirty="0"/>
              <a:t>ABSENCE D’UNE EQUIPE A UNE RENCONTRE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000" b="0" dirty="0">
                <a:solidFill>
                  <a:schemeClr val="accent1"/>
                </a:solidFill>
              </a:rPr>
              <a:t>Pour un JA ou un JAJ							30€</a:t>
            </a:r>
            <a:endParaRPr lang="fr-FR" sz="1000" b="0" cap="small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AD6C6D-DEE3-4D31-9805-CB3134E4F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5" y="107383"/>
            <a:ext cx="1069410" cy="10694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33719B-FD90-4B92-AFFC-FC57AC599C7F}"/>
              </a:ext>
            </a:extLst>
          </p:cNvPr>
          <p:cNvSpPr txBox="1"/>
          <p:nvPr/>
        </p:nvSpPr>
        <p:spPr>
          <a:xfrm>
            <a:off x="1319916" y="357876"/>
            <a:ext cx="462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kern="1400" cap="small" spc="-50" dirty="0">
                <a:solidFill>
                  <a:schemeClr val="tx2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Tarifs Arbitrage saison 2023-2024</a:t>
            </a:r>
          </a:p>
        </p:txBody>
      </p:sp>
    </p:spTree>
    <p:extLst>
      <p:ext uri="{BB962C8B-B14F-4D97-AF65-F5344CB8AC3E}">
        <p14:creationId xmlns:p14="http://schemas.microsoft.com/office/powerpoint/2010/main" val="29174785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415</Words>
  <Application>Microsoft Office PowerPoint</Application>
  <PresentationFormat>Personnalisé</PresentationFormat>
  <Paragraphs>43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Titillium Web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GARRIGUET Victor</dc:creator>
  <cp:lastModifiedBy>PETIOT AUDREY (COMITÉ DES YVELINES)</cp:lastModifiedBy>
  <cp:revision>20</cp:revision>
  <dcterms:created xsi:type="dcterms:W3CDTF">2020-09-24T06:53:56Z</dcterms:created>
  <dcterms:modified xsi:type="dcterms:W3CDTF">2024-02-14T13:47:54Z</dcterms:modified>
</cp:coreProperties>
</file>