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F0F3F8"/>
    <a:srgbClr val="FFFFFF"/>
    <a:srgbClr val="4F81BD"/>
    <a:srgbClr val="B9CDE5"/>
    <a:srgbClr val="7A86AC"/>
    <a:srgbClr val="11437A"/>
    <a:srgbClr val="DA978E"/>
    <a:srgbClr val="C25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E610C-8347-4C4B-9E6E-D03968DC10FF}" v="7" dt="2025-07-08T09:46:02.322"/>
    <p1510:client id="{E26B26F3-ECBD-42CA-ABCC-D466C7B9C1ED}" v="7" dt="2025-07-08T10:02:15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1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IOT AUDREY (COMITÉ DES YVELINES)" userId="9053899e-566e-4940-bec6-bd6f8afa6fda" providerId="ADAL" clId="{2378734E-F88C-4E34-BECC-04D7DC5F43B5}"/>
    <pc:docChg chg="custSel delSld modSld">
      <pc:chgData name="PETIOT AUDREY (COMITÉ DES YVELINES)" userId="9053899e-566e-4940-bec6-bd6f8afa6fda" providerId="ADAL" clId="{2378734E-F88C-4E34-BECC-04D7DC5F43B5}" dt="2025-04-25T13:37:24.785" v="257" actId="6549"/>
      <pc:docMkLst>
        <pc:docMk/>
      </pc:docMkLst>
      <pc:sldChg chg="modSp mod">
        <pc:chgData name="PETIOT AUDREY (COMITÉ DES YVELINES)" userId="9053899e-566e-4940-bec6-bd6f8afa6fda" providerId="ADAL" clId="{2378734E-F88C-4E34-BECC-04D7DC5F43B5}" dt="2025-04-25T13:37:24.785" v="257" actId="6549"/>
        <pc:sldMkLst>
          <pc:docMk/>
          <pc:sldMk cId="2917478581" sldId="258"/>
        </pc:sldMkLst>
        <pc:spChg chg="mod">
          <ac:chgData name="PETIOT AUDREY (COMITÉ DES YVELINES)" userId="9053899e-566e-4940-bec6-bd6f8afa6fda" providerId="ADAL" clId="{2378734E-F88C-4E34-BECC-04D7DC5F43B5}" dt="2025-04-25T13:37:24.785" v="257" actId="6549"/>
          <ac:spMkLst>
            <pc:docMk/>
            <pc:sldMk cId="2917478581" sldId="258"/>
            <ac:spMk id="3" creationId="{370118F2-C2F6-4126-A938-6FE2E96DC887}"/>
          </ac:spMkLst>
        </pc:spChg>
        <pc:spChg chg="mod">
          <ac:chgData name="PETIOT AUDREY (COMITÉ DES YVELINES)" userId="9053899e-566e-4940-bec6-bd6f8afa6fda" providerId="ADAL" clId="{2378734E-F88C-4E34-BECC-04D7DC5F43B5}" dt="2025-04-22T10:20:09.419" v="5" actId="6549"/>
          <ac:spMkLst>
            <pc:docMk/>
            <pc:sldMk cId="2917478581" sldId="258"/>
            <ac:spMk id="6" creationId="{3233719B-FD90-4B92-AFFC-FC57AC599C7F}"/>
          </ac:spMkLst>
        </pc:spChg>
      </pc:sldChg>
      <pc:sldChg chg="del">
        <pc:chgData name="PETIOT AUDREY (COMITÉ DES YVELINES)" userId="9053899e-566e-4940-bec6-bd6f8afa6fda" providerId="ADAL" clId="{2378734E-F88C-4E34-BECC-04D7DC5F43B5}" dt="2025-04-22T10:20:27.559" v="23" actId="47"/>
        <pc:sldMkLst>
          <pc:docMk/>
          <pc:sldMk cId="3806498473" sldId="259"/>
        </pc:sldMkLst>
      </pc:sldChg>
    </pc:docChg>
  </pc:docChgLst>
  <pc:docChgLst>
    <pc:chgData name="PETIOT Audrey" userId="b73db555-c343-4cfa-b3f3-b0bc9eb7fa0f" providerId="ADAL" clId="{428030D0-BACC-4694-BA21-92D604595D5C}"/>
    <pc:docChg chg="undo custSel delSld modSld">
      <pc:chgData name="PETIOT Audrey" userId="b73db555-c343-4cfa-b3f3-b0bc9eb7fa0f" providerId="ADAL" clId="{428030D0-BACC-4694-BA21-92D604595D5C}" dt="2022-02-10T15:29:21.894" v="2649" actId="20577"/>
      <pc:docMkLst>
        <pc:docMk/>
      </pc:docMkLst>
      <pc:sldChg chg="addSp delSp modSp mod">
        <pc:chgData name="PETIOT Audrey" userId="b73db555-c343-4cfa-b3f3-b0bc9eb7fa0f" providerId="ADAL" clId="{428030D0-BACC-4694-BA21-92D604595D5C}" dt="2022-02-10T15:28:20.799" v="2600" actId="478"/>
        <pc:sldMkLst>
          <pc:docMk/>
          <pc:sldMk cId="517661663" sldId="260"/>
        </pc:sldMkLst>
      </pc:sldChg>
      <pc:sldChg chg="delSp modSp del mod">
        <pc:chgData name="PETIOT Audrey" userId="b73db555-c343-4cfa-b3f3-b0bc9eb7fa0f" providerId="ADAL" clId="{428030D0-BACC-4694-BA21-92D604595D5C}" dt="2022-02-10T15:27:27.056" v="2595" actId="2696"/>
        <pc:sldMkLst>
          <pc:docMk/>
          <pc:sldMk cId="2495436427" sldId="261"/>
        </pc:sldMkLst>
      </pc:sldChg>
      <pc:sldChg chg="delSp modSp mod">
        <pc:chgData name="PETIOT Audrey" userId="b73db555-c343-4cfa-b3f3-b0bc9eb7fa0f" providerId="ADAL" clId="{428030D0-BACC-4694-BA21-92D604595D5C}" dt="2022-02-10T15:29:21.894" v="2649" actId="20577"/>
        <pc:sldMkLst>
          <pc:docMk/>
          <pc:sldMk cId="4211430152" sldId="262"/>
        </pc:sldMkLst>
      </pc:sldChg>
    </pc:docChg>
  </pc:docChgLst>
  <pc:docChgLst>
    <pc:chgData name="PETIOT AUDREY (COMITÉ DES YVELINES)" userId="9053899e-566e-4940-bec6-bd6f8afa6fda" providerId="ADAL" clId="{B7EC0889-DC80-40F8-8CE7-9EAF2B4FBD8C}"/>
    <pc:docChg chg="modSld">
      <pc:chgData name="PETIOT AUDREY (COMITÉ DES YVELINES)" userId="9053899e-566e-4940-bec6-bd6f8afa6fda" providerId="ADAL" clId="{B7EC0889-DC80-40F8-8CE7-9EAF2B4FBD8C}" dt="2024-02-23T10:47:09.270" v="20" actId="20577"/>
      <pc:docMkLst>
        <pc:docMk/>
      </pc:docMkLst>
    </pc:docChg>
  </pc:docChgLst>
  <pc:docChgLst>
    <pc:chgData name="PETIOT AUDREY (COMITÉ DES YVELINES)" userId="9053899e-566e-4940-bec6-bd6f8afa6fda" providerId="ADAL" clId="{319CBED8-8F08-4F38-9672-DFA63FAEA49B}"/>
    <pc:docChg chg="custSel modSld">
      <pc:chgData name="PETIOT AUDREY (COMITÉ DES YVELINES)" userId="9053899e-566e-4940-bec6-bd6f8afa6fda" providerId="ADAL" clId="{319CBED8-8F08-4F38-9672-DFA63FAEA49B}" dt="2025-04-22T10:03:50.817" v="606" actId="20577"/>
      <pc:docMkLst>
        <pc:docMk/>
      </pc:docMkLst>
      <pc:sldChg chg="modSp mod">
        <pc:chgData name="PETIOT AUDREY (COMITÉ DES YVELINES)" userId="9053899e-566e-4940-bec6-bd6f8afa6fda" providerId="ADAL" clId="{319CBED8-8F08-4F38-9672-DFA63FAEA49B}" dt="2025-04-22T10:03:50.817" v="606" actId="20577"/>
        <pc:sldMkLst>
          <pc:docMk/>
          <pc:sldMk cId="2917478581" sldId="258"/>
        </pc:sldMkLst>
        <pc:spChg chg="mod">
          <ac:chgData name="PETIOT AUDREY (COMITÉ DES YVELINES)" userId="9053899e-566e-4940-bec6-bd6f8afa6fda" providerId="ADAL" clId="{319CBED8-8F08-4F38-9672-DFA63FAEA49B}" dt="2025-04-22T10:03:50.817" v="606" actId="20577"/>
          <ac:spMkLst>
            <pc:docMk/>
            <pc:sldMk cId="2917478581" sldId="258"/>
            <ac:spMk id="3" creationId="{370118F2-C2F6-4126-A938-6FE2E96DC887}"/>
          </ac:spMkLst>
        </pc:spChg>
        <pc:spChg chg="mod">
          <ac:chgData name="PETIOT AUDREY (COMITÉ DES YVELINES)" userId="9053899e-566e-4940-bec6-bd6f8afa6fda" providerId="ADAL" clId="{319CBED8-8F08-4F38-9672-DFA63FAEA49B}" dt="2025-04-22T09:51:13.574" v="5" actId="6549"/>
          <ac:spMkLst>
            <pc:docMk/>
            <pc:sldMk cId="2917478581" sldId="258"/>
            <ac:spMk id="6" creationId="{3233719B-FD90-4B92-AFFC-FC57AC599C7F}"/>
          </ac:spMkLst>
        </pc:spChg>
      </pc:sldChg>
    </pc:docChg>
  </pc:docChgLst>
  <pc:docChgLst>
    <pc:chgData name="PETIOT AUDREY (COMITÉ DES YVELINES)" userId="9053899e-566e-4940-bec6-bd6f8afa6fda" providerId="ADAL" clId="{DF9E610C-8347-4C4B-9E6E-D03968DC10FF}"/>
    <pc:docChg chg="custSel addSld modSld">
      <pc:chgData name="PETIOT AUDREY (COMITÉ DES YVELINES)" userId="9053899e-566e-4940-bec6-bd6f8afa6fda" providerId="ADAL" clId="{DF9E610C-8347-4C4B-9E6E-D03968DC10FF}" dt="2025-07-08T09:51:25.338" v="831" actId="6549"/>
      <pc:docMkLst>
        <pc:docMk/>
      </pc:docMkLst>
      <pc:sldChg chg="addSp delSp modSp mod">
        <pc:chgData name="PETIOT AUDREY (COMITÉ DES YVELINES)" userId="9053899e-566e-4940-bec6-bd6f8afa6fda" providerId="ADAL" clId="{DF9E610C-8347-4C4B-9E6E-D03968DC10FF}" dt="2025-07-08T09:51:25.338" v="831" actId="6549"/>
        <pc:sldMkLst>
          <pc:docMk/>
          <pc:sldMk cId="2917478581" sldId="258"/>
        </pc:sldMkLst>
        <pc:spChg chg="mod">
          <ac:chgData name="PETIOT AUDREY (COMITÉ DES YVELINES)" userId="9053899e-566e-4940-bec6-bd6f8afa6fda" providerId="ADAL" clId="{DF9E610C-8347-4C4B-9E6E-D03968DC10FF}" dt="2025-07-08T09:51:25.338" v="831" actId="6549"/>
          <ac:spMkLst>
            <pc:docMk/>
            <pc:sldMk cId="2917478581" sldId="258"/>
            <ac:spMk id="3" creationId="{370118F2-C2F6-4126-A938-6FE2E96DC887}"/>
          </ac:spMkLst>
        </pc:spChg>
        <pc:spChg chg="add del">
          <ac:chgData name="PETIOT AUDREY (COMITÉ DES YVELINES)" userId="9053899e-566e-4940-bec6-bd6f8afa6fda" providerId="ADAL" clId="{DF9E610C-8347-4C4B-9E6E-D03968DC10FF}" dt="2025-07-08T09:45:57.319" v="662" actId="478"/>
          <ac:spMkLst>
            <pc:docMk/>
            <pc:sldMk cId="2917478581" sldId="258"/>
            <ac:spMk id="4" creationId="{39F063B2-EC1D-A685-2D28-911EEAF604BA}"/>
          </ac:spMkLst>
        </pc:spChg>
        <pc:spChg chg="mod">
          <ac:chgData name="PETIOT AUDREY (COMITÉ DES YVELINES)" userId="9053899e-566e-4940-bec6-bd6f8afa6fda" providerId="ADAL" clId="{DF9E610C-8347-4C4B-9E6E-D03968DC10FF}" dt="2025-07-08T09:33:21.495" v="5" actId="6549"/>
          <ac:spMkLst>
            <pc:docMk/>
            <pc:sldMk cId="2917478581" sldId="258"/>
            <ac:spMk id="6" creationId="{3233719B-FD90-4B92-AFFC-FC57AC599C7F}"/>
          </ac:spMkLst>
        </pc:spChg>
      </pc:sldChg>
      <pc:sldChg chg="delSp modSp add mod">
        <pc:chgData name="PETIOT AUDREY (COMITÉ DES YVELINES)" userId="9053899e-566e-4940-bec6-bd6f8afa6fda" providerId="ADAL" clId="{DF9E610C-8347-4C4B-9E6E-D03968DC10FF}" dt="2025-07-08T09:50:35.345" v="818" actId="20577"/>
        <pc:sldMkLst>
          <pc:docMk/>
          <pc:sldMk cId="3016918288" sldId="259"/>
        </pc:sldMkLst>
        <pc:spChg chg="mod">
          <ac:chgData name="PETIOT AUDREY (COMITÉ DES YVELINES)" userId="9053899e-566e-4940-bec6-bd6f8afa6fda" providerId="ADAL" clId="{DF9E610C-8347-4C4B-9E6E-D03968DC10FF}" dt="2025-07-08T09:50:35.345" v="818" actId="20577"/>
          <ac:spMkLst>
            <pc:docMk/>
            <pc:sldMk cId="3016918288" sldId="259"/>
            <ac:spMk id="3" creationId="{3726AAE1-90D5-5C48-9C1E-A6494E4238FE}"/>
          </ac:spMkLst>
        </pc:spChg>
        <pc:spChg chg="del mod">
          <ac:chgData name="PETIOT AUDREY (COMITÉ DES YVELINES)" userId="9053899e-566e-4940-bec6-bd6f8afa6fda" providerId="ADAL" clId="{DF9E610C-8347-4C4B-9E6E-D03968DC10FF}" dt="2025-07-08T09:47:02.930" v="669"/>
          <ac:spMkLst>
            <pc:docMk/>
            <pc:sldMk cId="3016918288" sldId="259"/>
            <ac:spMk id="6" creationId="{B04DCDF0-5094-DB77-8360-7DF547CDA85C}"/>
          </ac:spMkLst>
        </pc:spChg>
      </pc:sldChg>
    </pc:docChg>
  </pc:docChgLst>
  <pc:docChgLst>
    <pc:chgData name="PETIOT Audrey" userId="b73db555-c343-4cfa-b3f3-b0bc9eb7fa0f" providerId="ADAL" clId="{7A9DB889-B4D2-44F4-AF5E-79C203A310C7}"/>
    <pc:docChg chg="undo custSel modSld">
      <pc:chgData name="PETIOT Audrey" userId="b73db555-c343-4cfa-b3f3-b0bc9eb7fa0f" providerId="ADAL" clId="{7A9DB889-B4D2-44F4-AF5E-79C203A310C7}" dt="2021-11-30T13:08:36.383" v="780" actId="1076"/>
      <pc:docMkLst>
        <pc:docMk/>
      </pc:docMkLst>
      <pc:sldChg chg="addSp delSp modSp mod">
        <pc:chgData name="PETIOT Audrey" userId="b73db555-c343-4cfa-b3f3-b0bc9eb7fa0f" providerId="ADAL" clId="{7A9DB889-B4D2-44F4-AF5E-79C203A310C7}" dt="2021-11-26T11:18:40.655" v="715" actId="1076"/>
        <pc:sldMkLst>
          <pc:docMk/>
          <pc:sldMk cId="474316377" sldId="259"/>
        </pc:sldMkLst>
      </pc:sldChg>
    </pc:docChg>
  </pc:docChgLst>
  <pc:docChgLst>
    <pc:chgData name="PETIOT AUDREY (COMITÉ DES YVELINES)" userId="9053899e-566e-4940-bec6-bd6f8afa6fda" providerId="ADAL" clId="{E26B26F3-ECBD-42CA-ABCC-D466C7B9C1ED}"/>
    <pc:docChg chg="custSel modSld">
      <pc:chgData name="PETIOT AUDREY (COMITÉ DES YVELINES)" userId="9053899e-566e-4940-bec6-bd6f8afa6fda" providerId="ADAL" clId="{E26B26F3-ECBD-42CA-ABCC-D466C7B9C1ED}" dt="2025-07-08T10:05:33.042" v="627" actId="20577"/>
      <pc:docMkLst>
        <pc:docMk/>
      </pc:docMkLst>
      <pc:sldChg chg="modSp mod">
        <pc:chgData name="PETIOT AUDREY (COMITÉ DES YVELINES)" userId="9053899e-566e-4940-bec6-bd6f8afa6fda" providerId="ADAL" clId="{E26B26F3-ECBD-42CA-ABCC-D466C7B9C1ED}" dt="2025-07-08T10:03:46.568" v="471" actId="6549"/>
        <pc:sldMkLst>
          <pc:docMk/>
          <pc:sldMk cId="2917478581" sldId="258"/>
        </pc:sldMkLst>
        <pc:spChg chg="mod">
          <ac:chgData name="PETIOT AUDREY (COMITÉ DES YVELINES)" userId="9053899e-566e-4940-bec6-bd6f8afa6fda" providerId="ADAL" clId="{E26B26F3-ECBD-42CA-ABCC-D466C7B9C1ED}" dt="2025-07-08T10:03:46.568" v="471" actId="6549"/>
          <ac:spMkLst>
            <pc:docMk/>
            <pc:sldMk cId="2917478581" sldId="258"/>
            <ac:spMk id="3" creationId="{370118F2-C2F6-4126-A938-6FE2E96DC887}"/>
          </ac:spMkLst>
        </pc:spChg>
        <pc:spChg chg="mod">
          <ac:chgData name="PETIOT AUDREY (COMITÉ DES YVELINES)" userId="9053899e-566e-4940-bec6-bd6f8afa6fda" providerId="ADAL" clId="{E26B26F3-ECBD-42CA-ABCC-D466C7B9C1ED}" dt="2025-07-08T09:55:51.379" v="3" actId="6549"/>
          <ac:spMkLst>
            <pc:docMk/>
            <pc:sldMk cId="2917478581" sldId="258"/>
            <ac:spMk id="6" creationId="{3233719B-FD90-4B92-AFFC-FC57AC599C7F}"/>
          </ac:spMkLst>
        </pc:spChg>
      </pc:sldChg>
      <pc:sldChg chg="modSp mod">
        <pc:chgData name="PETIOT AUDREY (COMITÉ DES YVELINES)" userId="9053899e-566e-4940-bec6-bd6f8afa6fda" providerId="ADAL" clId="{E26B26F3-ECBD-42CA-ABCC-D466C7B9C1ED}" dt="2025-07-08T10:05:33.042" v="627" actId="20577"/>
        <pc:sldMkLst>
          <pc:docMk/>
          <pc:sldMk cId="3016918288" sldId="259"/>
        </pc:sldMkLst>
        <pc:spChg chg="mod">
          <ac:chgData name="PETIOT AUDREY (COMITÉ DES YVELINES)" userId="9053899e-566e-4940-bec6-bd6f8afa6fda" providerId="ADAL" clId="{E26B26F3-ECBD-42CA-ABCC-D466C7B9C1ED}" dt="2025-07-08T10:05:33.042" v="627" actId="20577"/>
          <ac:spMkLst>
            <pc:docMk/>
            <pc:sldMk cId="3016918288" sldId="259"/>
            <ac:spMk id="3" creationId="{3726AAE1-90D5-5C48-9C1E-A6494E4238FE}"/>
          </ac:spMkLst>
        </pc:spChg>
      </pc:sldChg>
    </pc:docChg>
  </pc:docChgLst>
  <pc:docChgLst>
    <pc:chgData name="PETIOT AUDREY (COMITÉ DES YVELINES)" userId="9053899e-566e-4940-bec6-bd6f8afa6fda" providerId="ADAL" clId="{333FBBB0-DD93-4252-AC43-6D1965CC2371}"/>
    <pc:docChg chg="custSel addSld modSld">
      <pc:chgData name="PETIOT AUDREY (COMITÉ DES YVELINES)" userId="9053899e-566e-4940-bec6-bd6f8afa6fda" providerId="ADAL" clId="{333FBBB0-DD93-4252-AC43-6D1965CC2371}" dt="2025-04-22T10:19:00.979" v="682"/>
      <pc:docMkLst>
        <pc:docMk/>
      </pc:docMkLst>
      <pc:sldChg chg="modSp mod">
        <pc:chgData name="PETIOT AUDREY (COMITÉ DES YVELINES)" userId="9053899e-566e-4940-bec6-bd6f8afa6fda" providerId="ADAL" clId="{333FBBB0-DD93-4252-AC43-6D1965CC2371}" dt="2025-04-22T10:14:30.233" v="388" actId="6549"/>
        <pc:sldMkLst>
          <pc:docMk/>
          <pc:sldMk cId="2917478581" sldId="258"/>
        </pc:sldMkLst>
        <pc:spChg chg="mod">
          <ac:chgData name="PETIOT AUDREY (COMITÉ DES YVELINES)" userId="9053899e-566e-4940-bec6-bd6f8afa6fda" providerId="ADAL" clId="{333FBBB0-DD93-4252-AC43-6D1965CC2371}" dt="2025-04-22T10:14:30.233" v="388" actId="6549"/>
          <ac:spMkLst>
            <pc:docMk/>
            <pc:sldMk cId="2917478581" sldId="258"/>
            <ac:spMk id="3" creationId="{370118F2-C2F6-4126-A938-6FE2E96DC887}"/>
          </ac:spMkLst>
        </pc:spChg>
        <pc:spChg chg="mod">
          <ac:chgData name="PETIOT AUDREY (COMITÉ DES YVELINES)" userId="9053899e-566e-4940-bec6-bd6f8afa6fda" providerId="ADAL" clId="{333FBBB0-DD93-4252-AC43-6D1965CC2371}" dt="2025-04-22T10:06:19.480" v="33" actId="6549"/>
          <ac:spMkLst>
            <pc:docMk/>
            <pc:sldMk cId="2917478581" sldId="258"/>
            <ac:spMk id="6" creationId="{3233719B-FD90-4B92-AFFC-FC57AC599C7F}"/>
          </ac:spMkLst>
        </pc:spChg>
      </pc:sldChg>
      <pc:sldChg chg="delSp modSp add mod">
        <pc:chgData name="PETIOT AUDREY (COMITÉ DES YVELINES)" userId="9053899e-566e-4940-bec6-bd6f8afa6fda" providerId="ADAL" clId="{333FBBB0-DD93-4252-AC43-6D1965CC2371}" dt="2025-04-22T10:19:00.979" v="682"/>
        <pc:sldMkLst>
          <pc:docMk/>
          <pc:sldMk cId="3806498473" sldId="259"/>
        </pc:sldMkLst>
      </pc:sldChg>
    </pc:docChg>
  </pc:docChgLst>
  <pc:docChgLst>
    <pc:chgData name="PETIOT Audrey" userId="b73db555-c343-4cfa-b3f3-b0bc9eb7fa0f" providerId="ADAL" clId="{511A82E6-A518-424C-A52C-6FC855E107AE}"/>
    <pc:docChg chg="undo custSel modSld">
      <pc:chgData name="PETIOT Audrey" userId="b73db555-c343-4cfa-b3f3-b0bc9eb7fa0f" providerId="ADAL" clId="{511A82E6-A518-424C-A52C-6FC855E107AE}" dt="2021-10-28T12:54:44.025" v="144" actId="20577"/>
      <pc:docMkLst>
        <pc:docMk/>
      </pc:docMkLst>
    </pc:docChg>
  </pc:docChgLst>
  <pc:docChgLst>
    <pc:chgData name="Victor Garriguet (Comité des Yvelines)" userId="d280a7ec-bbe4-4340-aead-5879b68d2240" providerId="ADAL" clId="{B19C21C1-48A6-4A75-B1D9-5510D4A4105B}"/>
    <pc:docChg chg="undo custSel modSld">
      <pc:chgData name="Victor Garriguet (Comité des Yvelines)" userId="d280a7ec-bbe4-4340-aead-5879b68d2240" providerId="ADAL" clId="{B19C21C1-48A6-4A75-B1D9-5510D4A4105B}" dt="2021-09-28T10:21:07.401" v="403" actId="20577"/>
      <pc:docMkLst>
        <pc:docMk/>
      </pc:docMkLst>
      <pc:sldChg chg="modSp mod">
        <pc:chgData name="Victor Garriguet (Comité des Yvelines)" userId="d280a7ec-bbe4-4340-aead-5879b68d2240" providerId="ADAL" clId="{B19C21C1-48A6-4A75-B1D9-5510D4A4105B}" dt="2021-09-28T10:21:07.401" v="403" actId="20577"/>
        <pc:sldMkLst>
          <pc:docMk/>
          <pc:sldMk cId="2917478581" sldId="258"/>
        </pc:sldMkLst>
      </pc:sldChg>
    </pc:docChg>
  </pc:docChgLst>
  <pc:docChgLst>
    <pc:chgData name="PETIOT Audrey" userId="b73db555-c343-4cfa-b3f3-b0bc9eb7fa0f" providerId="ADAL" clId="{BBED75FB-56AC-4BDA-A776-10FFE7F67C1F}"/>
    <pc:docChg chg="undo custSel delSld modSld">
      <pc:chgData name="PETIOT Audrey" userId="b73db555-c343-4cfa-b3f3-b0bc9eb7fa0f" providerId="ADAL" clId="{BBED75FB-56AC-4BDA-A776-10FFE7F67C1F}" dt="2021-12-15T15:16:52.676" v="4686" actId="1076"/>
      <pc:docMkLst>
        <pc:docMk/>
      </pc:docMkLst>
      <pc:sldChg chg="delSp modSp del mod">
        <pc:chgData name="PETIOT Audrey" userId="b73db555-c343-4cfa-b3f3-b0bc9eb7fa0f" providerId="ADAL" clId="{BBED75FB-56AC-4BDA-A776-10FFE7F67C1F}" dt="2021-12-10T10:40:04.682" v="2734" actId="47"/>
        <pc:sldMkLst>
          <pc:docMk/>
          <pc:sldMk cId="474316377" sldId="259"/>
        </pc:sldMkLst>
      </pc:sldChg>
      <pc:sldChg chg="addSp delSp modSp mod">
        <pc:chgData name="PETIOT Audrey" userId="b73db555-c343-4cfa-b3f3-b0bc9eb7fa0f" providerId="ADAL" clId="{BBED75FB-56AC-4BDA-A776-10FFE7F67C1F}" dt="2021-12-15T15:16:19.598" v="4679" actId="1076"/>
        <pc:sldMkLst>
          <pc:docMk/>
          <pc:sldMk cId="517661663" sldId="260"/>
        </pc:sldMkLst>
      </pc:sldChg>
      <pc:sldChg chg="addSp delSp modSp mod">
        <pc:chgData name="PETIOT Audrey" userId="b73db555-c343-4cfa-b3f3-b0bc9eb7fa0f" providerId="ADAL" clId="{BBED75FB-56AC-4BDA-A776-10FFE7F67C1F}" dt="2021-12-15T15:16:52.676" v="4686" actId="1076"/>
        <pc:sldMkLst>
          <pc:docMk/>
          <pc:sldMk cId="2495436427" sldId="261"/>
        </pc:sldMkLst>
      </pc:sldChg>
      <pc:sldChg chg="addSp delSp modSp mod">
        <pc:chgData name="PETIOT Audrey" userId="b73db555-c343-4cfa-b3f3-b0bc9eb7fa0f" providerId="ADAL" clId="{BBED75FB-56AC-4BDA-A776-10FFE7F67C1F}" dt="2021-12-10T11:33:45.777" v="4670" actId="6549"/>
        <pc:sldMkLst>
          <pc:docMk/>
          <pc:sldMk cId="4211430152" sldId="262"/>
        </pc:sldMkLst>
      </pc:sldChg>
    </pc:docChg>
  </pc:docChgLst>
  <pc:docChgLst>
    <pc:chgData name="PETIOT Audrey" userId="b73db555-c343-4cfa-b3f3-b0bc9eb7fa0f" providerId="ADAL" clId="{9D24C130-9747-442A-AB1B-B3C6699D8B32}"/>
    <pc:docChg chg="undo custSel delSld modSld">
      <pc:chgData name="PETIOT Audrey" userId="b73db555-c343-4cfa-b3f3-b0bc9eb7fa0f" providerId="ADAL" clId="{9D24C130-9747-442A-AB1B-B3C6699D8B32}" dt="2022-02-16T14:14:43.426" v="651" actId="6549"/>
      <pc:docMkLst>
        <pc:docMk/>
      </pc:docMkLst>
      <pc:sldChg chg="addSp delSp modSp mod">
        <pc:chgData name="PETIOT Audrey" userId="b73db555-c343-4cfa-b3f3-b0bc9eb7fa0f" providerId="ADAL" clId="{9D24C130-9747-442A-AB1B-B3C6699D8B32}" dt="2022-02-16T14:14:43.426" v="651" actId="6549"/>
        <pc:sldMkLst>
          <pc:docMk/>
          <pc:sldMk cId="2917478581" sldId="258"/>
        </pc:sldMkLst>
      </pc:sldChg>
      <pc:sldChg chg="del">
        <pc:chgData name="PETIOT Audrey" userId="b73db555-c343-4cfa-b3f3-b0bc9eb7fa0f" providerId="ADAL" clId="{9D24C130-9747-442A-AB1B-B3C6699D8B32}" dt="2022-02-16T13:58:56.276" v="11" actId="47"/>
        <pc:sldMkLst>
          <pc:docMk/>
          <pc:sldMk cId="517661663" sldId="260"/>
        </pc:sldMkLst>
      </pc:sldChg>
      <pc:sldChg chg="del">
        <pc:chgData name="PETIOT Audrey" userId="b73db555-c343-4cfa-b3f3-b0bc9eb7fa0f" providerId="ADAL" clId="{9D24C130-9747-442A-AB1B-B3C6699D8B32}" dt="2022-02-16T13:59:04.711" v="12" actId="47"/>
        <pc:sldMkLst>
          <pc:docMk/>
          <pc:sldMk cId="4211430152" sldId="262"/>
        </pc:sldMkLst>
      </pc:sldChg>
    </pc:docChg>
  </pc:docChgLst>
  <pc:docChgLst>
    <pc:chgData name="PETIOT Audrey" userId="b73db555-c343-4cfa-b3f3-b0bc9eb7fa0f" providerId="ADAL" clId="{4D68819E-504A-4807-A4C0-FB673D9226FE}"/>
    <pc:docChg chg="undo custSel modSld">
      <pc:chgData name="PETIOT Audrey" userId="b73db555-c343-4cfa-b3f3-b0bc9eb7fa0f" providerId="ADAL" clId="{4D68819E-504A-4807-A4C0-FB673D9226FE}" dt="2022-02-16T13:51:41.401" v="3403" actId="14100"/>
      <pc:docMkLst>
        <pc:docMk/>
      </pc:docMkLst>
      <pc:sldChg chg="addSp delSp modSp mod">
        <pc:chgData name="PETIOT Audrey" userId="b73db555-c343-4cfa-b3f3-b0bc9eb7fa0f" providerId="ADAL" clId="{4D68819E-504A-4807-A4C0-FB673D9226FE}" dt="2022-02-16T13:42:10.041" v="3050" actId="20577"/>
        <pc:sldMkLst>
          <pc:docMk/>
          <pc:sldMk cId="517661663" sldId="260"/>
        </pc:sldMkLst>
      </pc:sldChg>
      <pc:sldChg chg="addSp delSp modSp mod">
        <pc:chgData name="PETIOT Audrey" userId="b73db555-c343-4cfa-b3f3-b0bc9eb7fa0f" providerId="ADAL" clId="{4D68819E-504A-4807-A4C0-FB673D9226FE}" dt="2022-02-16T13:51:41.401" v="3403" actId="14100"/>
        <pc:sldMkLst>
          <pc:docMk/>
          <pc:sldMk cId="4211430152" sldId="262"/>
        </pc:sldMkLst>
      </pc:sldChg>
    </pc:docChg>
  </pc:docChgLst>
  <pc:docChgLst>
    <pc:chgData name="PETIOT Audrey" userId="b73db555-c343-4cfa-b3f3-b0bc9eb7fa0f" providerId="ADAL" clId="{C333F188-272A-4FFC-BB7E-3C80DEC9918F}"/>
    <pc:docChg chg="undo custSel modSld">
      <pc:chgData name="PETIOT Audrey" userId="b73db555-c343-4cfa-b3f3-b0bc9eb7fa0f" providerId="ADAL" clId="{C333F188-272A-4FFC-BB7E-3C80DEC9918F}" dt="2021-11-16T09:52:48.019" v="472" actId="1076"/>
      <pc:docMkLst>
        <pc:docMk/>
      </pc:docMkLst>
      <pc:sldChg chg="addSp delSp modSp mod">
        <pc:chgData name="PETIOT Audrey" userId="b73db555-c343-4cfa-b3f3-b0bc9eb7fa0f" providerId="ADAL" clId="{C333F188-272A-4FFC-BB7E-3C80DEC9918F}" dt="2021-11-16T09:52:48.019" v="472" actId="1076"/>
        <pc:sldMkLst>
          <pc:docMk/>
          <pc:sldMk cId="2917478581" sldId="258"/>
        </pc:sldMkLst>
      </pc:sldChg>
    </pc:docChg>
  </pc:docChgLst>
  <pc:docChgLst>
    <pc:chgData name="PETIOT AUDREY (COMITÉ DES YVELINES)" userId="9053899e-566e-4940-bec6-bd6f8afa6fda" providerId="ADAL" clId="{DC6A82B8-24DA-4566-A626-D2588ECE74B5}"/>
    <pc:docChg chg="custSel modSld">
      <pc:chgData name="PETIOT AUDREY (COMITÉ DES YVELINES)" userId="9053899e-566e-4940-bec6-bd6f8afa6fda" providerId="ADAL" clId="{DC6A82B8-24DA-4566-A626-D2588ECE74B5}" dt="2025-03-04T09:48:11.257" v="688"/>
      <pc:docMkLst>
        <pc:docMk/>
      </pc:docMkLst>
      <pc:sldChg chg="modSp mod">
        <pc:chgData name="PETIOT AUDREY (COMITÉ DES YVELINES)" userId="9053899e-566e-4940-bec6-bd6f8afa6fda" providerId="ADAL" clId="{DC6A82B8-24DA-4566-A626-D2588ECE74B5}" dt="2025-03-04T09:46:50.654" v="649" actId="6549"/>
        <pc:sldMkLst>
          <pc:docMk/>
          <pc:sldMk cId="2917478581" sldId="258"/>
        </pc:sldMkLst>
      </pc:sldChg>
      <pc:sldChg chg="delSp modSp mod">
        <pc:chgData name="PETIOT AUDREY (COMITÉ DES YVELINES)" userId="9053899e-566e-4940-bec6-bd6f8afa6fda" providerId="ADAL" clId="{DC6A82B8-24DA-4566-A626-D2588ECE74B5}" dt="2025-03-04T09:48:11.257" v="688"/>
        <pc:sldMkLst>
          <pc:docMk/>
          <pc:sldMk cId="1421420640" sldId="259"/>
        </pc:sldMkLst>
      </pc:sldChg>
    </pc:docChg>
  </pc:docChgLst>
  <pc:docChgLst>
    <pc:chgData name="PETIOT Audrey" userId="b73db555-c343-4cfa-b3f3-b0bc9eb7fa0f" providerId="ADAL" clId="{AC7095D5-CCDD-4511-A7C6-CEAC30328E59}"/>
    <pc:docChg chg="undo custSel modSld">
      <pc:chgData name="PETIOT Audrey" userId="b73db555-c343-4cfa-b3f3-b0bc9eb7fa0f" providerId="ADAL" clId="{AC7095D5-CCDD-4511-A7C6-CEAC30328E59}" dt="2023-03-10T15:23:35.793" v="471" actId="20577"/>
      <pc:docMkLst>
        <pc:docMk/>
      </pc:docMkLst>
    </pc:docChg>
  </pc:docChgLst>
  <pc:docChgLst>
    <pc:chgData name="Comité Yvelines" userId="5869e9e3-509f-4c25-a594-d6580e0c07bf" providerId="ADAL" clId="{B7EC0889-DC80-40F8-8CE7-9EAF2B4FBD8C}"/>
    <pc:docChg chg="custSel modSld">
      <pc:chgData name="Comité Yvelines" userId="5869e9e3-509f-4c25-a594-d6580e0c07bf" providerId="ADAL" clId="{B7EC0889-DC80-40F8-8CE7-9EAF2B4FBD8C}" dt="2023-12-15T15:36:32.202" v="499" actId="20577"/>
      <pc:docMkLst>
        <pc:docMk/>
      </pc:docMkLst>
    </pc:docChg>
  </pc:docChgLst>
  <pc:docChgLst>
    <pc:chgData name="PETIOT Audrey" userId="b73db555-c343-4cfa-b3f3-b0bc9eb7fa0f" providerId="ADAL" clId="{52DE76F9-D5A2-4ECC-B061-D93930BF7A6A}"/>
    <pc:docChg chg="undo custSel modSld">
      <pc:chgData name="PETIOT Audrey" userId="b73db555-c343-4cfa-b3f3-b0bc9eb7fa0f" providerId="ADAL" clId="{52DE76F9-D5A2-4ECC-B061-D93930BF7A6A}" dt="2021-11-18T15:12:52.983" v="782" actId="207"/>
      <pc:docMkLst>
        <pc:docMk/>
      </pc:docMkLst>
      <pc:sldChg chg="addSp delSp modSp mod">
        <pc:chgData name="PETIOT Audrey" userId="b73db555-c343-4cfa-b3f3-b0bc9eb7fa0f" providerId="ADAL" clId="{52DE76F9-D5A2-4ECC-B061-D93930BF7A6A}" dt="2021-11-18T15:12:52.983" v="782" actId="207"/>
        <pc:sldMkLst>
          <pc:docMk/>
          <pc:sldMk cId="474316377" sldId="259"/>
        </pc:sldMkLst>
      </pc:sldChg>
    </pc:docChg>
  </pc:docChgLst>
  <pc:docChgLst>
    <pc:chgData name="PETIOT Audrey" userId="b73db555-c343-4cfa-b3f3-b0bc9eb7fa0f" providerId="ADAL" clId="{6AE6BBD7-1EF5-42BD-8B80-FC25BB93B974}"/>
    <pc:docChg chg="undo custSel modSld">
      <pc:chgData name="PETIOT Audrey" userId="b73db555-c343-4cfa-b3f3-b0bc9eb7fa0f" providerId="ADAL" clId="{6AE6BBD7-1EF5-42BD-8B80-FC25BB93B974}" dt="2021-10-01T11:19:16.886" v="555" actId="1076"/>
      <pc:docMkLst>
        <pc:docMk/>
      </pc:docMkLst>
    </pc:docChg>
  </pc:docChgLst>
  <pc:docChgLst>
    <pc:chgData name="PETIOT AUDREY (COMITÉ DES YVELINES)" userId="9053899e-566e-4940-bec6-bd6f8afa6fda" providerId="ADAL" clId="{83C166EE-E310-4B1B-B764-EB553462EA60}"/>
    <pc:docChg chg="custSel delSld modSld">
      <pc:chgData name="PETIOT AUDREY (COMITÉ DES YVELINES)" userId="9053899e-566e-4940-bec6-bd6f8afa6fda" providerId="ADAL" clId="{83C166EE-E310-4B1B-B764-EB553462EA60}" dt="2025-03-04T10:04:22.969" v="526" actId="6549"/>
      <pc:docMkLst>
        <pc:docMk/>
      </pc:docMkLst>
      <pc:sldChg chg="modSp del mod">
        <pc:chgData name="PETIOT AUDREY (COMITÉ DES YVELINES)" userId="9053899e-566e-4940-bec6-bd6f8afa6fda" providerId="ADAL" clId="{83C166EE-E310-4B1B-B764-EB553462EA60}" dt="2025-03-04T09:57:21.391" v="484" actId="47"/>
        <pc:sldMkLst>
          <pc:docMk/>
          <pc:sldMk cId="142142064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</p:spPr>
        <p:txBody>
          <a:bodyPr anchor="b"/>
          <a:lstStyle>
            <a:lvl1pPr algn="ctr">
              <a:defRPr sz="4960" baseline="0">
                <a:latin typeface="Titillium Web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46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90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4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1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9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55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4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67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11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3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FA00F3B9-7AC9-4821-89EF-17EA11B204B5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ACFA19D4-AE79-48B1-AE7A-1D4B870498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0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7" y="1394847"/>
            <a:ext cx="6520220" cy="840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4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2315" b="1" kern="1200">
          <a:solidFill>
            <a:srgbClr val="11437A"/>
          </a:solidFill>
          <a:latin typeface="Titillium Web" panose="00000500000000000000" pitchFamily="2" charset="0"/>
          <a:ea typeface="+mn-ea"/>
          <a:cs typeface="+mn-cs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0118F2-C2F6-4126-A938-6FE2E96D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28" y="1211565"/>
            <a:ext cx="6520220" cy="88699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r-FR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PV N°7/24-25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2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Décisions envoyées le vendredi 04/07/2025, attente du délai des 7 jours pour faire appel des décisions afin de publier les informations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Séance du mardi 27 mai 2025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100" dirty="0"/>
          </a:p>
          <a:p>
            <a:r>
              <a:rPr lang="fr-FR" sz="11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Dossier 2425-32 </a:t>
            </a:r>
            <a:r>
              <a:rPr lang="fr-FR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2 dates de suspension</a:t>
            </a:r>
            <a:r>
              <a:rPr lang="fr-FR" sz="11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dont 1 date de sursis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Joueur LE CHESNAY 78 HB (catégorie +16M)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Motif : </a:t>
            </a: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Injures</a:t>
            </a:r>
            <a:endParaRPr lang="fr-FR" sz="11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Moment : Pendant de la rencontre.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Qualification : Fautes individuelles - Atteintes aux personnes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Probat</a:t>
            </a:r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oire : 3 mois </a:t>
            </a:r>
            <a:endParaRPr lang="fr-FR" sz="11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/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fr-FR" sz="1100" b="0" dirty="0"/>
          </a:p>
          <a:p>
            <a:r>
              <a:rPr lang="fr-FR" sz="1100" b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Dossier 2425-35 </a:t>
            </a:r>
            <a:r>
              <a:rPr lang="fr-FR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11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sans suite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Public VERSAILLES HBC (catégorie U1</a:t>
            </a: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fr-FR" sz="1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100" b="0" dirty="0"/>
          </a:p>
          <a:p>
            <a:r>
              <a:rPr lang="fr-FR" sz="1100" b="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Dossier 2425-36 </a:t>
            </a:r>
            <a:r>
              <a:rPr lang="fr-FR" sz="11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sans suite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Arbitre AS ST CYR FONTENAY HB 78 (catégorie U13M)</a:t>
            </a:r>
          </a:p>
          <a:p>
            <a:endParaRPr lang="fr-FR" sz="1100" b="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100" b="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Dossier 2425-37 </a:t>
            </a:r>
            <a:r>
              <a:rPr lang="fr-FR" sz="11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avertissement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Licencié AS HB LES MUREAUX (catégorie U13M)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Motif : Propos excessif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Moment : Pendant de la rencontre.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Qualification : Fautes individuelles - Atteintes aux personnes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100" u="sng" dirty="0"/>
          </a:p>
          <a:p>
            <a:r>
              <a:rPr lang="fr-FR" sz="1100" b="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Dossier 2425-38 </a:t>
            </a:r>
            <a:r>
              <a:rPr lang="fr-FR" sz="11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sans suite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Joueurs AS HB LES MUREAUX (catégorie U13M)</a:t>
            </a:r>
          </a:p>
          <a:p>
            <a:endParaRPr lang="fr-FR" sz="1100" b="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100" b="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Dossier 2425-39 </a:t>
            </a:r>
            <a:r>
              <a:rPr lang="fr-FR" sz="11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avertissement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Officiel AS HB LES MUREAUX (catégorie U13M)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Motif : Attitude incorrecte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Moment : Pendant de la rencontre.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Qualification : Fautes individuelles - Atteintes aux personnes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800" u="sng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33719B-FD90-4B92-AFFC-FC57AC599C7F}"/>
              </a:ext>
            </a:extLst>
          </p:cNvPr>
          <p:cNvSpPr txBox="1"/>
          <p:nvPr/>
        </p:nvSpPr>
        <p:spPr>
          <a:xfrm>
            <a:off x="1319916" y="357876"/>
            <a:ext cx="462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kern="1400" cap="small" spc="-50" dirty="0">
                <a:solidFill>
                  <a:schemeClr val="tx2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Compte</a:t>
            </a:r>
            <a:r>
              <a:rPr lang="fr-FR" b="1" kern="1400" cap="small" spc="-50" dirty="0">
                <a:solidFill>
                  <a:schemeClr val="tx2"/>
                </a:solidFill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-rendu de la commission de discipline </a:t>
            </a:r>
          </a:p>
          <a:p>
            <a:pPr algn="ctr"/>
            <a:r>
              <a:rPr lang="fr-FR" sz="1800" b="1" kern="1400" cap="small" spc="-50" dirty="0">
                <a:solidFill>
                  <a:schemeClr val="tx2"/>
                </a:solidFill>
                <a:effectLst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Séance du 27/05/25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9E8F007-A417-4335-8A84-9BF8EE4A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1" y="150516"/>
            <a:ext cx="1061049" cy="10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CAE29-91A2-C8EE-A10C-9C567A03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26AAE1-90D5-5C48-9C1E-A6494E42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28" y="1211565"/>
            <a:ext cx="6520220" cy="8869944"/>
          </a:xfrm>
        </p:spPr>
        <p:txBody>
          <a:bodyPr>
            <a:noAutofit/>
          </a:bodyPr>
          <a:lstStyle/>
          <a:p>
            <a:endParaRPr lang="fr-FR" sz="1100" b="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100" b="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Dossier 2425-40 </a:t>
            </a:r>
            <a:r>
              <a:rPr lang="fr-FR" sz="11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avertissement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Public AS POISSY HB (catégorie U13M)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Motif : Pénétration sur l’aire de jeu non autorisée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Moment : Pendant la rencontre.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FR" sz="1100" b="0" dirty="0">
                <a:latin typeface="Times New Roman" panose="02020603050405020304" pitchFamily="18" charset="0"/>
                <a:ea typeface="Calibri" panose="020F0502020204030204" pitchFamily="34" charset="0"/>
              </a:rPr>
              <a:t>Qualification : Fautes individuelles - Atteintes aux biens ou aux espaces réservés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800" u="sng" dirty="0"/>
          </a:p>
          <a:p>
            <a:endParaRPr lang="fr-FR" sz="1100" b="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800" u="sng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FD7274-1E65-36F8-146A-4D71DA518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1" y="150516"/>
            <a:ext cx="1061049" cy="10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182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231</Words>
  <Application>Microsoft Office PowerPoint</Application>
  <PresentationFormat>Personnalisé</PresentationFormat>
  <Paragraphs>43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Symbol</vt:lpstr>
      <vt:lpstr>Times New Roman</vt:lpstr>
      <vt:lpstr>Titillium Web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GARRIGUET Victor</dc:creator>
  <cp:lastModifiedBy>PETIOT AUDREY (COMITÉ DES YVELINES)</cp:lastModifiedBy>
  <cp:revision>20</cp:revision>
  <cp:lastPrinted>2021-12-10T11:34:44Z</cp:lastPrinted>
  <dcterms:created xsi:type="dcterms:W3CDTF">2020-09-24T06:53:56Z</dcterms:created>
  <dcterms:modified xsi:type="dcterms:W3CDTF">2025-07-08T10:05:34Z</dcterms:modified>
</cp:coreProperties>
</file>